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9" r:id="rId3"/>
    <p:sldId id="260" r:id="rId4"/>
    <p:sldId id="267" r:id="rId5"/>
    <p:sldId id="268" r:id="rId6"/>
    <p:sldId id="269" r:id="rId7"/>
    <p:sldId id="313" r:id="rId8"/>
    <p:sldId id="272"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3" r:id="rId59"/>
    <p:sldId id="312" r:id="rId60"/>
    <p:sldId id="273" r:id="rId61"/>
    <p:sldId id="309" r:id="rId62"/>
    <p:sldId id="310" r:id="rId63"/>
    <p:sldId id="311" r:id="rId64"/>
    <p:sldId id="266" r:id="rId65"/>
    <p:sldId id="265" r:id="rId66"/>
    <p:sldId id="264"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1621"/>
    <a:srgbClr val="C01E2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77155-2C74-4A82-AEBB-2B0BE9676CE2}" v="577" dt="2023-05-08T05:15:58.3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94434" autoAdjust="0"/>
  </p:normalViewPr>
  <p:slideViewPr>
    <p:cSldViewPr snapToGrid="0">
      <p:cViewPr varScale="1">
        <p:scale>
          <a:sx n="70" d="100"/>
          <a:sy n="70"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disha Sinha" userId="f8b84e7a8ac62d49" providerId="LiveId" clId="{48D77155-2C74-4A82-AEBB-2B0BE9676CE2}"/>
    <pc:docChg chg="undo custSel addSld delSld modSld sldOrd modMainMaster">
      <pc:chgData name="Bidisha Sinha" userId="f8b84e7a8ac62d49" providerId="LiveId" clId="{48D77155-2C74-4A82-AEBB-2B0BE9676CE2}" dt="2023-05-08T05:18:42.394" v="1447" actId="113"/>
      <pc:docMkLst>
        <pc:docMk/>
      </pc:docMkLst>
      <pc:sldChg chg="modSp del">
        <pc:chgData name="Bidisha Sinha" userId="f8b84e7a8ac62d49" providerId="LiveId" clId="{48D77155-2C74-4A82-AEBB-2B0BE9676CE2}" dt="2023-05-05T08:16:05.960" v="989" actId="47"/>
        <pc:sldMkLst>
          <pc:docMk/>
          <pc:sldMk cId="387029719" sldId="256"/>
        </pc:sldMkLst>
        <pc:spChg chg="mod">
          <ac:chgData name="Bidisha Sinha" userId="f8b84e7a8ac62d49" providerId="LiveId" clId="{48D77155-2C74-4A82-AEBB-2B0BE9676CE2}" dt="2023-05-05T05:18:58.920" v="5"/>
          <ac:spMkLst>
            <pc:docMk/>
            <pc:sldMk cId="387029719" sldId="256"/>
            <ac:spMk id="2" creationId="{13D968FD-DE76-4868-AF33-CA4BBFB357AA}"/>
          </ac:spMkLst>
        </pc:spChg>
        <pc:spChg chg="mod">
          <ac:chgData name="Bidisha Sinha" userId="f8b84e7a8ac62d49" providerId="LiveId" clId="{48D77155-2C74-4A82-AEBB-2B0BE9676CE2}" dt="2023-05-05T05:18:58.920" v="5"/>
          <ac:spMkLst>
            <pc:docMk/>
            <pc:sldMk cId="387029719" sldId="256"/>
            <ac:spMk id="3" creationId="{13BD220E-EA44-483C-BC59-EC2332C1C5F9}"/>
          </ac:spMkLst>
        </pc:spChg>
      </pc:sldChg>
      <pc:sldChg chg="delSp new mod ord">
        <pc:chgData name="Bidisha Sinha" userId="f8b84e7a8ac62d49" providerId="LiveId" clId="{48D77155-2C74-4A82-AEBB-2B0BE9676CE2}" dt="2023-05-05T06:21:27.606" v="412"/>
        <pc:sldMkLst>
          <pc:docMk/>
          <pc:sldMk cId="2814633656" sldId="257"/>
        </pc:sldMkLst>
        <pc:spChg chg="del">
          <ac:chgData name="Bidisha Sinha" userId="f8b84e7a8ac62d49" providerId="LiveId" clId="{48D77155-2C74-4A82-AEBB-2B0BE9676CE2}" dt="2023-05-05T06:19:40.805" v="407" actId="478"/>
          <ac:spMkLst>
            <pc:docMk/>
            <pc:sldMk cId="2814633656" sldId="257"/>
            <ac:spMk id="2" creationId="{10E2D506-8135-40CB-97ED-B22C2743B8F8}"/>
          </ac:spMkLst>
        </pc:spChg>
      </pc:sldChg>
      <pc:sldChg chg="delSp new del mod">
        <pc:chgData name="Bidisha Sinha" userId="f8b84e7a8ac62d49" providerId="LiveId" clId="{48D77155-2C74-4A82-AEBB-2B0BE9676CE2}" dt="2023-05-05T08:16:04.326" v="988" actId="47"/>
        <pc:sldMkLst>
          <pc:docMk/>
          <pc:sldMk cId="1783213838" sldId="258"/>
        </pc:sldMkLst>
        <pc:spChg chg="del">
          <ac:chgData name="Bidisha Sinha" userId="f8b84e7a8ac62d49" providerId="LiveId" clId="{48D77155-2C74-4A82-AEBB-2B0BE9676CE2}" dt="2023-05-05T06:20:17.522" v="409" actId="478"/>
          <ac:spMkLst>
            <pc:docMk/>
            <pc:sldMk cId="1783213838" sldId="258"/>
            <ac:spMk id="2" creationId="{FC46B531-61E4-4F32-A945-CC82A24F2D69}"/>
          </ac:spMkLst>
        </pc:spChg>
        <pc:spChg chg="del">
          <ac:chgData name="Bidisha Sinha" userId="f8b84e7a8ac62d49" providerId="LiveId" clId="{48D77155-2C74-4A82-AEBB-2B0BE9676CE2}" dt="2023-05-05T06:20:23.381" v="410" actId="478"/>
          <ac:spMkLst>
            <pc:docMk/>
            <pc:sldMk cId="1783213838" sldId="258"/>
            <ac:spMk id="3" creationId="{17FCA539-2D2D-4490-9A31-2645E05F2BD2}"/>
          </ac:spMkLst>
        </pc:spChg>
      </pc:sldChg>
      <pc:sldChg chg="modSp new mod">
        <pc:chgData name="Bidisha Sinha" userId="f8b84e7a8ac62d49" providerId="LiveId" clId="{48D77155-2C74-4A82-AEBB-2B0BE9676CE2}" dt="2023-05-05T08:27:36.877" v="1054" actId="27636"/>
        <pc:sldMkLst>
          <pc:docMk/>
          <pc:sldMk cId="2019665930" sldId="258"/>
        </pc:sldMkLst>
        <pc:spChg chg="mod">
          <ac:chgData name="Bidisha Sinha" userId="f8b84e7a8ac62d49" providerId="LiveId" clId="{48D77155-2C74-4A82-AEBB-2B0BE9676CE2}" dt="2023-05-05T08:27:36.877" v="1054" actId="27636"/>
          <ac:spMkLst>
            <pc:docMk/>
            <pc:sldMk cId="2019665930" sldId="258"/>
            <ac:spMk id="3" creationId="{C6C3AD60-95A4-4DFA-93AC-930266DC7D39}"/>
          </ac:spMkLst>
        </pc:spChg>
      </pc:sldChg>
      <pc:sldChg chg="modSp new del mod">
        <pc:chgData name="Bidisha Sinha" userId="f8b84e7a8ac62d49" providerId="LiveId" clId="{48D77155-2C74-4A82-AEBB-2B0BE9676CE2}" dt="2023-05-05T08:16:03.452" v="987" actId="47"/>
        <pc:sldMkLst>
          <pc:docMk/>
          <pc:sldMk cId="1780074542" sldId="259"/>
        </pc:sldMkLst>
        <pc:spChg chg="mod">
          <ac:chgData name="Bidisha Sinha" userId="f8b84e7a8ac62d49" providerId="LiveId" clId="{48D77155-2C74-4A82-AEBB-2B0BE9676CE2}" dt="2023-05-05T06:52:19.911" v="577" actId="27636"/>
          <ac:spMkLst>
            <pc:docMk/>
            <pc:sldMk cId="1780074542" sldId="259"/>
            <ac:spMk id="3" creationId="{D8AF5333-3634-465A-B5AE-23E7CBE26918}"/>
          </ac:spMkLst>
        </pc:spChg>
      </pc:sldChg>
      <pc:sldChg chg="addSp delSp modSp new mod">
        <pc:chgData name="Bidisha Sinha" userId="f8b84e7a8ac62d49" providerId="LiveId" clId="{48D77155-2C74-4A82-AEBB-2B0BE9676CE2}" dt="2023-05-05T09:03:39.205" v="1109" actId="478"/>
        <pc:sldMkLst>
          <pc:docMk/>
          <pc:sldMk cId="4068289906" sldId="259"/>
        </pc:sldMkLst>
        <pc:spChg chg="del mod">
          <ac:chgData name="Bidisha Sinha" userId="f8b84e7a8ac62d49" providerId="LiveId" clId="{48D77155-2C74-4A82-AEBB-2B0BE9676CE2}" dt="2023-05-05T09:03:39.205" v="1109" actId="478"/>
          <ac:spMkLst>
            <pc:docMk/>
            <pc:sldMk cId="4068289906" sldId="259"/>
            <ac:spMk id="2" creationId="{970CDA84-946D-4C3D-9ABB-5D4BC45726AF}"/>
          </ac:spMkLst>
        </pc:spChg>
        <pc:spChg chg="mod">
          <ac:chgData name="Bidisha Sinha" userId="f8b84e7a8ac62d49" providerId="LiveId" clId="{48D77155-2C74-4A82-AEBB-2B0BE9676CE2}" dt="2023-05-05T08:27:36.877" v="1055" actId="27636"/>
          <ac:spMkLst>
            <pc:docMk/>
            <pc:sldMk cId="4068289906" sldId="259"/>
            <ac:spMk id="3" creationId="{B614766B-629A-4A4B-A1D2-03494034E556}"/>
          </ac:spMkLst>
        </pc:spChg>
        <pc:spChg chg="add mod">
          <ac:chgData name="Bidisha Sinha" userId="f8b84e7a8ac62d49" providerId="LiveId" clId="{48D77155-2C74-4A82-AEBB-2B0BE9676CE2}" dt="2023-05-05T09:03:39.205" v="1109" actId="478"/>
          <ac:spMkLst>
            <pc:docMk/>
            <pc:sldMk cId="4068289906" sldId="259"/>
            <ac:spMk id="6" creationId="{E541B8B5-07CF-4AA8-92FD-DBFD7DCC6E3C}"/>
          </ac:spMkLst>
        </pc:spChg>
      </pc:sldChg>
      <pc:sldChg chg="addSp delSp modSp new mod">
        <pc:chgData name="Bidisha Sinha" userId="f8b84e7a8ac62d49" providerId="LiveId" clId="{48D77155-2C74-4A82-AEBB-2B0BE9676CE2}" dt="2023-05-08T04:37:56.362" v="1293" actId="20577"/>
        <pc:sldMkLst>
          <pc:docMk/>
          <pc:sldMk cId="3565539698" sldId="260"/>
        </pc:sldMkLst>
        <pc:spChg chg="add del mod">
          <ac:chgData name="Bidisha Sinha" userId="f8b84e7a8ac62d49" providerId="LiveId" clId="{48D77155-2C74-4A82-AEBB-2B0BE9676CE2}" dt="2023-05-08T04:37:36.205" v="1281"/>
          <ac:spMkLst>
            <pc:docMk/>
            <pc:sldMk cId="3565539698" sldId="260"/>
            <ac:spMk id="3" creationId="{1FC0ECCE-0124-C356-104A-40D797F63BE4}"/>
          </ac:spMkLst>
        </pc:spChg>
        <pc:spChg chg="add mod">
          <ac:chgData name="Bidisha Sinha" userId="f8b84e7a8ac62d49" providerId="LiveId" clId="{48D77155-2C74-4A82-AEBB-2B0BE9676CE2}" dt="2023-05-08T04:37:56.362" v="1293" actId="20577"/>
          <ac:spMkLst>
            <pc:docMk/>
            <pc:sldMk cId="3565539698" sldId="260"/>
            <ac:spMk id="4" creationId="{276954A0-BA14-A8CD-0923-3FDD4FFDD615}"/>
          </ac:spMkLst>
        </pc:spChg>
      </pc:sldChg>
      <pc:sldChg chg="new del">
        <pc:chgData name="Bidisha Sinha" userId="f8b84e7a8ac62d49" providerId="LiveId" clId="{48D77155-2C74-4A82-AEBB-2B0BE9676CE2}" dt="2023-05-05T09:02:11.416" v="1105" actId="47"/>
        <pc:sldMkLst>
          <pc:docMk/>
          <pc:sldMk cId="3808963827" sldId="261"/>
        </pc:sldMkLst>
      </pc:sldChg>
      <pc:sldChg chg="new del">
        <pc:chgData name="Bidisha Sinha" userId="f8b84e7a8ac62d49" providerId="LiveId" clId="{48D77155-2C74-4A82-AEBB-2B0BE9676CE2}" dt="2023-05-05T09:02:12.312" v="1106" actId="47"/>
        <pc:sldMkLst>
          <pc:docMk/>
          <pc:sldMk cId="967636734" sldId="262"/>
        </pc:sldMkLst>
      </pc:sldChg>
      <pc:sldChg chg="new del">
        <pc:chgData name="Bidisha Sinha" userId="f8b84e7a8ac62d49" providerId="LiveId" clId="{48D77155-2C74-4A82-AEBB-2B0BE9676CE2}" dt="2023-05-05T09:02:13.056" v="1107" actId="47"/>
        <pc:sldMkLst>
          <pc:docMk/>
          <pc:sldMk cId="3059286111" sldId="263"/>
        </pc:sldMkLst>
      </pc:sldChg>
      <pc:sldChg chg="addSp delSp modSp new mod">
        <pc:chgData name="Bidisha Sinha" userId="f8b84e7a8ac62d49" providerId="LiveId" clId="{48D77155-2C74-4A82-AEBB-2B0BE9676CE2}" dt="2023-05-05T08:21:42.279" v="1004" actId="27636"/>
        <pc:sldMkLst>
          <pc:docMk/>
          <pc:sldMk cId="4161963912" sldId="264"/>
        </pc:sldMkLst>
        <pc:spChg chg="add del mod">
          <ac:chgData name="Bidisha Sinha" userId="f8b84e7a8ac62d49" providerId="LiveId" clId="{48D77155-2C74-4A82-AEBB-2B0BE9676CE2}" dt="2023-05-05T08:21:42.279" v="1004" actId="27636"/>
          <ac:spMkLst>
            <pc:docMk/>
            <pc:sldMk cId="4161963912" sldId="264"/>
            <ac:spMk id="2" creationId="{663778DF-9A23-4DB7-A746-544463D60454}"/>
          </ac:spMkLst>
        </pc:spChg>
      </pc:sldChg>
      <pc:sldChg chg="addSp modSp new mod ord">
        <pc:chgData name="Bidisha Sinha" userId="f8b84e7a8ac62d49" providerId="LiveId" clId="{48D77155-2C74-4A82-AEBB-2B0BE9676CE2}" dt="2023-05-08T04:32:15.569" v="1251"/>
        <pc:sldMkLst>
          <pc:docMk/>
          <pc:sldMk cId="3120254865" sldId="265"/>
        </pc:sldMkLst>
        <pc:spChg chg="mod">
          <ac:chgData name="Bidisha Sinha" userId="f8b84e7a8ac62d49" providerId="LiveId" clId="{48D77155-2C74-4A82-AEBB-2B0BE9676CE2}" dt="2023-05-05T09:29:31.673" v="1249" actId="20577"/>
          <ac:spMkLst>
            <pc:docMk/>
            <pc:sldMk cId="3120254865" sldId="265"/>
            <ac:spMk id="2" creationId="{9C607090-E642-4616-B9CF-FFB499A8CC15}"/>
          </ac:spMkLst>
        </pc:spChg>
        <pc:graphicFrameChg chg="add mod">
          <ac:chgData name="Bidisha Sinha" userId="f8b84e7a8ac62d49" providerId="LiveId" clId="{48D77155-2C74-4A82-AEBB-2B0BE9676CE2}" dt="2023-05-08T04:32:15.569" v="1251"/>
          <ac:graphicFrameMkLst>
            <pc:docMk/>
            <pc:sldMk cId="3120254865" sldId="265"/>
            <ac:graphicFrameMk id="3" creationId="{37447F95-B769-577F-84B0-DF03342503BB}"/>
          </ac:graphicFrameMkLst>
        </pc:graphicFrameChg>
      </pc:sldChg>
      <pc:sldChg chg="addSp modSp new">
        <pc:chgData name="Bidisha Sinha" userId="f8b84e7a8ac62d49" providerId="LiveId" clId="{48D77155-2C74-4A82-AEBB-2B0BE9676CE2}" dt="2023-05-08T04:32:50.757" v="1255"/>
        <pc:sldMkLst>
          <pc:docMk/>
          <pc:sldMk cId="1249694572" sldId="266"/>
        </pc:sldMkLst>
        <pc:graphicFrameChg chg="add mod">
          <ac:chgData name="Bidisha Sinha" userId="f8b84e7a8ac62d49" providerId="LiveId" clId="{48D77155-2C74-4A82-AEBB-2B0BE9676CE2}" dt="2023-05-08T04:32:50.757" v="1255"/>
          <ac:graphicFrameMkLst>
            <pc:docMk/>
            <pc:sldMk cId="1249694572" sldId="266"/>
            <ac:graphicFrameMk id="3" creationId="{F36ECBEE-786A-9B91-3478-080E76481B00}"/>
          </ac:graphicFrameMkLst>
        </pc:graphicFrameChg>
      </pc:sldChg>
      <pc:sldChg chg="addSp modSp new">
        <pc:chgData name="Bidisha Sinha" userId="f8b84e7a8ac62d49" providerId="LiveId" clId="{48D77155-2C74-4A82-AEBB-2B0BE9676CE2}" dt="2023-05-08T04:36:32.489" v="1278"/>
        <pc:sldMkLst>
          <pc:docMk/>
          <pc:sldMk cId="1233202857" sldId="267"/>
        </pc:sldMkLst>
        <pc:graphicFrameChg chg="add mod">
          <ac:chgData name="Bidisha Sinha" userId="f8b84e7a8ac62d49" providerId="LiveId" clId="{48D77155-2C74-4A82-AEBB-2B0BE9676CE2}" dt="2023-05-08T04:36:32.489" v="1278"/>
          <ac:graphicFrameMkLst>
            <pc:docMk/>
            <pc:sldMk cId="1233202857" sldId="267"/>
            <ac:graphicFrameMk id="3" creationId="{E666B13D-1F07-AA13-2087-562FB9B74E99}"/>
          </ac:graphicFrameMkLst>
        </pc:graphicFrameChg>
      </pc:sldChg>
      <pc:sldChg chg="addSp modSp new">
        <pc:chgData name="Bidisha Sinha" userId="f8b84e7a8ac62d49" providerId="LiveId" clId="{48D77155-2C74-4A82-AEBB-2B0BE9676CE2}" dt="2023-05-08T04:35:56.332" v="1275"/>
        <pc:sldMkLst>
          <pc:docMk/>
          <pc:sldMk cId="4057063611" sldId="268"/>
        </pc:sldMkLst>
        <pc:graphicFrameChg chg="add mod">
          <ac:chgData name="Bidisha Sinha" userId="f8b84e7a8ac62d49" providerId="LiveId" clId="{48D77155-2C74-4A82-AEBB-2B0BE9676CE2}" dt="2023-05-08T04:35:56.332" v="1275"/>
          <ac:graphicFrameMkLst>
            <pc:docMk/>
            <pc:sldMk cId="4057063611" sldId="268"/>
            <ac:graphicFrameMk id="3" creationId="{EAE816A7-9A4F-E745-3436-C6F2DA36240D}"/>
          </ac:graphicFrameMkLst>
        </pc:graphicFrameChg>
      </pc:sldChg>
      <pc:sldChg chg="addSp delSp modSp new mod">
        <pc:chgData name="Bidisha Sinha" userId="f8b84e7a8ac62d49" providerId="LiveId" clId="{48D77155-2C74-4A82-AEBB-2B0BE9676CE2}" dt="2023-05-08T04:35:24.683" v="1271"/>
        <pc:sldMkLst>
          <pc:docMk/>
          <pc:sldMk cId="2434529294" sldId="269"/>
        </pc:sldMkLst>
        <pc:spChg chg="mod">
          <ac:chgData name="Bidisha Sinha" userId="f8b84e7a8ac62d49" providerId="LiveId" clId="{48D77155-2C74-4A82-AEBB-2B0BE9676CE2}" dt="2023-05-08T04:34:00.657" v="1259" actId="1076"/>
          <ac:spMkLst>
            <pc:docMk/>
            <pc:sldMk cId="2434529294" sldId="269"/>
            <ac:spMk id="3" creationId="{B42927FD-C8F4-4428-88E3-21583F51F869}"/>
          </ac:spMkLst>
        </pc:spChg>
        <pc:spChg chg="add del mod">
          <ac:chgData name="Bidisha Sinha" userId="f8b84e7a8ac62d49" providerId="LiveId" clId="{48D77155-2C74-4A82-AEBB-2B0BE9676CE2}" dt="2023-05-05T09:29:24.928" v="1247" actId="478"/>
          <ac:spMkLst>
            <pc:docMk/>
            <pc:sldMk cId="2434529294" sldId="269"/>
            <ac:spMk id="4" creationId="{360B7EF3-2CF5-4BE0-BC40-4C8EAF228E3C}"/>
          </ac:spMkLst>
        </pc:spChg>
        <pc:spChg chg="add mod">
          <ac:chgData name="Bidisha Sinha" userId="f8b84e7a8ac62d49" providerId="LiveId" clId="{48D77155-2C74-4A82-AEBB-2B0BE9676CE2}" dt="2023-05-08T04:35:24.683" v="1271"/>
          <ac:spMkLst>
            <pc:docMk/>
            <pc:sldMk cId="2434529294" sldId="269"/>
            <ac:spMk id="5" creationId="{86C6AD89-BD15-30AF-56BC-26F039A59E58}"/>
          </ac:spMkLst>
        </pc:spChg>
      </pc:sldChg>
      <pc:sldChg chg="addSp delSp modSp add mod">
        <pc:chgData name="Bidisha Sinha" userId="f8b84e7a8ac62d49" providerId="LiveId" clId="{48D77155-2C74-4A82-AEBB-2B0BE9676CE2}" dt="2023-05-08T04:41:21.985" v="1298" actId="478"/>
        <pc:sldMkLst>
          <pc:docMk/>
          <pc:sldMk cId="943543398" sldId="270"/>
        </pc:sldMkLst>
        <pc:picChg chg="add del mod">
          <ac:chgData name="Bidisha Sinha" userId="f8b84e7a8ac62d49" providerId="LiveId" clId="{48D77155-2C74-4A82-AEBB-2B0BE9676CE2}" dt="2023-05-08T04:41:21.985" v="1298" actId="478"/>
          <ac:picMkLst>
            <pc:docMk/>
            <pc:sldMk cId="943543398" sldId="270"/>
            <ac:picMk id="3" creationId="{56722C6F-C502-1118-C8AF-860714240319}"/>
          </ac:picMkLst>
        </pc:picChg>
      </pc:sldChg>
      <pc:sldChg chg="delSp modSp new mod ord">
        <pc:chgData name="Bidisha Sinha" userId="f8b84e7a8ac62d49" providerId="LiveId" clId="{48D77155-2C74-4A82-AEBB-2B0BE9676CE2}" dt="2023-05-08T04:42:14.301" v="1306" actId="478"/>
        <pc:sldMkLst>
          <pc:docMk/>
          <pc:sldMk cId="2135909485" sldId="271"/>
        </pc:sldMkLst>
        <pc:spChg chg="del mod">
          <ac:chgData name="Bidisha Sinha" userId="f8b84e7a8ac62d49" providerId="LiveId" clId="{48D77155-2C74-4A82-AEBB-2B0BE9676CE2}" dt="2023-05-08T04:42:14.301" v="1306" actId="478"/>
          <ac:spMkLst>
            <pc:docMk/>
            <pc:sldMk cId="2135909485" sldId="271"/>
            <ac:spMk id="2" creationId="{1227207E-6F67-0A23-7187-ED85F3264196}"/>
          </ac:spMkLst>
        </pc:spChg>
      </pc:sldChg>
      <pc:sldChg chg="modSp add mod">
        <pc:chgData name="Bidisha Sinha" userId="f8b84e7a8ac62d49" providerId="LiveId" clId="{48D77155-2C74-4A82-AEBB-2B0BE9676CE2}" dt="2023-05-08T05:16:46.651" v="1360" actId="20577"/>
        <pc:sldMkLst>
          <pc:docMk/>
          <pc:sldMk cId="150878097" sldId="272"/>
        </pc:sldMkLst>
        <pc:spChg chg="mod">
          <ac:chgData name="Bidisha Sinha" userId="f8b84e7a8ac62d49" providerId="LiveId" clId="{48D77155-2C74-4A82-AEBB-2B0BE9676CE2}" dt="2023-05-08T05:16:46.651" v="1360" actId="20577"/>
          <ac:spMkLst>
            <pc:docMk/>
            <pc:sldMk cId="150878097" sldId="272"/>
            <ac:spMk id="5" creationId="{86C6AD89-BD15-30AF-56BC-26F039A59E58}"/>
          </ac:spMkLst>
        </pc:spChg>
      </pc:sldChg>
      <pc:sldChg chg="modSp new mod">
        <pc:chgData name="Bidisha Sinha" userId="f8b84e7a8ac62d49" providerId="LiveId" clId="{48D77155-2C74-4A82-AEBB-2B0BE9676CE2}" dt="2023-05-08T05:18:42.394" v="1447" actId="113"/>
        <pc:sldMkLst>
          <pc:docMk/>
          <pc:sldMk cId="1952127599" sldId="273"/>
        </pc:sldMkLst>
        <pc:spChg chg="mod">
          <ac:chgData name="Bidisha Sinha" userId="f8b84e7a8ac62d49" providerId="LiveId" clId="{48D77155-2C74-4A82-AEBB-2B0BE9676CE2}" dt="2023-05-08T05:18:42.394" v="1447" actId="113"/>
          <ac:spMkLst>
            <pc:docMk/>
            <pc:sldMk cId="1952127599" sldId="273"/>
            <ac:spMk id="2" creationId="{CB8A8917-6B35-062F-C9E1-105E61942F2B}"/>
          </ac:spMkLst>
        </pc:spChg>
      </pc:sldChg>
      <pc:sldMasterChg chg="addSp delSp modSp mod addSldLayout delSldLayout modSldLayout sldLayoutOrd">
        <pc:chgData name="Bidisha Sinha" userId="f8b84e7a8ac62d49" providerId="LiveId" clId="{48D77155-2C74-4A82-AEBB-2B0BE9676CE2}" dt="2023-05-08T05:15:58.338" v="1348" actId="5793"/>
        <pc:sldMasterMkLst>
          <pc:docMk/>
          <pc:sldMasterMk cId="3751008432" sldId="2147483660"/>
        </pc:sldMasterMkLst>
        <pc:spChg chg="add del mod">
          <ac:chgData name="Bidisha Sinha" userId="f8b84e7a8ac62d49" providerId="LiveId" clId="{48D77155-2C74-4A82-AEBB-2B0BE9676CE2}" dt="2023-05-05T05:21:07.524" v="20" actId="478"/>
          <ac:spMkLst>
            <pc:docMk/>
            <pc:sldMasterMk cId="3751008432" sldId="2147483660"/>
            <ac:spMk id="3" creationId="{3A6B0ACD-7F0D-4D3E-A57B-D95DBB718C5D}"/>
          </ac:spMkLst>
        </pc:spChg>
        <pc:spChg chg="add mod">
          <ac:chgData name="Bidisha Sinha" userId="f8b84e7a8ac62d49" providerId="LiveId" clId="{48D77155-2C74-4A82-AEBB-2B0BE9676CE2}" dt="2023-05-05T06:23:04.880" v="413" actId="164"/>
          <ac:spMkLst>
            <pc:docMk/>
            <pc:sldMasterMk cId="3751008432" sldId="2147483660"/>
            <ac:spMk id="4" creationId="{0600F34F-6E77-4577-8ED6-B10A7452B34B}"/>
          </ac:spMkLst>
        </pc:spChg>
        <pc:spChg chg="mod">
          <ac:chgData name="Bidisha Sinha" userId="f8b84e7a8ac62d49" providerId="LiveId" clId="{48D77155-2C74-4A82-AEBB-2B0BE9676CE2}" dt="2023-05-05T05:22:17.480" v="38" actId="1076"/>
          <ac:spMkLst>
            <pc:docMk/>
            <pc:sldMasterMk cId="3751008432" sldId="2147483660"/>
            <ac:spMk id="11" creationId="{00000000-0000-0000-0000-000000000000}"/>
          </ac:spMkLst>
        </pc:spChg>
        <pc:spChg chg="mod">
          <ac:chgData name="Bidisha Sinha" userId="f8b84e7a8ac62d49" providerId="LiveId" clId="{48D77155-2C74-4A82-AEBB-2B0BE9676CE2}" dt="2023-05-05T05:23:17.532" v="49" actId="1076"/>
          <ac:spMkLst>
            <pc:docMk/>
            <pc:sldMasterMk cId="3751008432" sldId="2147483660"/>
            <ac:spMk id="12" creationId="{00000000-0000-0000-0000-000000000000}"/>
          </ac:spMkLst>
        </pc:spChg>
        <pc:spChg chg="mod">
          <ac:chgData name="Bidisha Sinha" userId="f8b84e7a8ac62d49" providerId="LiveId" clId="{48D77155-2C74-4A82-AEBB-2B0BE9676CE2}" dt="2023-05-05T05:25:49.953" v="64" actId="14100"/>
          <ac:spMkLst>
            <pc:docMk/>
            <pc:sldMasterMk cId="3751008432" sldId="2147483660"/>
            <ac:spMk id="13" creationId="{00000000-0000-0000-0000-000000000000}"/>
          </ac:spMkLst>
        </pc:spChg>
        <pc:grpChg chg="add del mod">
          <ac:chgData name="Bidisha Sinha" userId="f8b84e7a8ac62d49" providerId="LiveId" clId="{48D77155-2C74-4A82-AEBB-2B0BE9676CE2}" dt="2023-05-05T06:23:07.433" v="414" actId="21"/>
          <ac:grpSpMkLst>
            <pc:docMk/>
            <pc:sldMasterMk cId="3751008432" sldId="2147483660"/>
            <ac:grpSpMk id="7" creationId="{B34B5965-6323-4897-9AFF-48E43527D965}"/>
          </ac:grpSpMkLst>
        </pc:grpChg>
        <pc:graphicFrameChg chg="add del mod modGraphic">
          <ac:chgData name="Bidisha Sinha" userId="f8b84e7a8ac62d49" providerId="LiveId" clId="{48D77155-2C74-4A82-AEBB-2B0BE9676CE2}" dt="2023-05-05T05:18:35.445" v="3" actId="478"/>
          <ac:graphicFrameMkLst>
            <pc:docMk/>
            <pc:sldMasterMk cId="3751008432" sldId="2147483660"/>
            <ac:graphicFrameMk id="2" creationId="{4ABB64E9-9A58-4DD5-81D1-0C83CD4A2074}"/>
          </ac:graphicFrameMkLst>
        </pc:graphicFrameChg>
        <pc:picChg chg="add mod">
          <ac:chgData name="Bidisha Sinha" userId="f8b84e7a8ac62d49" providerId="LiveId" clId="{48D77155-2C74-4A82-AEBB-2B0BE9676CE2}" dt="2023-05-05T06:23:04.880" v="413" actId="164"/>
          <ac:picMkLst>
            <pc:docMk/>
            <pc:sldMasterMk cId="3751008432" sldId="2147483660"/>
            <ac:picMk id="6" creationId="{5853CC66-30AA-45BE-8662-DB1A21B86F7C}"/>
          </ac:picMkLst>
        </pc:picChg>
        <pc:picChg chg="add mod">
          <ac:chgData name="Bidisha Sinha" userId="f8b84e7a8ac62d49" providerId="LiveId" clId="{48D77155-2C74-4A82-AEBB-2B0BE9676CE2}" dt="2023-05-05T06:59:41.576" v="667" actId="1076"/>
          <ac:picMkLst>
            <pc:docMk/>
            <pc:sldMasterMk cId="3751008432" sldId="2147483660"/>
            <ac:picMk id="15" creationId="{965F9BE1-2C18-40D6-B37A-BC2AC29A6911}"/>
          </ac:picMkLst>
        </pc:picChg>
        <pc:sldLayoutChg chg="addSp delSp modSp mod">
          <pc:chgData name="Bidisha Sinha" userId="f8b84e7a8ac62d49" providerId="LiveId" clId="{48D77155-2C74-4A82-AEBB-2B0BE9676CE2}" dt="2023-05-05T08:17:24.312" v="997" actId="1036"/>
          <pc:sldLayoutMkLst>
            <pc:docMk/>
            <pc:sldMasterMk cId="3751008432" sldId="2147483660"/>
            <pc:sldLayoutMk cId="685232469" sldId="2147483661"/>
          </pc:sldLayoutMkLst>
          <pc:spChg chg="add del">
            <ac:chgData name="Bidisha Sinha" userId="f8b84e7a8ac62d49" providerId="LiveId" clId="{48D77155-2C74-4A82-AEBB-2B0BE9676CE2}" dt="2023-05-05T06:04:33.667" v="303" actId="478"/>
            <ac:spMkLst>
              <pc:docMk/>
              <pc:sldMasterMk cId="3751008432" sldId="2147483660"/>
              <pc:sldLayoutMk cId="685232469" sldId="2147483661"/>
              <ac:spMk id="3" creationId="{887237ED-E93B-4CD4-9C2D-369343A84E7D}"/>
            </ac:spMkLst>
          </pc:spChg>
          <pc:spChg chg="add del mod">
            <ac:chgData name="Bidisha Sinha" userId="f8b84e7a8ac62d49" providerId="LiveId" clId="{48D77155-2C74-4A82-AEBB-2B0BE9676CE2}" dt="2023-05-05T06:05:57.227" v="310" actId="478"/>
            <ac:spMkLst>
              <pc:docMk/>
              <pc:sldMasterMk cId="3751008432" sldId="2147483660"/>
              <pc:sldLayoutMk cId="685232469" sldId="2147483661"/>
              <ac:spMk id="4" creationId="{1F7957CC-C24F-4EB9-A09C-A62C3B90602E}"/>
            </ac:spMkLst>
          </pc:spChg>
          <pc:spChg chg="add mod">
            <ac:chgData name="Bidisha Sinha" userId="f8b84e7a8ac62d49" providerId="LiveId" clId="{48D77155-2C74-4A82-AEBB-2B0BE9676CE2}" dt="2023-05-05T06:33:31.753" v="501" actId="1076"/>
            <ac:spMkLst>
              <pc:docMk/>
              <pc:sldMasterMk cId="3751008432" sldId="2147483660"/>
              <pc:sldLayoutMk cId="685232469" sldId="2147483661"/>
              <ac:spMk id="12" creationId="{4AADDB0F-B41C-4889-8362-57E0CDE00A49}"/>
            </ac:spMkLst>
          </pc:spChg>
          <pc:grpChg chg="add mod">
            <ac:chgData name="Bidisha Sinha" userId="f8b84e7a8ac62d49" providerId="LiveId" clId="{48D77155-2C74-4A82-AEBB-2B0BE9676CE2}" dt="2023-05-05T06:02:04.246" v="193" actId="1076"/>
            <ac:grpSpMkLst>
              <pc:docMk/>
              <pc:sldMasterMk cId="3751008432" sldId="2147483660"/>
              <pc:sldLayoutMk cId="685232469" sldId="2147483661"/>
              <ac:grpSpMk id="2" creationId="{8F2EC445-25E1-4A55-B03B-2E0520C3D323}"/>
            </ac:grpSpMkLst>
          </pc:grpChg>
          <pc:picChg chg="add del mod">
            <ac:chgData name="Bidisha Sinha" userId="f8b84e7a8ac62d49" providerId="LiveId" clId="{48D77155-2C74-4A82-AEBB-2B0BE9676CE2}" dt="2023-05-05T05:51:07.599" v="98" actId="478"/>
            <ac:picMkLst>
              <pc:docMk/>
              <pc:sldMasterMk cId="3751008432" sldId="2147483660"/>
              <pc:sldLayoutMk cId="685232469" sldId="2147483661"/>
              <ac:picMk id="6" creationId="{C0E2F1F6-48DE-4A30-83B8-58AE0BAEAAEB}"/>
            </ac:picMkLst>
          </pc:picChg>
          <pc:picChg chg="add mod modCrop">
            <ac:chgData name="Bidisha Sinha" userId="f8b84e7a8ac62d49" providerId="LiveId" clId="{48D77155-2C74-4A82-AEBB-2B0BE9676CE2}" dt="2023-05-05T06:09:56.916" v="338" actId="1036"/>
            <ac:picMkLst>
              <pc:docMk/>
              <pc:sldMasterMk cId="3751008432" sldId="2147483660"/>
              <pc:sldLayoutMk cId="685232469" sldId="2147483661"/>
              <ac:picMk id="7" creationId="{CA8ED215-728B-4520-8104-BDBCC16EF3E6}"/>
            </ac:picMkLst>
          </pc:picChg>
          <pc:picChg chg="add del mod">
            <ac:chgData name="Bidisha Sinha" userId="f8b84e7a8ac62d49" providerId="LiveId" clId="{48D77155-2C74-4A82-AEBB-2B0BE9676CE2}" dt="2023-05-05T05:55:13.635" v="109" actId="478"/>
            <ac:picMkLst>
              <pc:docMk/>
              <pc:sldMasterMk cId="3751008432" sldId="2147483660"/>
              <pc:sldLayoutMk cId="685232469" sldId="2147483661"/>
              <ac:picMk id="8" creationId="{E0018925-3B41-4300-86C2-C2215D995B5A}"/>
            </ac:picMkLst>
          </pc:picChg>
          <pc:picChg chg="add mod">
            <ac:chgData name="Bidisha Sinha" userId="f8b84e7a8ac62d49" providerId="LiveId" clId="{48D77155-2C74-4A82-AEBB-2B0BE9676CE2}" dt="2023-05-05T05:56:07.185" v="139" actId="1076"/>
            <ac:picMkLst>
              <pc:docMk/>
              <pc:sldMasterMk cId="3751008432" sldId="2147483660"/>
              <pc:sldLayoutMk cId="685232469" sldId="2147483661"/>
              <ac:picMk id="9" creationId="{47AE5AF1-847A-4A2E-BCD4-376F785F18EF}"/>
            </ac:picMkLst>
          </pc:picChg>
          <pc:picChg chg="add mod">
            <ac:chgData name="Bidisha Sinha" userId="f8b84e7a8ac62d49" providerId="LiveId" clId="{48D77155-2C74-4A82-AEBB-2B0BE9676CE2}" dt="2023-05-05T05:58:16.345" v="174" actId="1076"/>
            <ac:picMkLst>
              <pc:docMk/>
              <pc:sldMasterMk cId="3751008432" sldId="2147483660"/>
              <pc:sldLayoutMk cId="685232469" sldId="2147483661"/>
              <ac:picMk id="10" creationId="{B74850B4-7AE3-4A93-AA97-271AF10C3F22}"/>
            </ac:picMkLst>
          </pc:picChg>
          <pc:picChg chg="add mod">
            <ac:chgData name="Bidisha Sinha" userId="f8b84e7a8ac62d49" providerId="LiveId" clId="{48D77155-2C74-4A82-AEBB-2B0BE9676CE2}" dt="2023-05-05T05:58:33.567" v="176" actId="14100"/>
            <ac:picMkLst>
              <pc:docMk/>
              <pc:sldMasterMk cId="3751008432" sldId="2147483660"/>
              <pc:sldLayoutMk cId="685232469" sldId="2147483661"/>
              <ac:picMk id="11" creationId="{9644C741-1634-4ED8-B91E-CE15BC510DE9}"/>
            </ac:picMkLst>
          </pc:picChg>
          <pc:picChg chg="add mod">
            <ac:chgData name="Bidisha Sinha" userId="f8b84e7a8ac62d49" providerId="LiveId" clId="{48D77155-2C74-4A82-AEBB-2B0BE9676CE2}" dt="2023-05-05T06:02:50.445" v="300"/>
            <ac:picMkLst>
              <pc:docMk/>
              <pc:sldMasterMk cId="3751008432" sldId="2147483660"/>
              <pc:sldLayoutMk cId="685232469" sldId="2147483661"/>
              <ac:picMk id="13" creationId="{D79FB0B6-446A-40B8-ACB3-ADFF29DA7A60}"/>
            </ac:picMkLst>
          </pc:picChg>
          <pc:picChg chg="add mod">
            <ac:chgData name="Bidisha Sinha" userId="f8b84e7a8ac62d49" providerId="LiveId" clId="{48D77155-2C74-4A82-AEBB-2B0BE9676CE2}" dt="2023-05-05T06:02:04.246" v="193" actId="1076"/>
            <ac:picMkLst>
              <pc:docMk/>
              <pc:sldMasterMk cId="3751008432" sldId="2147483660"/>
              <pc:sldLayoutMk cId="685232469" sldId="2147483661"/>
              <ac:picMk id="14" creationId="{A17166A1-F0A6-48D4-9C90-45E42AAADD1C}"/>
            </ac:picMkLst>
          </pc:picChg>
          <pc:picChg chg="add mod">
            <ac:chgData name="Bidisha Sinha" userId="f8b84e7a8ac62d49" providerId="LiveId" clId="{48D77155-2C74-4A82-AEBB-2B0BE9676CE2}" dt="2023-05-05T06:02:21.398" v="299"/>
            <ac:picMkLst>
              <pc:docMk/>
              <pc:sldMasterMk cId="3751008432" sldId="2147483660"/>
              <pc:sldLayoutMk cId="685232469" sldId="2147483661"/>
              <ac:picMk id="15" creationId="{628376AA-5466-4669-A786-CE9254882DE1}"/>
            </ac:picMkLst>
          </pc:picChg>
          <pc:picChg chg="del">
            <ac:chgData name="Bidisha Sinha" userId="f8b84e7a8ac62d49" providerId="LiveId" clId="{48D77155-2C74-4A82-AEBB-2B0BE9676CE2}" dt="2023-05-05T05:48:38.297" v="74" actId="478"/>
            <ac:picMkLst>
              <pc:docMk/>
              <pc:sldMasterMk cId="3751008432" sldId="2147483660"/>
              <pc:sldLayoutMk cId="685232469" sldId="2147483661"/>
              <ac:picMk id="16" creationId="{00000000-0000-0000-0000-000000000000}"/>
            </ac:picMkLst>
          </pc:picChg>
          <pc:picChg chg="del">
            <ac:chgData name="Bidisha Sinha" userId="f8b84e7a8ac62d49" providerId="LiveId" clId="{48D77155-2C74-4A82-AEBB-2B0BE9676CE2}" dt="2023-05-05T05:49:08.449" v="87" actId="478"/>
            <ac:picMkLst>
              <pc:docMk/>
              <pc:sldMasterMk cId="3751008432" sldId="2147483660"/>
              <pc:sldLayoutMk cId="685232469" sldId="2147483661"/>
              <ac:picMk id="18" creationId="{00000000-0000-0000-0000-000000000000}"/>
            </ac:picMkLst>
          </pc:picChg>
          <pc:picChg chg="add mod">
            <ac:chgData name="Bidisha Sinha" userId="f8b84e7a8ac62d49" providerId="LiveId" clId="{48D77155-2C74-4A82-AEBB-2B0BE9676CE2}" dt="2023-05-05T06:02:04.246" v="193" actId="1076"/>
            <ac:picMkLst>
              <pc:docMk/>
              <pc:sldMasterMk cId="3751008432" sldId="2147483660"/>
              <pc:sldLayoutMk cId="685232469" sldId="2147483661"/>
              <ac:picMk id="19" creationId="{4BC1545F-D60A-409F-9108-AFA93C67D800}"/>
            </ac:picMkLst>
          </pc:picChg>
          <pc:picChg chg="add mod">
            <ac:chgData name="Bidisha Sinha" userId="f8b84e7a8ac62d49" providerId="LiveId" clId="{48D77155-2C74-4A82-AEBB-2B0BE9676CE2}" dt="2023-05-05T06:15:18.211" v="379" actId="732"/>
            <ac:picMkLst>
              <pc:docMk/>
              <pc:sldMasterMk cId="3751008432" sldId="2147483660"/>
              <pc:sldLayoutMk cId="685232469" sldId="2147483661"/>
              <ac:picMk id="20" creationId="{C5EC3F5F-E7DD-418E-8281-374A8C8F8E77}"/>
            </ac:picMkLst>
          </pc:picChg>
          <pc:picChg chg="add mod modCrop">
            <ac:chgData name="Bidisha Sinha" userId="f8b84e7a8ac62d49" providerId="LiveId" clId="{48D77155-2C74-4A82-AEBB-2B0BE9676CE2}" dt="2023-05-05T08:17:24.312" v="997" actId="1036"/>
            <ac:picMkLst>
              <pc:docMk/>
              <pc:sldMasterMk cId="3751008432" sldId="2147483660"/>
              <pc:sldLayoutMk cId="685232469" sldId="2147483661"/>
              <ac:picMk id="23" creationId="{3A113103-687A-44AD-A68C-9A75149CF738}"/>
            </ac:picMkLst>
          </pc:picChg>
          <pc:picChg chg="add del mod">
            <ac:chgData name="Bidisha Sinha" userId="f8b84e7a8ac62d49" providerId="LiveId" clId="{48D77155-2C74-4A82-AEBB-2B0BE9676CE2}" dt="2023-05-05T06:10:46.208" v="352" actId="478"/>
            <ac:picMkLst>
              <pc:docMk/>
              <pc:sldMasterMk cId="3751008432" sldId="2147483660"/>
              <pc:sldLayoutMk cId="685232469" sldId="2147483661"/>
              <ac:picMk id="24" creationId="{2C609740-332A-47F0-90F0-21AF05EFF1AF}"/>
            </ac:picMkLst>
          </pc:picChg>
          <pc:picChg chg="add del mod">
            <ac:chgData name="Bidisha Sinha" userId="f8b84e7a8ac62d49" providerId="LiveId" clId="{48D77155-2C74-4A82-AEBB-2B0BE9676CE2}" dt="2023-05-05T06:11:39.981" v="360" actId="478"/>
            <ac:picMkLst>
              <pc:docMk/>
              <pc:sldMasterMk cId="3751008432" sldId="2147483660"/>
              <pc:sldLayoutMk cId="685232469" sldId="2147483661"/>
              <ac:picMk id="25" creationId="{EFB0FD83-6EFE-4294-8081-A144A3FED66D}"/>
            </ac:picMkLst>
          </pc:picChg>
          <pc:picChg chg="add del mod">
            <ac:chgData name="Bidisha Sinha" userId="f8b84e7a8ac62d49" providerId="LiveId" clId="{48D77155-2C74-4A82-AEBB-2B0BE9676CE2}" dt="2023-05-05T05:54:24.075" v="100" actId="478"/>
            <ac:picMkLst>
              <pc:docMk/>
              <pc:sldMasterMk cId="3751008432" sldId="2147483660"/>
              <pc:sldLayoutMk cId="685232469" sldId="2147483661"/>
              <ac:picMk id="2050" creationId="{1AC0A2D1-F583-4D5A-BE5D-7C99ECC88122}"/>
            </ac:picMkLst>
          </pc:picChg>
          <pc:picChg chg="add mod">
            <ac:chgData name="Bidisha Sinha" userId="f8b84e7a8ac62d49" providerId="LiveId" clId="{48D77155-2C74-4A82-AEBB-2B0BE9676CE2}" dt="2023-05-05T05:55:54.868" v="137" actId="14100"/>
            <ac:picMkLst>
              <pc:docMk/>
              <pc:sldMasterMk cId="3751008432" sldId="2147483660"/>
              <pc:sldLayoutMk cId="685232469" sldId="2147483661"/>
              <ac:picMk id="2052" creationId="{9D707B5C-EFEB-42D3-B3D8-E0F1F5B44BFF}"/>
            </ac:picMkLst>
          </pc:picChg>
          <pc:picChg chg="add del mod">
            <ac:chgData name="Bidisha Sinha" userId="f8b84e7a8ac62d49" providerId="LiveId" clId="{48D77155-2C74-4A82-AEBB-2B0BE9676CE2}" dt="2023-05-05T06:00:37.858" v="190" actId="21"/>
            <ac:picMkLst>
              <pc:docMk/>
              <pc:sldMasterMk cId="3751008432" sldId="2147483660"/>
              <pc:sldLayoutMk cId="685232469" sldId="2147483661"/>
              <ac:picMk id="2054" creationId="{55DB0FC2-3CE9-4A64-B191-2BB68DD4FA93}"/>
            </ac:picMkLst>
          </pc:picChg>
        </pc:sldLayoutChg>
        <pc:sldLayoutChg chg="addSp delSp modSp mod">
          <pc:chgData name="Bidisha Sinha" userId="f8b84e7a8ac62d49" providerId="LiveId" clId="{48D77155-2C74-4A82-AEBB-2B0BE9676CE2}" dt="2023-05-05T06:49:39.318" v="573" actId="167"/>
          <pc:sldLayoutMkLst>
            <pc:docMk/>
            <pc:sldMasterMk cId="3751008432" sldId="2147483660"/>
            <pc:sldLayoutMk cId="861687709" sldId="2147483662"/>
          </pc:sldLayoutMkLst>
          <pc:spChg chg="mod">
            <ac:chgData name="Bidisha Sinha" userId="f8b84e7a8ac62d49" providerId="LiveId" clId="{48D77155-2C74-4A82-AEBB-2B0BE9676CE2}" dt="2023-05-05T06:36:31.751" v="548" actId="404"/>
            <ac:spMkLst>
              <pc:docMk/>
              <pc:sldMasterMk cId="3751008432" sldId="2147483660"/>
              <pc:sldLayoutMk cId="861687709" sldId="2147483662"/>
              <ac:spMk id="20" creationId="{00000000-0000-0000-0000-000000000000}"/>
            </ac:spMkLst>
          </pc:spChg>
          <pc:spChg chg="mod">
            <ac:chgData name="Bidisha Sinha" userId="f8b84e7a8ac62d49" providerId="LiveId" clId="{48D77155-2C74-4A82-AEBB-2B0BE9676CE2}" dt="2023-05-05T06:36:00.269" v="527" actId="20577"/>
            <ac:spMkLst>
              <pc:docMk/>
              <pc:sldMasterMk cId="3751008432" sldId="2147483660"/>
              <pc:sldLayoutMk cId="861687709" sldId="2147483662"/>
              <ac:spMk id="21" creationId="{00000000-0000-0000-0000-000000000000}"/>
            </ac:spMkLst>
          </pc:spChg>
          <pc:spChg chg="mod">
            <ac:chgData name="Bidisha Sinha" userId="f8b84e7a8ac62d49" providerId="LiveId" clId="{48D77155-2C74-4A82-AEBB-2B0BE9676CE2}" dt="2023-05-05T06:36:44.933" v="549" actId="404"/>
            <ac:spMkLst>
              <pc:docMk/>
              <pc:sldMasterMk cId="3751008432" sldId="2147483660"/>
              <pc:sldLayoutMk cId="861687709" sldId="2147483662"/>
              <ac:spMk id="22" creationId="{00000000-0000-0000-0000-000000000000}"/>
            </ac:spMkLst>
          </pc:spChg>
          <pc:picChg chg="del">
            <ac:chgData name="Bidisha Sinha" userId="f8b84e7a8ac62d49" providerId="LiveId" clId="{48D77155-2C74-4A82-AEBB-2B0BE9676CE2}" dt="2023-05-05T06:34:35.141" v="503" actId="478"/>
            <ac:picMkLst>
              <pc:docMk/>
              <pc:sldMasterMk cId="3751008432" sldId="2147483660"/>
              <pc:sldLayoutMk cId="861687709" sldId="2147483662"/>
              <ac:picMk id="23" creationId="{00000000-0000-0000-0000-000000000000}"/>
            </ac:picMkLst>
          </pc:picChg>
          <pc:picChg chg="add del mod">
            <ac:chgData name="Bidisha Sinha" userId="f8b84e7a8ac62d49" providerId="LiveId" clId="{48D77155-2C74-4A82-AEBB-2B0BE9676CE2}" dt="2023-05-05T06:49:04.680" v="566" actId="478"/>
            <ac:picMkLst>
              <pc:docMk/>
              <pc:sldMasterMk cId="3751008432" sldId="2147483660"/>
              <pc:sldLayoutMk cId="861687709" sldId="2147483662"/>
              <ac:picMk id="3074" creationId="{AA3EBF03-68ED-411D-9B4A-3EBF8359954D}"/>
            </ac:picMkLst>
          </pc:picChg>
          <pc:picChg chg="add mod">
            <ac:chgData name="Bidisha Sinha" userId="f8b84e7a8ac62d49" providerId="LiveId" clId="{48D77155-2C74-4A82-AEBB-2B0BE9676CE2}" dt="2023-05-05T06:48:59.521" v="565" actId="1076"/>
            <ac:picMkLst>
              <pc:docMk/>
              <pc:sldMasterMk cId="3751008432" sldId="2147483660"/>
              <pc:sldLayoutMk cId="861687709" sldId="2147483662"/>
              <ac:picMk id="3076" creationId="{D41471E9-6915-44EE-8A8A-DC734AAB6741}"/>
            </ac:picMkLst>
          </pc:picChg>
          <pc:picChg chg="add mod">
            <ac:chgData name="Bidisha Sinha" userId="f8b84e7a8ac62d49" providerId="LiveId" clId="{48D77155-2C74-4A82-AEBB-2B0BE9676CE2}" dt="2023-05-05T06:49:39.318" v="573" actId="167"/>
            <ac:picMkLst>
              <pc:docMk/>
              <pc:sldMasterMk cId="3751008432" sldId="2147483660"/>
              <pc:sldLayoutMk cId="861687709" sldId="2147483662"/>
              <ac:picMk id="3078" creationId="{7C599420-B10F-4411-80CF-A7C7462D6516}"/>
            </ac:picMkLst>
          </pc:picChg>
        </pc:sldLayoutChg>
        <pc:sldLayoutChg chg="addSp delSp modSp mod">
          <pc:chgData name="Bidisha Sinha" userId="f8b84e7a8ac62d49" providerId="LiveId" clId="{48D77155-2C74-4A82-AEBB-2B0BE9676CE2}" dt="2023-05-08T04:35:21.097" v="1270" actId="21"/>
          <pc:sldLayoutMkLst>
            <pc:docMk/>
            <pc:sldMasterMk cId="3751008432" sldId="2147483660"/>
            <pc:sldLayoutMk cId="1353472677" sldId="2147483663"/>
          </pc:sldLayoutMkLst>
          <pc:spChg chg="add del">
            <ac:chgData name="Bidisha Sinha" userId="f8b84e7a8ac62d49" providerId="LiveId" clId="{48D77155-2C74-4A82-AEBB-2B0BE9676CE2}" dt="2023-05-05T09:25:03.949" v="1187" actId="11529"/>
            <ac:spMkLst>
              <pc:docMk/>
              <pc:sldMasterMk cId="3751008432" sldId="2147483660"/>
              <pc:sldLayoutMk cId="1353472677" sldId="2147483663"/>
              <ac:spMk id="2" creationId="{BB38A5F9-2A93-44CB-BAC7-8B9DBF196366}"/>
            </ac:spMkLst>
          </pc:spChg>
          <pc:spChg chg="add del mod">
            <ac:chgData name="Bidisha Sinha" userId="f8b84e7a8ac62d49" providerId="LiveId" clId="{48D77155-2C74-4A82-AEBB-2B0BE9676CE2}" dt="2023-05-05T09:25:07.097" v="1188" actId="478"/>
            <ac:spMkLst>
              <pc:docMk/>
              <pc:sldMasterMk cId="3751008432" sldId="2147483660"/>
              <pc:sldLayoutMk cId="1353472677" sldId="2147483663"/>
              <ac:spMk id="3" creationId="{D450BFE6-8CB8-4F59-A088-A38B71F3B144}"/>
            </ac:spMkLst>
          </pc:spChg>
          <pc:spChg chg="add del">
            <ac:chgData name="Bidisha Sinha" userId="f8b84e7a8ac62d49" providerId="LiveId" clId="{48D77155-2C74-4A82-AEBB-2B0BE9676CE2}" dt="2023-05-05T09:25:26.383" v="1189" actId="11529"/>
            <ac:spMkLst>
              <pc:docMk/>
              <pc:sldMasterMk cId="3751008432" sldId="2147483660"/>
              <pc:sldLayoutMk cId="1353472677" sldId="2147483663"/>
              <ac:spMk id="4" creationId="{1D50A350-784F-494B-BD77-58BE09874064}"/>
            </ac:spMkLst>
          </pc:spChg>
          <pc:spChg chg="add del mod">
            <ac:chgData name="Bidisha Sinha" userId="f8b84e7a8ac62d49" providerId="LiveId" clId="{48D77155-2C74-4A82-AEBB-2B0BE9676CE2}" dt="2023-05-05T09:26:15.901" v="1207" actId="478"/>
            <ac:spMkLst>
              <pc:docMk/>
              <pc:sldMasterMk cId="3751008432" sldId="2147483660"/>
              <pc:sldLayoutMk cId="1353472677" sldId="2147483663"/>
              <ac:spMk id="5" creationId="{1674C13C-F9DE-4058-A17D-7A85F1A294DA}"/>
            </ac:spMkLst>
          </pc:spChg>
          <pc:spChg chg="add del mod">
            <ac:chgData name="Bidisha Sinha" userId="f8b84e7a8ac62d49" providerId="LiveId" clId="{48D77155-2C74-4A82-AEBB-2B0BE9676CE2}" dt="2023-05-08T04:34:33.177" v="1260" actId="478"/>
            <ac:spMkLst>
              <pc:docMk/>
              <pc:sldMasterMk cId="3751008432" sldId="2147483660"/>
              <pc:sldLayoutMk cId="1353472677" sldId="2147483663"/>
              <ac:spMk id="6" creationId="{638D4986-5184-4C49-8765-E1CB44FAEB29}"/>
            </ac:spMkLst>
          </pc:spChg>
          <pc:spChg chg="del mod topLvl">
            <ac:chgData name="Bidisha Sinha" userId="f8b84e7a8ac62d49" providerId="LiveId" clId="{48D77155-2C74-4A82-AEBB-2B0BE9676CE2}" dt="2023-05-08T04:35:21.097" v="1270" actId="21"/>
            <ac:spMkLst>
              <pc:docMk/>
              <pc:sldMasterMk cId="3751008432" sldId="2147483660"/>
              <pc:sldLayoutMk cId="1353472677" sldId="2147483663"/>
              <ac:spMk id="8" creationId="{73A4D68B-AB92-4311-B37D-50F4B8854E4F}"/>
            </ac:spMkLst>
          </pc:spChg>
          <pc:spChg chg="mod">
            <ac:chgData name="Bidisha Sinha" userId="f8b84e7a8ac62d49" providerId="LiveId" clId="{48D77155-2C74-4A82-AEBB-2B0BE9676CE2}" dt="2023-05-05T06:34:08.351" v="502" actId="14100"/>
            <ac:spMkLst>
              <pc:docMk/>
              <pc:sldMasterMk cId="3751008432" sldId="2147483660"/>
              <pc:sldLayoutMk cId="1353472677" sldId="2147483663"/>
              <ac:spMk id="25" creationId="{00000000-0000-0000-0000-000000000000}"/>
            </ac:spMkLst>
          </pc:spChg>
          <pc:spChg chg="del">
            <ac:chgData name="Bidisha Sinha" userId="f8b84e7a8ac62d49" providerId="LiveId" clId="{48D77155-2C74-4A82-AEBB-2B0BE9676CE2}" dt="2023-05-05T06:23:21.077" v="416" actId="478"/>
            <ac:spMkLst>
              <pc:docMk/>
              <pc:sldMasterMk cId="3751008432" sldId="2147483660"/>
              <pc:sldLayoutMk cId="1353472677" sldId="2147483663"/>
              <ac:spMk id="26" creationId="{00000000-0000-0000-0000-000000000000}"/>
            </ac:spMkLst>
          </pc:spChg>
          <pc:spChg chg="mod">
            <ac:chgData name="Bidisha Sinha" userId="f8b84e7a8ac62d49" providerId="LiveId" clId="{48D77155-2C74-4A82-AEBB-2B0BE9676CE2}" dt="2023-05-05T08:27:36.861" v="1053" actId="207"/>
            <ac:spMkLst>
              <pc:docMk/>
              <pc:sldMasterMk cId="3751008432" sldId="2147483660"/>
              <pc:sldLayoutMk cId="1353472677" sldId="2147483663"/>
              <ac:spMk id="28" creationId="{00000000-0000-0000-0000-000000000000}"/>
            </ac:spMkLst>
          </pc:spChg>
          <pc:grpChg chg="add del mod">
            <ac:chgData name="Bidisha Sinha" userId="f8b84e7a8ac62d49" providerId="LiveId" clId="{48D77155-2C74-4A82-AEBB-2B0BE9676CE2}" dt="2023-05-08T04:35:17.449" v="1269" actId="165"/>
            <ac:grpSpMkLst>
              <pc:docMk/>
              <pc:sldMasterMk cId="3751008432" sldId="2147483660"/>
              <pc:sldLayoutMk cId="1353472677" sldId="2147483663"/>
              <ac:grpSpMk id="7" creationId="{8CC8D82A-1EF6-4079-860E-12FAA3DEF66C}"/>
            </ac:grpSpMkLst>
          </pc:grpChg>
          <pc:picChg chg="mod topLvl">
            <ac:chgData name="Bidisha Sinha" userId="f8b84e7a8ac62d49" providerId="LiveId" clId="{48D77155-2C74-4A82-AEBB-2B0BE9676CE2}" dt="2023-05-08T04:35:17.449" v="1269" actId="165"/>
            <ac:picMkLst>
              <pc:docMk/>
              <pc:sldMasterMk cId="3751008432" sldId="2147483660"/>
              <pc:sldLayoutMk cId="1353472677" sldId="2147483663"/>
              <ac:picMk id="9" creationId="{1B6CEC79-2D40-41A7-AE8A-CB0CB8C9EC9F}"/>
            </ac:picMkLst>
          </pc:picChg>
          <pc:picChg chg="del">
            <ac:chgData name="Bidisha Sinha" userId="f8b84e7a8ac62d49" providerId="LiveId" clId="{48D77155-2C74-4A82-AEBB-2B0BE9676CE2}" dt="2023-05-05T06:23:31.697" v="418" actId="478"/>
            <ac:picMkLst>
              <pc:docMk/>
              <pc:sldMasterMk cId="3751008432" sldId="2147483660"/>
              <pc:sldLayoutMk cId="1353472677" sldId="2147483663"/>
              <ac:picMk id="29" creationId="{00000000-0000-0000-0000-000000000000}"/>
            </ac:picMkLst>
          </pc:picChg>
          <pc:cxnChg chg="del">
            <ac:chgData name="Bidisha Sinha" userId="f8b84e7a8ac62d49" providerId="LiveId" clId="{48D77155-2C74-4A82-AEBB-2B0BE9676CE2}" dt="2023-05-05T06:23:44.319" v="420" actId="478"/>
            <ac:cxnSpMkLst>
              <pc:docMk/>
              <pc:sldMasterMk cId="3751008432" sldId="2147483660"/>
              <pc:sldLayoutMk cId="1353472677" sldId="2147483663"/>
              <ac:cxnSpMk id="27" creationId="{00000000-0000-0000-0000-000000000000}"/>
            </ac:cxnSpMkLst>
          </pc:cxnChg>
        </pc:sldLayoutChg>
        <pc:sldLayoutChg chg="delSp mod">
          <pc:chgData name="Bidisha Sinha" userId="f8b84e7a8ac62d49" providerId="LiveId" clId="{48D77155-2C74-4A82-AEBB-2B0BE9676CE2}" dt="2023-05-05T06:58:07.591" v="641" actId="478"/>
          <pc:sldLayoutMkLst>
            <pc:docMk/>
            <pc:sldMasterMk cId="3751008432" sldId="2147483660"/>
            <pc:sldLayoutMk cId="2994705773" sldId="2147483664"/>
          </pc:sldLayoutMkLst>
          <pc:picChg chg="del">
            <ac:chgData name="Bidisha Sinha" userId="f8b84e7a8ac62d49" providerId="LiveId" clId="{48D77155-2C74-4A82-AEBB-2B0BE9676CE2}" dt="2023-05-05T06:23:37.165" v="419" actId="478"/>
            <ac:picMkLst>
              <pc:docMk/>
              <pc:sldMasterMk cId="3751008432" sldId="2147483660"/>
              <pc:sldLayoutMk cId="2994705773" sldId="2147483664"/>
              <ac:picMk id="43" creationId="{00000000-0000-0000-0000-000000000000}"/>
            </ac:picMkLst>
          </pc:picChg>
          <pc:cxnChg chg="del">
            <ac:chgData name="Bidisha Sinha" userId="f8b84e7a8ac62d49" providerId="LiveId" clId="{48D77155-2C74-4A82-AEBB-2B0BE9676CE2}" dt="2023-05-05T06:58:07.591" v="641" actId="478"/>
            <ac:cxnSpMkLst>
              <pc:docMk/>
              <pc:sldMasterMk cId="3751008432" sldId="2147483660"/>
              <pc:sldLayoutMk cId="2994705773" sldId="2147483664"/>
              <ac:cxnSpMk id="42" creationId="{00000000-0000-0000-0000-000000000000}"/>
            </ac:cxnSpMkLst>
          </pc:cxnChg>
        </pc:sldLayoutChg>
        <pc:sldLayoutChg chg="addSp delSp modSp mod">
          <pc:chgData name="Bidisha Sinha" userId="f8b84e7a8ac62d49" providerId="LiveId" clId="{48D77155-2C74-4A82-AEBB-2B0BE9676CE2}" dt="2023-05-05T09:19:58.874" v="1156" actId="179"/>
          <pc:sldLayoutMkLst>
            <pc:docMk/>
            <pc:sldMasterMk cId="3751008432" sldId="2147483660"/>
            <pc:sldLayoutMk cId="2740192722" sldId="2147483665"/>
          </pc:sldLayoutMkLst>
          <pc:spChg chg="mod">
            <ac:chgData name="Bidisha Sinha" userId="f8b84e7a8ac62d49" providerId="LiveId" clId="{48D77155-2C74-4A82-AEBB-2B0BE9676CE2}" dt="2023-05-05T09:19:58.874" v="1156" actId="179"/>
            <ac:spMkLst>
              <pc:docMk/>
              <pc:sldMasterMk cId="3751008432" sldId="2147483660"/>
              <pc:sldLayoutMk cId="2740192722" sldId="2147483665"/>
              <ac:spMk id="9" creationId="{5AEE623D-C0B9-4880-9EE8-7423246A554B}"/>
            </ac:spMkLst>
          </pc:spChg>
          <pc:spChg chg="mod">
            <ac:chgData name="Bidisha Sinha" userId="f8b84e7a8ac62d49" providerId="LiveId" clId="{48D77155-2C74-4A82-AEBB-2B0BE9676CE2}" dt="2023-05-05T06:58:52.102" v="658" actId="14100"/>
            <ac:spMkLst>
              <pc:docMk/>
              <pc:sldMasterMk cId="3751008432" sldId="2147483660"/>
              <pc:sldLayoutMk cId="2740192722" sldId="2147483665"/>
              <ac:spMk id="46" creationId="{00000000-0000-0000-0000-000000000000}"/>
            </ac:spMkLst>
          </pc:spChg>
          <pc:spChg chg="del mod">
            <ac:chgData name="Bidisha Sinha" userId="f8b84e7a8ac62d49" providerId="LiveId" clId="{48D77155-2C74-4A82-AEBB-2B0BE9676CE2}" dt="2023-05-05T06:58:58.715" v="661" actId="478"/>
            <ac:spMkLst>
              <pc:docMk/>
              <pc:sldMasterMk cId="3751008432" sldId="2147483660"/>
              <pc:sldLayoutMk cId="2740192722" sldId="2147483665"/>
              <ac:spMk id="47" creationId="{00000000-0000-0000-0000-000000000000}"/>
            </ac:spMkLst>
          </pc:spChg>
          <pc:spChg chg="mod">
            <ac:chgData name="Bidisha Sinha" userId="f8b84e7a8ac62d49" providerId="LiveId" clId="{48D77155-2C74-4A82-AEBB-2B0BE9676CE2}" dt="2023-05-05T06:58:27.731" v="643" actId="14100"/>
            <ac:spMkLst>
              <pc:docMk/>
              <pc:sldMasterMk cId="3751008432" sldId="2147483660"/>
              <pc:sldLayoutMk cId="2740192722" sldId="2147483665"/>
              <ac:spMk id="48" creationId="{00000000-0000-0000-0000-000000000000}"/>
            </ac:spMkLst>
          </pc:spChg>
          <pc:grpChg chg="add mod">
            <ac:chgData name="Bidisha Sinha" userId="f8b84e7a8ac62d49" providerId="LiveId" clId="{48D77155-2C74-4A82-AEBB-2B0BE9676CE2}" dt="2023-05-05T06:58:48.107" v="657" actId="1035"/>
            <ac:grpSpMkLst>
              <pc:docMk/>
              <pc:sldMasterMk cId="3751008432" sldId="2147483660"/>
              <pc:sldLayoutMk cId="2740192722" sldId="2147483665"/>
              <ac:grpSpMk id="8" creationId="{DE95675B-BF22-48AB-A429-4026A0D614CD}"/>
            </ac:grpSpMkLst>
          </pc:grpChg>
          <pc:picChg chg="mod">
            <ac:chgData name="Bidisha Sinha" userId="f8b84e7a8ac62d49" providerId="LiveId" clId="{48D77155-2C74-4A82-AEBB-2B0BE9676CE2}" dt="2023-05-05T06:58:28.989" v="644"/>
            <ac:picMkLst>
              <pc:docMk/>
              <pc:sldMasterMk cId="3751008432" sldId="2147483660"/>
              <pc:sldLayoutMk cId="2740192722" sldId="2147483665"/>
              <ac:picMk id="10" creationId="{FCA0E263-48F9-4CCD-A56F-52D7AB065091}"/>
            </ac:picMkLst>
          </pc:picChg>
          <pc:picChg chg="del">
            <ac:chgData name="Bidisha Sinha" userId="f8b84e7a8ac62d49" providerId="LiveId" clId="{48D77155-2C74-4A82-AEBB-2B0BE9676CE2}" dt="2023-05-05T06:58:54.260" v="659" actId="478"/>
            <ac:picMkLst>
              <pc:docMk/>
              <pc:sldMasterMk cId="3751008432" sldId="2147483660"/>
              <pc:sldLayoutMk cId="2740192722" sldId="2147483665"/>
              <ac:picMk id="50" creationId="{00000000-0000-0000-0000-000000000000}"/>
            </ac:picMkLst>
          </pc:picChg>
          <pc:cxnChg chg="del">
            <ac:chgData name="Bidisha Sinha" userId="f8b84e7a8ac62d49" providerId="LiveId" clId="{48D77155-2C74-4A82-AEBB-2B0BE9676CE2}" dt="2023-05-05T06:58:24.462" v="642" actId="478"/>
            <ac:cxnSpMkLst>
              <pc:docMk/>
              <pc:sldMasterMk cId="3751008432" sldId="2147483660"/>
              <pc:sldLayoutMk cId="2740192722" sldId="2147483665"/>
              <ac:cxnSpMk id="49" creationId="{00000000-0000-0000-0000-000000000000}"/>
            </ac:cxnSpMkLst>
          </pc:cxnChg>
        </pc:sldLayoutChg>
        <pc:sldLayoutChg chg="addSp delSp modSp mod">
          <pc:chgData name="Bidisha Sinha" userId="f8b84e7a8ac62d49" providerId="LiveId" clId="{48D77155-2C74-4A82-AEBB-2B0BE9676CE2}" dt="2023-05-05T09:20:19.262" v="1158" actId="179"/>
          <pc:sldLayoutMkLst>
            <pc:docMk/>
            <pc:sldMasterMk cId="3751008432" sldId="2147483660"/>
            <pc:sldLayoutMk cId="1796713688" sldId="2147483666"/>
          </pc:sldLayoutMkLst>
          <pc:spChg chg="mod">
            <ac:chgData name="Bidisha Sinha" userId="f8b84e7a8ac62d49" providerId="LiveId" clId="{48D77155-2C74-4A82-AEBB-2B0BE9676CE2}" dt="2023-05-05T09:20:19.262" v="1158" actId="179"/>
            <ac:spMkLst>
              <pc:docMk/>
              <pc:sldMasterMk cId="3751008432" sldId="2147483660"/>
              <pc:sldLayoutMk cId="1796713688" sldId="2147483666"/>
              <ac:spMk id="4" creationId="{85DE4048-4544-4694-8B7E-FEE8A841C50D}"/>
            </ac:spMkLst>
          </pc:spChg>
          <pc:grpChg chg="add mod">
            <ac:chgData name="Bidisha Sinha" userId="f8b84e7a8ac62d49" providerId="LiveId" clId="{48D77155-2C74-4A82-AEBB-2B0BE9676CE2}" dt="2023-05-05T06:59:04.958" v="662"/>
            <ac:grpSpMkLst>
              <pc:docMk/>
              <pc:sldMasterMk cId="3751008432" sldId="2147483660"/>
              <pc:sldLayoutMk cId="1796713688" sldId="2147483666"/>
              <ac:grpSpMk id="3" creationId="{778410F2-862C-4338-B21F-89E0F9113D3F}"/>
            </ac:grpSpMkLst>
          </pc:grpChg>
          <pc:picChg chg="mod">
            <ac:chgData name="Bidisha Sinha" userId="f8b84e7a8ac62d49" providerId="LiveId" clId="{48D77155-2C74-4A82-AEBB-2B0BE9676CE2}" dt="2023-05-05T06:59:04.958" v="662"/>
            <ac:picMkLst>
              <pc:docMk/>
              <pc:sldMasterMk cId="3751008432" sldId="2147483660"/>
              <pc:sldLayoutMk cId="1796713688" sldId="2147483666"/>
              <ac:picMk id="5" creationId="{FE47DA7D-8DAA-4364-BE89-809EF5BA9C62}"/>
            </ac:picMkLst>
          </pc:picChg>
          <pc:picChg chg="del">
            <ac:chgData name="Bidisha Sinha" userId="f8b84e7a8ac62d49" providerId="LiveId" clId="{48D77155-2C74-4A82-AEBB-2B0BE9676CE2}" dt="2023-05-05T06:59:09.686" v="663" actId="478"/>
            <ac:picMkLst>
              <pc:docMk/>
              <pc:sldMasterMk cId="3751008432" sldId="2147483660"/>
              <pc:sldLayoutMk cId="1796713688" sldId="2147483666"/>
              <ac:picMk id="61" creationId="{00000000-0000-0000-0000-000000000000}"/>
            </ac:picMkLst>
          </pc:picChg>
        </pc:sldLayoutChg>
        <pc:sldLayoutChg chg="delSp mod">
          <pc:chgData name="Bidisha Sinha" userId="f8b84e7a8ac62d49" providerId="LiveId" clId="{48D77155-2C74-4A82-AEBB-2B0BE9676CE2}" dt="2023-05-05T06:59:14.639" v="664" actId="478"/>
          <pc:sldLayoutMkLst>
            <pc:docMk/>
            <pc:sldMasterMk cId="3751008432" sldId="2147483660"/>
            <pc:sldLayoutMk cId="2805509336" sldId="2147483667"/>
          </pc:sldLayoutMkLst>
          <pc:picChg chg="del">
            <ac:chgData name="Bidisha Sinha" userId="f8b84e7a8ac62d49" providerId="LiveId" clId="{48D77155-2C74-4A82-AEBB-2B0BE9676CE2}" dt="2023-05-05T06:59:14.639" v="664" actId="478"/>
            <ac:picMkLst>
              <pc:docMk/>
              <pc:sldMasterMk cId="3751008432" sldId="2147483660"/>
              <pc:sldLayoutMk cId="2805509336" sldId="2147483667"/>
              <ac:picMk id="69" creationId="{00000000-0000-0000-0000-000000000000}"/>
            </ac:picMkLst>
          </pc:picChg>
        </pc:sldLayoutChg>
        <pc:sldLayoutChg chg="addSp delSp modSp mod">
          <pc:chgData name="Bidisha Sinha" userId="f8b84e7a8ac62d49" providerId="LiveId" clId="{48D77155-2C74-4A82-AEBB-2B0BE9676CE2}" dt="2023-05-05T07:06:55.254" v="687" actId="207"/>
          <pc:sldLayoutMkLst>
            <pc:docMk/>
            <pc:sldMasterMk cId="3751008432" sldId="2147483660"/>
            <pc:sldLayoutMk cId="4013362330" sldId="2147483668"/>
          </pc:sldLayoutMkLst>
          <pc:spChg chg="del">
            <ac:chgData name="Bidisha Sinha" userId="f8b84e7a8ac62d49" providerId="LiveId" clId="{48D77155-2C74-4A82-AEBB-2B0BE9676CE2}" dt="2023-05-05T07:05:58.755" v="677" actId="478"/>
            <ac:spMkLst>
              <pc:docMk/>
              <pc:sldMasterMk cId="3751008432" sldId="2147483660"/>
              <pc:sldLayoutMk cId="4013362330" sldId="2147483668"/>
              <ac:spMk id="71" creationId="{00000000-0000-0000-0000-000000000000}"/>
            </ac:spMkLst>
          </pc:spChg>
          <pc:spChg chg="del">
            <ac:chgData name="Bidisha Sinha" userId="f8b84e7a8ac62d49" providerId="LiveId" clId="{48D77155-2C74-4A82-AEBB-2B0BE9676CE2}" dt="2023-05-05T07:06:02.128" v="678" actId="478"/>
            <ac:spMkLst>
              <pc:docMk/>
              <pc:sldMasterMk cId="3751008432" sldId="2147483660"/>
              <pc:sldLayoutMk cId="4013362330" sldId="2147483668"/>
              <ac:spMk id="72" creationId="{00000000-0000-0000-0000-000000000000}"/>
            </ac:spMkLst>
          </pc:spChg>
          <pc:spChg chg="mod">
            <ac:chgData name="Bidisha Sinha" userId="f8b84e7a8ac62d49" providerId="LiveId" clId="{48D77155-2C74-4A82-AEBB-2B0BE9676CE2}" dt="2023-05-05T07:06:55.254" v="687" actId="207"/>
            <ac:spMkLst>
              <pc:docMk/>
              <pc:sldMasterMk cId="3751008432" sldId="2147483660"/>
              <pc:sldLayoutMk cId="4013362330" sldId="2147483668"/>
              <ac:spMk id="74" creationId="{00000000-0000-0000-0000-000000000000}"/>
            </ac:spMkLst>
          </pc:spChg>
          <pc:picChg chg="del">
            <ac:chgData name="Bidisha Sinha" userId="f8b84e7a8ac62d49" providerId="LiveId" clId="{48D77155-2C74-4A82-AEBB-2B0BE9676CE2}" dt="2023-05-05T06:59:19.255" v="665" actId="478"/>
            <ac:picMkLst>
              <pc:docMk/>
              <pc:sldMasterMk cId="3751008432" sldId="2147483660"/>
              <pc:sldLayoutMk cId="4013362330" sldId="2147483668"/>
              <ac:picMk id="75" creationId="{00000000-0000-0000-0000-000000000000}"/>
            </ac:picMkLst>
          </pc:picChg>
          <pc:picChg chg="add mod">
            <ac:chgData name="Bidisha Sinha" userId="f8b84e7a8ac62d49" providerId="LiveId" clId="{48D77155-2C74-4A82-AEBB-2B0BE9676CE2}" dt="2023-05-05T07:06:39.022" v="686" actId="14100"/>
            <ac:picMkLst>
              <pc:docMk/>
              <pc:sldMasterMk cId="3751008432" sldId="2147483660"/>
              <pc:sldLayoutMk cId="4013362330" sldId="2147483668"/>
              <ac:picMk id="6146" creationId="{0A4B86D7-6238-4151-B7A9-E281DC7EC261}"/>
            </ac:picMkLst>
          </pc:picChg>
          <pc:cxnChg chg="del">
            <ac:chgData name="Bidisha Sinha" userId="f8b84e7a8ac62d49" providerId="LiveId" clId="{48D77155-2C74-4A82-AEBB-2B0BE9676CE2}" dt="2023-05-05T07:05:54.363" v="676" actId="478"/>
            <ac:cxnSpMkLst>
              <pc:docMk/>
              <pc:sldMasterMk cId="3751008432" sldId="2147483660"/>
              <pc:sldLayoutMk cId="4013362330" sldId="2147483668"/>
              <ac:cxnSpMk id="73" creationId="{00000000-0000-0000-0000-000000000000}"/>
            </ac:cxnSpMkLst>
          </pc:cxnChg>
        </pc:sldLayoutChg>
        <pc:sldLayoutChg chg="delSp del mod">
          <pc:chgData name="Bidisha Sinha" userId="f8b84e7a8ac62d49" providerId="LiveId" clId="{48D77155-2C74-4A82-AEBB-2B0BE9676CE2}" dt="2023-05-05T08:28:43.553" v="1059" actId="2696"/>
          <pc:sldLayoutMkLst>
            <pc:docMk/>
            <pc:sldMasterMk cId="3751008432" sldId="2147483660"/>
            <pc:sldLayoutMk cId="60525840" sldId="2147483669"/>
          </pc:sldLayoutMkLst>
          <pc:picChg chg="del">
            <ac:chgData name="Bidisha Sinha" userId="f8b84e7a8ac62d49" providerId="LiveId" clId="{48D77155-2C74-4A82-AEBB-2B0BE9676CE2}" dt="2023-05-05T06:59:26.917" v="666" actId="478"/>
            <ac:picMkLst>
              <pc:docMk/>
              <pc:sldMasterMk cId="3751008432" sldId="2147483660"/>
              <pc:sldLayoutMk cId="60525840" sldId="2147483669"/>
              <ac:picMk id="80" creationId="{00000000-0000-0000-0000-000000000000}"/>
            </ac:picMkLst>
          </pc:picChg>
        </pc:sldLayoutChg>
        <pc:sldLayoutChg chg="del">
          <pc:chgData name="Bidisha Sinha" userId="f8b84e7a8ac62d49" providerId="LiveId" clId="{48D77155-2C74-4A82-AEBB-2B0BE9676CE2}" dt="2023-05-05T08:16:05.960" v="989" actId="47"/>
          <pc:sldLayoutMkLst>
            <pc:docMk/>
            <pc:sldMasterMk cId="3751008432" sldId="2147483660"/>
            <pc:sldLayoutMk cId="1421012477" sldId="2147483670"/>
          </pc:sldLayoutMkLst>
        </pc:sldLayoutChg>
        <pc:sldLayoutChg chg="addSp modSp add del mod">
          <pc:chgData name="Bidisha Sinha" userId="f8b84e7a8ac62d49" providerId="LiveId" clId="{48D77155-2C74-4A82-AEBB-2B0BE9676CE2}" dt="2023-05-05T08:28:38.917" v="1058" actId="2696"/>
          <pc:sldLayoutMkLst>
            <pc:docMk/>
            <pc:sldMasterMk cId="3751008432" sldId="2147483660"/>
            <pc:sldLayoutMk cId="2526623155" sldId="2147483671"/>
          </pc:sldLayoutMkLst>
          <pc:picChg chg="add mod">
            <ac:chgData name="Bidisha Sinha" userId="f8b84e7a8ac62d49" providerId="LiveId" clId="{48D77155-2C74-4A82-AEBB-2B0BE9676CE2}" dt="2023-05-05T05:42:51.960" v="73" actId="14100"/>
            <ac:picMkLst>
              <pc:docMk/>
              <pc:sldMasterMk cId="3751008432" sldId="2147483660"/>
              <pc:sldLayoutMk cId="2526623155" sldId="2147483671"/>
              <ac:picMk id="1026" creationId="{B17136C2-F563-4668-8BA3-6148E87BC9D0}"/>
            </ac:picMkLst>
          </pc:picChg>
        </pc:sldLayoutChg>
        <pc:sldLayoutChg chg="addSp delSp modSp add mod">
          <pc:chgData name="Bidisha Sinha" userId="f8b84e7a8ac62d49" providerId="LiveId" clId="{48D77155-2C74-4A82-AEBB-2B0BE9676CE2}" dt="2023-05-05T09:04:16.822" v="1118" actId="1035"/>
          <pc:sldLayoutMkLst>
            <pc:docMk/>
            <pc:sldMasterMk cId="3751008432" sldId="2147483660"/>
            <pc:sldLayoutMk cId="623463437" sldId="2147483672"/>
          </pc:sldLayoutMkLst>
          <pc:spChg chg="add del mod">
            <ac:chgData name="Bidisha Sinha" userId="f8b84e7a8ac62d49" providerId="LiveId" clId="{48D77155-2C74-4A82-AEBB-2B0BE9676CE2}" dt="2023-05-05T06:54:19.651" v="606" actId="11529"/>
            <ac:spMkLst>
              <pc:docMk/>
              <pc:sldMasterMk cId="3751008432" sldId="2147483660"/>
              <pc:sldLayoutMk cId="623463437" sldId="2147483672"/>
              <ac:spMk id="2" creationId="{097DB792-734E-416F-A7C9-76669319BA5C}"/>
            </ac:spMkLst>
          </pc:spChg>
          <pc:grpChg chg="add mod">
            <ac:chgData name="Bidisha Sinha" userId="f8b84e7a8ac62d49" providerId="LiveId" clId="{48D77155-2C74-4A82-AEBB-2B0BE9676CE2}" dt="2023-05-05T06:54:17.772" v="603" actId="164"/>
            <ac:grpSpMkLst>
              <pc:docMk/>
              <pc:sldMasterMk cId="3751008432" sldId="2147483660"/>
              <pc:sldLayoutMk cId="623463437" sldId="2147483672"/>
              <ac:grpSpMk id="3" creationId="{3BCB349C-6801-490F-9600-A5428F65C270}"/>
            </ac:grpSpMkLst>
          </pc:grpChg>
          <pc:picChg chg="add mod">
            <ac:chgData name="Bidisha Sinha" userId="f8b84e7a8ac62d49" providerId="LiveId" clId="{48D77155-2C74-4A82-AEBB-2B0BE9676CE2}" dt="2023-05-05T09:04:01.313" v="1110" actId="1076"/>
            <ac:picMkLst>
              <pc:docMk/>
              <pc:sldMasterMk cId="3751008432" sldId="2147483660"/>
              <pc:sldLayoutMk cId="623463437" sldId="2147483672"/>
              <ac:picMk id="10" creationId="{DBDA7ED0-A820-4626-9F13-36174335CE79}"/>
            </ac:picMkLst>
          </pc:picChg>
          <pc:picChg chg="del">
            <ac:chgData name="Bidisha Sinha" userId="f8b84e7a8ac62d49" providerId="LiveId" clId="{48D77155-2C74-4A82-AEBB-2B0BE9676CE2}" dt="2023-05-05T06:52:21.710" v="578" actId="478"/>
            <ac:picMkLst>
              <pc:docMk/>
              <pc:sldMasterMk cId="3751008432" sldId="2147483660"/>
              <pc:sldLayoutMk cId="623463437" sldId="2147483672"/>
              <ac:picMk id="3076" creationId="{D41471E9-6915-44EE-8A8A-DC734AAB6741}"/>
            </ac:picMkLst>
          </pc:picChg>
          <pc:picChg chg="del">
            <ac:chgData name="Bidisha Sinha" userId="f8b84e7a8ac62d49" providerId="LiveId" clId="{48D77155-2C74-4A82-AEBB-2B0BE9676CE2}" dt="2023-05-05T06:52:19.897" v="576" actId="478"/>
            <ac:picMkLst>
              <pc:docMk/>
              <pc:sldMasterMk cId="3751008432" sldId="2147483660"/>
              <pc:sldLayoutMk cId="623463437" sldId="2147483672"/>
              <ac:picMk id="3078" creationId="{7C599420-B10F-4411-80CF-A7C7462D6516}"/>
            </ac:picMkLst>
          </pc:picChg>
          <pc:picChg chg="add mod">
            <ac:chgData name="Bidisha Sinha" userId="f8b84e7a8ac62d49" providerId="LiveId" clId="{48D77155-2C74-4A82-AEBB-2B0BE9676CE2}" dt="2023-05-05T09:04:16.822" v="1118" actId="1035"/>
            <ac:picMkLst>
              <pc:docMk/>
              <pc:sldMasterMk cId="3751008432" sldId="2147483660"/>
              <pc:sldLayoutMk cId="623463437" sldId="2147483672"/>
              <ac:picMk id="4098" creationId="{8FD03470-DA09-4386-A801-5BA0D13A538E}"/>
            </ac:picMkLst>
          </pc:picChg>
        </pc:sldLayoutChg>
        <pc:sldLayoutChg chg="addSp delSp modSp add del mod">
          <pc:chgData name="Bidisha Sinha" userId="f8b84e7a8ac62d49" providerId="LiveId" clId="{48D77155-2C74-4A82-AEBB-2B0BE9676CE2}" dt="2023-05-05T07:05:41.162" v="675" actId="2696"/>
          <pc:sldLayoutMkLst>
            <pc:docMk/>
            <pc:sldMasterMk cId="3751008432" sldId="2147483660"/>
            <pc:sldLayoutMk cId="136872607" sldId="2147483673"/>
          </pc:sldLayoutMkLst>
          <pc:picChg chg="del">
            <ac:chgData name="Bidisha Sinha" userId="f8b84e7a8ac62d49" providerId="LiveId" clId="{48D77155-2C74-4A82-AEBB-2B0BE9676CE2}" dt="2023-05-05T07:03:41.824" v="669" actId="478"/>
            <ac:picMkLst>
              <pc:docMk/>
              <pc:sldMasterMk cId="3751008432" sldId="2147483660"/>
              <pc:sldLayoutMk cId="136872607" sldId="2147483673"/>
              <ac:picMk id="1026" creationId="{B17136C2-F563-4668-8BA3-6148E87BC9D0}"/>
            </ac:picMkLst>
          </pc:picChg>
          <pc:picChg chg="add mod">
            <ac:chgData name="Bidisha Sinha" userId="f8b84e7a8ac62d49" providerId="LiveId" clId="{48D77155-2C74-4A82-AEBB-2B0BE9676CE2}" dt="2023-05-05T07:05:33.121" v="674" actId="14100"/>
            <ac:picMkLst>
              <pc:docMk/>
              <pc:sldMasterMk cId="3751008432" sldId="2147483660"/>
              <pc:sldLayoutMk cId="136872607" sldId="2147483673"/>
              <ac:picMk id="5122" creationId="{2F43576C-71CC-49EB-BC9F-B921E24C88CB}"/>
            </ac:picMkLst>
          </pc:picChg>
        </pc:sldLayoutChg>
        <pc:sldLayoutChg chg="addSp delSp modSp mod">
          <pc:chgData name="Bidisha Sinha" userId="f8b84e7a8ac62d49" providerId="LiveId" clId="{48D77155-2C74-4A82-AEBB-2B0BE9676CE2}" dt="2023-05-08T04:32:45.477" v="1254" actId="21"/>
          <pc:sldLayoutMkLst>
            <pc:docMk/>
            <pc:sldMasterMk cId="3751008432" sldId="2147483660"/>
            <pc:sldLayoutMk cId="391419485" sldId="2147483673"/>
          </pc:sldLayoutMkLst>
          <pc:spChg chg="mod">
            <ac:chgData name="Bidisha Sinha" userId="f8b84e7a8ac62d49" providerId="LiveId" clId="{48D77155-2C74-4A82-AEBB-2B0BE9676CE2}" dt="2023-05-05T07:10:28.497" v="729" actId="27803"/>
            <ac:spMkLst>
              <pc:docMk/>
              <pc:sldMasterMk cId="3751008432" sldId="2147483660"/>
              <pc:sldLayoutMk cId="391419485" sldId="2147483673"/>
              <ac:spMk id="5" creationId="{A03E7B2F-5A57-4064-9FE7-5306A5A309D4}"/>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6" creationId="{D9323530-ECBF-4A55-9574-0AFA5C8D5E87}"/>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7" creationId="{5AB65A8C-2F53-46FE-9C91-9952F715EEC9}"/>
            </ac:spMkLst>
          </pc:spChg>
          <pc:spChg chg="mod topLvl">
            <ac:chgData name="Bidisha Sinha" userId="f8b84e7a8ac62d49" providerId="LiveId" clId="{48D77155-2C74-4A82-AEBB-2B0BE9676CE2}" dt="2023-05-05T09:20:43.333" v="1160" actId="179"/>
            <ac:spMkLst>
              <pc:docMk/>
              <pc:sldMasterMk cId="3751008432" sldId="2147483660"/>
              <pc:sldLayoutMk cId="391419485" sldId="2147483673"/>
              <ac:spMk id="9" creationId="{5AEE623D-C0B9-4880-9EE8-7423246A554B}"/>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1" creationId="{A275393B-007F-49B4-84F2-91FAE8EADB4B}"/>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2" creationId="{52EB1253-E6EC-49C1-BA7A-053F5ADE77C5}"/>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3" creationId="{AE168878-8057-4E99-85F6-289F0337FAAF}"/>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4" creationId="{B312FD4B-76D8-40B1-B090-A7FBA3059AAE}"/>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5" creationId="{44DFB3D1-EB84-4ADB-9EE4-9F3922018242}"/>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6" creationId="{F7A372B0-26EC-4F05-86EB-5201AEAFE178}"/>
            </ac:spMkLst>
          </pc:spChg>
          <pc:spChg chg="mod">
            <ac:chgData name="Bidisha Sinha" userId="f8b84e7a8ac62d49" providerId="LiveId" clId="{48D77155-2C74-4A82-AEBB-2B0BE9676CE2}" dt="2023-05-05T07:10:28.497" v="729" actId="27803"/>
            <ac:spMkLst>
              <pc:docMk/>
              <pc:sldMasterMk cId="3751008432" sldId="2147483660"/>
              <pc:sldLayoutMk cId="391419485" sldId="2147483673"/>
              <ac:spMk id="17" creationId="{E4887A23-91E7-4D7F-A5C0-FF0B94A75E12}"/>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19" creationId="{7FEAA63C-FACD-43AB-B56D-40C22BDFF3E6}"/>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0" creationId="{DA7E6FCB-2808-49F4-BF8A-4FD5E3554F77}"/>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1" creationId="{C4482E53-3C67-4D33-AD2A-12E6F2F7A03A}"/>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2" creationId="{89FE0BC6-353B-4CAF-9AA7-5F8B02993C5A}"/>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3" creationId="{C3FD2054-D8C6-46A4-A153-E1CBA91A29B0}"/>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4" creationId="{9AA1CDFD-7EF7-4419-B46B-B3404BCF6C7B}"/>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5" creationId="{6AD72834-E16F-40FF-B434-4771FEA122CE}"/>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6" creationId="{7CE710D7-724C-4371-A60A-C5AFB7446378}"/>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7" creationId="{E9C85DDF-CAF7-4D9A-A0E8-A912980D2DF1}"/>
            </ac:spMkLst>
          </pc:spChg>
          <pc:spChg chg="mod">
            <ac:chgData name="Bidisha Sinha" userId="f8b84e7a8ac62d49" providerId="LiveId" clId="{48D77155-2C74-4A82-AEBB-2B0BE9676CE2}" dt="2023-05-05T07:11:24.706" v="734" actId="27803"/>
            <ac:spMkLst>
              <pc:docMk/>
              <pc:sldMasterMk cId="3751008432" sldId="2147483660"/>
              <pc:sldLayoutMk cId="391419485" sldId="2147483673"/>
              <ac:spMk id="28" creationId="{3CB09F3A-F303-4923-B4AE-55A512903D8B}"/>
            </ac:spMkLst>
          </pc:spChg>
          <pc:spChg chg="mod">
            <ac:chgData name="Bidisha Sinha" userId="f8b84e7a8ac62d49" providerId="LiveId" clId="{48D77155-2C74-4A82-AEBB-2B0BE9676CE2}" dt="2023-05-05T08:28:18.086" v="1056" actId="207"/>
            <ac:spMkLst>
              <pc:docMk/>
              <pc:sldMasterMk cId="3751008432" sldId="2147483660"/>
              <pc:sldLayoutMk cId="391419485" sldId="2147483673"/>
              <ac:spMk id="45" creationId="{00000000-0000-0000-0000-000000000000}"/>
            </ac:spMkLst>
          </pc:spChg>
          <pc:spChg chg="del">
            <ac:chgData name="Bidisha Sinha" userId="f8b84e7a8ac62d49" providerId="LiveId" clId="{48D77155-2C74-4A82-AEBB-2B0BE9676CE2}" dt="2023-05-05T07:09:19.868" v="690" actId="478"/>
            <ac:spMkLst>
              <pc:docMk/>
              <pc:sldMasterMk cId="3751008432" sldId="2147483660"/>
              <pc:sldLayoutMk cId="391419485" sldId="2147483673"/>
              <ac:spMk id="46" creationId="{00000000-0000-0000-0000-000000000000}"/>
            </ac:spMkLst>
          </pc:spChg>
          <pc:spChg chg="del">
            <ac:chgData name="Bidisha Sinha" userId="f8b84e7a8ac62d49" providerId="LiveId" clId="{48D77155-2C74-4A82-AEBB-2B0BE9676CE2}" dt="2023-05-05T07:09:16.398" v="689" actId="478"/>
            <ac:spMkLst>
              <pc:docMk/>
              <pc:sldMasterMk cId="3751008432" sldId="2147483660"/>
              <pc:sldLayoutMk cId="391419485" sldId="2147483673"/>
              <ac:spMk id="48" creationId="{00000000-0000-0000-0000-000000000000}"/>
            </ac:spMkLst>
          </pc:spChg>
          <pc:grpChg chg="add del mod">
            <ac:chgData name="Bidisha Sinha" userId="f8b84e7a8ac62d49" providerId="LiveId" clId="{48D77155-2C74-4A82-AEBB-2B0BE9676CE2}" dt="2023-05-05T07:10:28.497" v="729" actId="27803"/>
            <ac:grpSpMkLst>
              <pc:docMk/>
              <pc:sldMasterMk cId="3751008432" sldId="2147483660"/>
              <pc:sldLayoutMk cId="391419485" sldId="2147483673"/>
              <ac:grpSpMk id="4" creationId="{D71B0173-39ED-41F8-BE3B-BF97AAE0B700}"/>
            </ac:grpSpMkLst>
          </pc:grpChg>
          <pc:grpChg chg="del">
            <ac:chgData name="Bidisha Sinha" userId="f8b84e7a8ac62d49" providerId="LiveId" clId="{48D77155-2C74-4A82-AEBB-2B0BE9676CE2}" dt="2023-05-05T07:09:08.243" v="688" actId="165"/>
            <ac:grpSpMkLst>
              <pc:docMk/>
              <pc:sldMasterMk cId="3751008432" sldId="2147483660"/>
              <pc:sldLayoutMk cId="391419485" sldId="2147483673"/>
              <ac:grpSpMk id="8" creationId="{DE95675B-BF22-48AB-A429-4026A0D614CD}"/>
            </ac:grpSpMkLst>
          </pc:grpChg>
          <pc:grpChg chg="add del mod">
            <ac:chgData name="Bidisha Sinha" userId="f8b84e7a8ac62d49" providerId="LiveId" clId="{48D77155-2C74-4A82-AEBB-2B0BE9676CE2}" dt="2023-05-05T07:11:24.706" v="734" actId="27803"/>
            <ac:grpSpMkLst>
              <pc:docMk/>
              <pc:sldMasterMk cId="3751008432" sldId="2147483660"/>
              <pc:sldLayoutMk cId="391419485" sldId="2147483673"/>
              <ac:grpSpMk id="18" creationId="{E93CE7F1-76A4-4C34-B9F7-1B8D95B7433F}"/>
            </ac:grpSpMkLst>
          </pc:grpChg>
          <pc:graphicFrameChg chg="add del mod modGraphic">
            <ac:chgData name="Bidisha Sinha" userId="f8b84e7a8ac62d49" providerId="LiveId" clId="{48D77155-2C74-4A82-AEBB-2B0BE9676CE2}" dt="2023-05-08T04:32:45.477" v="1254" actId="21"/>
            <ac:graphicFrameMkLst>
              <pc:docMk/>
              <pc:sldMasterMk cId="3751008432" sldId="2147483660"/>
              <pc:sldLayoutMk cId="391419485" sldId="2147483673"/>
              <ac:graphicFrameMk id="29" creationId="{062CD114-13DF-4993-8335-673F74B5F667}"/>
            </ac:graphicFrameMkLst>
          </pc:graphicFrameChg>
          <pc:picChg chg="add del mod">
            <ac:chgData name="Bidisha Sinha" userId="f8b84e7a8ac62d49" providerId="LiveId" clId="{48D77155-2C74-4A82-AEBB-2B0BE9676CE2}" dt="2023-05-05T07:16:46.423" v="796" actId="1076"/>
            <ac:picMkLst>
              <pc:docMk/>
              <pc:sldMasterMk cId="3751008432" sldId="2147483660"/>
              <pc:sldLayoutMk cId="391419485" sldId="2147483673"/>
              <ac:picMk id="3" creationId="{341616AA-B97F-4AF7-A267-2E0BBA1E45B9}"/>
            </ac:picMkLst>
          </pc:picChg>
          <pc:picChg chg="del mod topLvl">
            <ac:chgData name="Bidisha Sinha" userId="f8b84e7a8ac62d49" providerId="LiveId" clId="{48D77155-2C74-4A82-AEBB-2B0BE9676CE2}" dt="2023-05-05T07:09:34.710" v="710" actId="478"/>
            <ac:picMkLst>
              <pc:docMk/>
              <pc:sldMasterMk cId="3751008432" sldId="2147483660"/>
              <pc:sldLayoutMk cId="391419485" sldId="2147483673"/>
              <ac:picMk id="10" creationId="{FCA0E263-48F9-4CCD-A56F-52D7AB065091}"/>
            </ac:picMkLst>
          </pc:picChg>
        </pc:sldLayoutChg>
        <pc:sldLayoutChg chg="delSp modSp add mod">
          <pc:chgData name="Bidisha Sinha" userId="f8b84e7a8ac62d49" providerId="LiveId" clId="{48D77155-2C74-4A82-AEBB-2B0BE9676CE2}" dt="2023-05-08T04:32:09.840" v="1250" actId="21"/>
          <pc:sldLayoutMkLst>
            <pc:docMk/>
            <pc:sldMasterMk cId="3751008432" sldId="2147483660"/>
            <pc:sldLayoutMk cId="1815301592" sldId="2147483674"/>
          </pc:sldLayoutMkLst>
          <pc:spChg chg="mod">
            <ac:chgData name="Bidisha Sinha" userId="f8b84e7a8ac62d49" providerId="LiveId" clId="{48D77155-2C74-4A82-AEBB-2B0BE9676CE2}" dt="2023-05-05T09:21:00.429" v="1165" actId="179"/>
            <ac:spMkLst>
              <pc:docMk/>
              <pc:sldMasterMk cId="3751008432" sldId="2147483660"/>
              <pc:sldLayoutMk cId="1815301592" sldId="2147483674"/>
              <ac:spMk id="9" creationId="{5AEE623D-C0B9-4880-9EE8-7423246A554B}"/>
            </ac:spMkLst>
          </pc:spChg>
          <pc:spChg chg="mod">
            <ac:chgData name="Bidisha Sinha" userId="f8b84e7a8ac62d49" providerId="LiveId" clId="{48D77155-2C74-4A82-AEBB-2B0BE9676CE2}" dt="2023-05-05T08:28:24.114" v="1057" actId="207"/>
            <ac:spMkLst>
              <pc:docMk/>
              <pc:sldMasterMk cId="3751008432" sldId="2147483660"/>
              <pc:sldLayoutMk cId="1815301592" sldId="2147483674"/>
              <ac:spMk id="45" creationId="{00000000-0000-0000-0000-000000000000}"/>
            </ac:spMkLst>
          </pc:spChg>
          <pc:graphicFrameChg chg="del modGraphic">
            <ac:chgData name="Bidisha Sinha" userId="f8b84e7a8ac62d49" providerId="LiveId" clId="{48D77155-2C74-4A82-AEBB-2B0BE9676CE2}" dt="2023-05-08T04:32:09.840" v="1250" actId="21"/>
            <ac:graphicFrameMkLst>
              <pc:docMk/>
              <pc:sldMasterMk cId="3751008432" sldId="2147483660"/>
              <pc:sldLayoutMk cId="1815301592" sldId="2147483674"/>
              <ac:graphicFrameMk id="29" creationId="{062CD114-13DF-4993-8335-673F74B5F667}"/>
            </ac:graphicFrameMkLst>
          </pc:graphicFrameChg>
        </pc:sldLayoutChg>
        <pc:sldLayoutChg chg="addSp delSp modSp new mod">
          <pc:chgData name="Bidisha Sinha" userId="f8b84e7a8ac62d49" providerId="LiveId" clId="{48D77155-2C74-4A82-AEBB-2B0BE9676CE2}" dt="2023-05-08T04:37:46.658" v="1283" actId="21"/>
          <pc:sldLayoutMkLst>
            <pc:docMk/>
            <pc:sldMasterMk cId="3751008432" sldId="2147483660"/>
            <pc:sldLayoutMk cId="4126817788" sldId="2147483675"/>
          </pc:sldLayoutMkLst>
          <pc:spChg chg="del">
            <ac:chgData name="Bidisha Sinha" userId="f8b84e7a8ac62d49" providerId="LiveId" clId="{48D77155-2C74-4A82-AEBB-2B0BE9676CE2}" dt="2023-05-05T07:18:43.546" v="817" actId="478"/>
            <ac:spMkLst>
              <pc:docMk/>
              <pc:sldMasterMk cId="3751008432" sldId="2147483660"/>
              <pc:sldLayoutMk cId="4126817788" sldId="2147483675"/>
              <ac:spMk id="2" creationId="{B44880ED-AB44-45B5-90D3-D95BFD0D87DC}"/>
            </ac:spMkLst>
          </pc:spChg>
          <pc:spChg chg="del">
            <ac:chgData name="Bidisha Sinha" userId="f8b84e7a8ac62d49" providerId="LiveId" clId="{48D77155-2C74-4A82-AEBB-2B0BE9676CE2}" dt="2023-05-05T07:23:01.409" v="857" actId="478"/>
            <ac:spMkLst>
              <pc:docMk/>
              <pc:sldMasterMk cId="3751008432" sldId="2147483660"/>
              <pc:sldLayoutMk cId="4126817788" sldId="2147483675"/>
              <ac:spMk id="3" creationId="{2732C004-33DA-4D8D-A487-C4D997EB1A2E}"/>
            </ac:spMkLst>
          </pc:spChg>
          <pc:spChg chg="add mod">
            <ac:chgData name="Bidisha Sinha" userId="f8b84e7a8ac62d49" providerId="LiveId" clId="{48D77155-2C74-4A82-AEBB-2B0BE9676CE2}" dt="2023-05-05T07:22:32.513" v="853" actId="207"/>
            <ac:spMkLst>
              <pc:docMk/>
              <pc:sldMasterMk cId="3751008432" sldId="2147483660"/>
              <pc:sldLayoutMk cId="4126817788" sldId="2147483675"/>
              <ac:spMk id="4" creationId="{85D5D8CC-A829-4EB4-BD87-ED53D92154A6}"/>
            </ac:spMkLst>
          </pc:spChg>
          <pc:spChg chg="mod topLvl">
            <ac:chgData name="Bidisha Sinha" userId="f8b84e7a8ac62d49" providerId="LiveId" clId="{48D77155-2C74-4A82-AEBB-2B0BE9676CE2}" dt="2023-05-05T09:18:34.466" v="1146" actId="179"/>
            <ac:spMkLst>
              <pc:docMk/>
              <pc:sldMasterMk cId="3751008432" sldId="2147483660"/>
              <pc:sldLayoutMk cId="4126817788" sldId="2147483675"/>
              <ac:spMk id="6" creationId="{40B0DB3B-0A6E-4EC6-B9D1-E86E730B7F3F}"/>
            </ac:spMkLst>
          </pc:spChg>
          <pc:spChg chg="add del mod">
            <ac:chgData name="Bidisha Sinha" userId="f8b84e7a8ac62d49" providerId="LiveId" clId="{48D77155-2C74-4A82-AEBB-2B0BE9676CE2}" dt="2023-05-08T04:37:46.658" v="1283" actId="21"/>
            <ac:spMkLst>
              <pc:docMk/>
              <pc:sldMasterMk cId="3751008432" sldId="2147483660"/>
              <pc:sldLayoutMk cId="4126817788" sldId="2147483675"/>
              <ac:spMk id="8" creationId="{E52643EB-59D0-47D5-BA64-3FB527EBCA09}"/>
            </ac:spMkLst>
          </pc:spChg>
          <pc:spChg chg="add mod">
            <ac:chgData name="Bidisha Sinha" userId="f8b84e7a8ac62d49" providerId="LiveId" clId="{48D77155-2C74-4A82-AEBB-2B0BE9676CE2}" dt="2023-05-05T09:24:33.492" v="1186" actId="255"/>
            <ac:spMkLst>
              <pc:docMk/>
              <pc:sldMasterMk cId="3751008432" sldId="2147483660"/>
              <pc:sldLayoutMk cId="4126817788" sldId="2147483675"/>
              <ac:spMk id="10" creationId="{37BCE05B-C565-449A-919C-63683AF99F74}"/>
            </ac:spMkLst>
          </pc:spChg>
          <pc:grpChg chg="add del mod">
            <ac:chgData name="Bidisha Sinha" userId="f8b84e7a8ac62d49" providerId="LiveId" clId="{48D77155-2C74-4A82-AEBB-2B0BE9676CE2}" dt="2023-05-05T07:19:33.945" v="833" actId="165"/>
            <ac:grpSpMkLst>
              <pc:docMk/>
              <pc:sldMasterMk cId="3751008432" sldId="2147483660"/>
              <pc:sldLayoutMk cId="4126817788" sldId="2147483675"/>
              <ac:grpSpMk id="5" creationId="{9553588F-8C9A-4C83-A13B-AACFF3D61B35}"/>
            </ac:grpSpMkLst>
          </pc:grpChg>
          <pc:grpChg chg="add mod">
            <ac:chgData name="Bidisha Sinha" userId="f8b84e7a8ac62d49" providerId="LiveId" clId="{48D77155-2C74-4A82-AEBB-2B0BE9676CE2}" dt="2023-05-05T07:22:48.897" v="856" actId="164"/>
            <ac:grpSpMkLst>
              <pc:docMk/>
              <pc:sldMasterMk cId="3751008432" sldId="2147483660"/>
              <pc:sldLayoutMk cId="4126817788" sldId="2147483675"/>
              <ac:grpSpMk id="9" creationId="{0A035421-8850-470C-A979-38DF8B1387BC}"/>
            </ac:grpSpMkLst>
          </pc:grpChg>
          <pc:picChg chg="mod topLvl">
            <ac:chgData name="Bidisha Sinha" userId="f8b84e7a8ac62d49" providerId="LiveId" clId="{48D77155-2C74-4A82-AEBB-2B0BE9676CE2}" dt="2023-05-05T07:22:48.897" v="856" actId="164"/>
            <ac:picMkLst>
              <pc:docMk/>
              <pc:sldMasterMk cId="3751008432" sldId="2147483660"/>
              <pc:sldLayoutMk cId="4126817788" sldId="2147483675"/>
              <ac:picMk id="7" creationId="{17343F55-D46B-473E-8643-5B0C3E1D1567}"/>
            </ac:picMkLst>
          </pc:picChg>
        </pc:sldLayoutChg>
        <pc:sldLayoutChg chg="addSp delSp modSp add del mod modTransition">
          <pc:chgData name="Bidisha Sinha" userId="f8b84e7a8ac62d49" providerId="LiveId" clId="{48D77155-2C74-4A82-AEBB-2B0BE9676CE2}" dt="2023-05-05T09:02:31.755" v="1108" actId="2696"/>
          <pc:sldLayoutMkLst>
            <pc:docMk/>
            <pc:sldMasterMk cId="3751008432" sldId="2147483660"/>
            <pc:sldLayoutMk cId="3877212397" sldId="2147483676"/>
          </pc:sldLayoutMkLst>
          <pc:spChg chg="mod">
            <ac:chgData name="Bidisha Sinha" userId="f8b84e7a8ac62d49" providerId="LiveId" clId="{48D77155-2C74-4A82-AEBB-2B0BE9676CE2}" dt="2023-05-05T07:27:02.372" v="890" actId="1076"/>
            <ac:spMkLst>
              <pc:docMk/>
              <pc:sldMasterMk cId="3751008432" sldId="2147483660"/>
              <pc:sldLayoutMk cId="3877212397" sldId="2147483676"/>
              <ac:spMk id="4" creationId="{85D5D8CC-A829-4EB4-BD87-ED53D92154A6}"/>
            </ac:spMkLst>
          </pc:spChg>
          <pc:spChg chg="add del mod">
            <ac:chgData name="Bidisha Sinha" userId="f8b84e7a8ac62d49" providerId="LiveId" clId="{48D77155-2C74-4A82-AEBB-2B0BE9676CE2}" dt="2023-05-05T08:14:49.652" v="969" actId="11529"/>
            <ac:spMkLst>
              <pc:docMk/>
              <pc:sldMasterMk cId="3751008432" sldId="2147483660"/>
              <pc:sldLayoutMk cId="3877212397" sldId="2147483676"/>
              <ac:spMk id="5" creationId="{793071AE-F987-4E5E-9C19-13A293C1F15C}"/>
            </ac:spMkLst>
          </pc:spChg>
          <pc:spChg chg="mod topLvl">
            <ac:chgData name="Bidisha Sinha" userId="f8b84e7a8ac62d49" providerId="LiveId" clId="{48D77155-2C74-4A82-AEBB-2B0BE9676CE2}" dt="2023-05-05T07:24:48.357" v="884" actId="1076"/>
            <ac:spMkLst>
              <pc:docMk/>
              <pc:sldMasterMk cId="3751008432" sldId="2147483660"/>
              <pc:sldLayoutMk cId="3877212397" sldId="2147483676"/>
              <ac:spMk id="6" creationId="{40B0DB3B-0A6E-4EC6-B9D1-E86E730B7F3F}"/>
            </ac:spMkLst>
          </pc:spChg>
          <pc:spChg chg="del">
            <ac:chgData name="Bidisha Sinha" userId="f8b84e7a8ac62d49" providerId="LiveId" clId="{48D77155-2C74-4A82-AEBB-2B0BE9676CE2}" dt="2023-05-05T07:24:50.122" v="885" actId="478"/>
            <ac:spMkLst>
              <pc:docMk/>
              <pc:sldMasterMk cId="3751008432" sldId="2147483660"/>
              <pc:sldLayoutMk cId="3877212397" sldId="2147483676"/>
              <ac:spMk id="8" creationId="{E52643EB-59D0-47D5-BA64-3FB527EBCA09}"/>
            </ac:spMkLst>
          </pc:spChg>
          <pc:spChg chg="add del">
            <ac:chgData name="Bidisha Sinha" userId="f8b84e7a8ac62d49" providerId="LiveId" clId="{48D77155-2C74-4A82-AEBB-2B0BE9676CE2}" dt="2023-05-05T09:01:09.642" v="1100" actId="11529"/>
            <ac:spMkLst>
              <pc:docMk/>
              <pc:sldMasterMk cId="3751008432" sldId="2147483660"/>
              <pc:sldLayoutMk cId="3877212397" sldId="2147483676"/>
              <ac:spMk id="10" creationId="{028472A8-82B6-4E35-A553-082370D7F67F}"/>
            </ac:spMkLst>
          </pc:spChg>
          <pc:spChg chg="add del mod">
            <ac:chgData name="Bidisha Sinha" userId="f8b84e7a8ac62d49" providerId="LiveId" clId="{48D77155-2C74-4A82-AEBB-2B0BE9676CE2}" dt="2023-05-05T09:01:09.642" v="1100" actId="11529"/>
            <ac:spMkLst>
              <pc:docMk/>
              <pc:sldMasterMk cId="3751008432" sldId="2147483660"/>
              <pc:sldLayoutMk cId="3877212397" sldId="2147483676"/>
              <ac:spMk id="11" creationId="{F7303723-4698-4CC8-9869-A164A9B2640C}"/>
            </ac:spMkLst>
          </pc:spChg>
          <pc:spChg chg="add del">
            <ac:chgData name="Bidisha Sinha" userId="f8b84e7a8ac62d49" providerId="LiveId" clId="{48D77155-2C74-4A82-AEBB-2B0BE9676CE2}" dt="2023-05-05T09:01:18.734" v="1101" actId="11529"/>
            <ac:spMkLst>
              <pc:docMk/>
              <pc:sldMasterMk cId="3751008432" sldId="2147483660"/>
              <pc:sldLayoutMk cId="3877212397" sldId="2147483676"/>
              <ac:spMk id="12" creationId="{4EF05358-94A7-4B93-ACBC-4CCD5486758E}"/>
            </ac:spMkLst>
          </pc:spChg>
          <pc:spChg chg="add del mod">
            <ac:chgData name="Bidisha Sinha" userId="f8b84e7a8ac62d49" providerId="LiveId" clId="{48D77155-2C74-4A82-AEBB-2B0BE9676CE2}" dt="2023-05-05T09:01:29.833" v="1104" actId="478"/>
            <ac:spMkLst>
              <pc:docMk/>
              <pc:sldMasterMk cId="3751008432" sldId="2147483660"/>
              <pc:sldLayoutMk cId="3877212397" sldId="2147483676"/>
              <ac:spMk id="13" creationId="{E6DF46D6-C77D-4069-990D-1C52872814ED}"/>
            </ac:spMkLst>
          </pc:spChg>
          <pc:grpChg chg="del mod">
            <ac:chgData name="Bidisha Sinha" userId="f8b84e7a8ac62d49" providerId="LiveId" clId="{48D77155-2C74-4A82-AEBB-2B0BE9676CE2}" dt="2023-05-05T07:23:38.458" v="882" actId="165"/>
            <ac:grpSpMkLst>
              <pc:docMk/>
              <pc:sldMasterMk cId="3751008432" sldId="2147483660"/>
              <pc:sldLayoutMk cId="3877212397" sldId="2147483676"/>
              <ac:grpSpMk id="9" creationId="{0A035421-8850-470C-A979-38DF8B1387BC}"/>
            </ac:grpSpMkLst>
          </pc:grpChg>
          <pc:graphicFrameChg chg="add del mod modGraphic">
            <ac:chgData name="Bidisha Sinha" userId="f8b84e7a8ac62d49" providerId="LiveId" clId="{48D77155-2C74-4A82-AEBB-2B0BE9676CE2}" dt="2023-05-05T07:27:04.848" v="891" actId="478"/>
            <ac:graphicFrameMkLst>
              <pc:docMk/>
              <pc:sldMasterMk cId="3751008432" sldId="2147483660"/>
              <pc:sldLayoutMk cId="3877212397" sldId="2147483676"/>
              <ac:graphicFrameMk id="2" creationId="{89A2DA8C-B422-4910-9DE8-A75D74135387}"/>
            </ac:graphicFrameMkLst>
          </pc:graphicFrameChg>
          <pc:graphicFrameChg chg="add del mod modGraphic">
            <ac:chgData name="Bidisha Sinha" userId="f8b84e7a8ac62d49" providerId="LiveId" clId="{48D77155-2C74-4A82-AEBB-2B0BE9676CE2}" dt="2023-05-05T08:59:00.780" v="1066" actId="208"/>
            <ac:graphicFrameMkLst>
              <pc:docMk/>
              <pc:sldMasterMk cId="3751008432" sldId="2147483660"/>
              <pc:sldLayoutMk cId="3877212397" sldId="2147483676"/>
              <ac:graphicFrameMk id="3" creationId="{AB722F39-2FD1-4E88-9B3C-711F860AAF64}"/>
            </ac:graphicFrameMkLst>
          </pc:graphicFrameChg>
          <pc:picChg chg="mod topLvl">
            <ac:chgData name="Bidisha Sinha" userId="f8b84e7a8ac62d49" providerId="LiveId" clId="{48D77155-2C74-4A82-AEBB-2B0BE9676CE2}" dt="2023-05-05T08:59:24.189" v="1079" actId="1037"/>
            <ac:picMkLst>
              <pc:docMk/>
              <pc:sldMasterMk cId="3751008432" sldId="2147483660"/>
              <pc:sldLayoutMk cId="3877212397" sldId="2147483676"/>
              <ac:picMk id="7" creationId="{17343F55-D46B-473E-8643-5B0C3E1D1567}"/>
            </ac:picMkLst>
          </pc:picChg>
        </pc:sldLayoutChg>
        <pc:sldLayoutChg chg="delSp modSp add mod">
          <pc:chgData name="Bidisha Sinha" userId="f8b84e7a8ac62d49" providerId="LiveId" clId="{48D77155-2C74-4A82-AEBB-2B0BE9676CE2}" dt="2023-05-08T04:36:29.500" v="1277" actId="21"/>
          <pc:sldLayoutMkLst>
            <pc:docMk/>
            <pc:sldMasterMk cId="3751008432" sldId="2147483660"/>
            <pc:sldLayoutMk cId="2181900462" sldId="2147483677"/>
          </pc:sldLayoutMkLst>
          <pc:spChg chg="mod">
            <ac:chgData name="Bidisha Sinha" userId="f8b84e7a8ac62d49" providerId="LiveId" clId="{48D77155-2C74-4A82-AEBB-2B0BE9676CE2}" dt="2023-05-05T09:19:17.984" v="1150" actId="179"/>
            <ac:spMkLst>
              <pc:docMk/>
              <pc:sldMasterMk cId="3751008432" sldId="2147483660"/>
              <pc:sldLayoutMk cId="2181900462" sldId="2147483677"/>
              <ac:spMk id="6" creationId="{40B0DB3B-0A6E-4EC6-B9D1-E86E730B7F3F}"/>
            </ac:spMkLst>
          </pc:spChg>
          <pc:graphicFrameChg chg="del mod">
            <ac:chgData name="Bidisha Sinha" userId="f8b84e7a8ac62d49" providerId="LiveId" clId="{48D77155-2C74-4A82-AEBB-2B0BE9676CE2}" dt="2023-05-08T04:36:29.500" v="1277" actId="21"/>
            <ac:graphicFrameMkLst>
              <pc:docMk/>
              <pc:sldMasterMk cId="3751008432" sldId="2147483660"/>
              <pc:sldLayoutMk cId="2181900462" sldId="2147483677"/>
              <ac:graphicFrameMk id="3" creationId="{AB722F39-2FD1-4E88-9B3C-711F860AAF64}"/>
            </ac:graphicFrameMkLst>
          </pc:graphicFrameChg>
          <pc:picChg chg="mod">
            <ac:chgData name="Bidisha Sinha" userId="f8b84e7a8ac62d49" providerId="LiveId" clId="{48D77155-2C74-4A82-AEBB-2B0BE9676CE2}" dt="2023-05-05T08:59:36.144" v="1080" actId="1076"/>
            <ac:picMkLst>
              <pc:docMk/>
              <pc:sldMasterMk cId="3751008432" sldId="2147483660"/>
              <pc:sldLayoutMk cId="2181900462" sldId="2147483677"/>
              <ac:picMk id="7" creationId="{17343F55-D46B-473E-8643-5B0C3E1D1567}"/>
            </ac:picMkLst>
          </pc:picChg>
        </pc:sldLayoutChg>
        <pc:sldLayoutChg chg="delSp modSp add mod">
          <pc:chgData name="Bidisha Sinha" userId="f8b84e7a8ac62d49" providerId="LiveId" clId="{48D77155-2C74-4A82-AEBB-2B0BE9676CE2}" dt="2023-05-08T04:35:51.423" v="1274" actId="21"/>
          <pc:sldLayoutMkLst>
            <pc:docMk/>
            <pc:sldMasterMk cId="3751008432" sldId="2147483660"/>
            <pc:sldLayoutMk cId="454949711" sldId="2147483678"/>
          </pc:sldLayoutMkLst>
          <pc:spChg chg="mod">
            <ac:chgData name="Bidisha Sinha" userId="f8b84e7a8ac62d49" providerId="LiveId" clId="{48D77155-2C74-4A82-AEBB-2B0BE9676CE2}" dt="2023-05-05T09:19:34.823" v="1152" actId="179"/>
            <ac:spMkLst>
              <pc:docMk/>
              <pc:sldMasterMk cId="3751008432" sldId="2147483660"/>
              <pc:sldLayoutMk cId="454949711" sldId="2147483678"/>
              <ac:spMk id="6" creationId="{40B0DB3B-0A6E-4EC6-B9D1-E86E730B7F3F}"/>
            </ac:spMkLst>
          </pc:spChg>
          <pc:graphicFrameChg chg="del mod">
            <ac:chgData name="Bidisha Sinha" userId="f8b84e7a8ac62d49" providerId="LiveId" clId="{48D77155-2C74-4A82-AEBB-2B0BE9676CE2}" dt="2023-05-08T04:35:51.423" v="1274" actId="21"/>
            <ac:graphicFrameMkLst>
              <pc:docMk/>
              <pc:sldMasterMk cId="3751008432" sldId="2147483660"/>
              <pc:sldLayoutMk cId="454949711" sldId="2147483678"/>
              <ac:graphicFrameMk id="3" creationId="{AB722F39-2FD1-4E88-9B3C-711F860AAF64}"/>
            </ac:graphicFrameMkLst>
          </pc:graphicFrameChg>
        </pc:sldLayoutChg>
        <pc:sldLayoutChg chg="addSp modSp new mod ord">
          <pc:chgData name="Bidisha Sinha" userId="f8b84e7a8ac62d49" providerId="LiveId" clId="{48D77155-2C74-4A82-AEBB-2B0BE9676CE2}" dt="2023-05-08T04:41:54.040" v="1301" actId="20578"/>
          <pc:sldLayoutMkLst>
            <pc:docMk/>
            <pc:sldMasterMk cId="3751008432" sldId="2147483660"/>
            <pc:sldLayoutMk cId="2351820712" sldId="2147483679"/>
          </pc:sldLayoutMkLst>
          <pc:picChg chg="add mod">
            <ac:chgData name="Bidisha Sinha" userId="f8b84e7a8ac62d49" providerId="LiveId" clId="{48D77155-2C74-4A82-AEBB-2B0BE9676CE2}" dt="2023-05-08T04:41:49.551" v="1300"/>
            <ac:picMkLst>
              <pc:docMk/>
              <pc:sldMasterMk cId="3751008432" sldId="2147483660"/>
              <pc:sldLayoutMk cId="2351820712" sldId="2147483679"/>
              <ac:picMk id="5" creationId="{FA25E863-8645-AEB7-8450-C9AC97D6B6F8}"/>
            </ac:picMkLst>
          </pc:picChg>
        </pc:sldLayoutChg>
        <pc:sldLayoutChg chg="addSp delSp modSp add mod">
          <pc:chgData name="Bidisha Sinha" userId="f8b84e7a8ac62d49" providerId="LiveId" clId="{48D77155-2C74-4A82-AEBB-2B0BE9676CE2}" dt="2023-05-08T05:15:58.338" v="1348" actId="5793"/>
          <pc:sldLayoutMkLst>
            <pc:docMk/>
            <pc:sldMasterMk cId="3751008432" sldId="2147483660"/>
            <pc:sldLayoutMk cId="183726361" sldId="2147483680"/>
          </pc:sldLayoutMkLst>
          <pc:spChg chg="add mod">
            <ac:chgData name="Bidisha Sinha" userId="f8b84e7a8ac62d49" providerId="LiveId" clId="{48D77155-2C74-4A82-AEBB-2B0BE9676CE2}" dt="2023-05-08T05:15:30.140" v="1343" actId="20577"/>
            <ac:spMkLst>
              <pc:docMk/>
              <pc:sldMasterMk cId="3751008432" sldId="2147483660"/>
              <pc:sldLayoutMk cId="183726361" sldId="2147483680"/>
              <ac:spMk id="4" creationId="{1F41A442-4463-19AA-9BF9-CD71598F5C15}"/>
            </ac:spMkLst>
          </pc:spChg>
          <pc:spChg chg="mod">
            <ac:chgData name="Bidisha Sinha" userId="f8b84e7a8ac62d49" providerId="LiveId" clId="{48D77155-2C74-4A82-AEBB-2B0BE9676CE2}" dt="2023-05-08T05:15:58.338" v="1348" actId="5793"/>
            <ac:spMkLst>
              <pc:docMk/>
              <pc:sldMasterMk cId="3751008432" sldId="2147483660"/>
              <pc:sldLayoutMk cId="183726361" sldId="2147483680"/>
              <ac:spMk id="25" creationId="{00000000-0000-0000-0000-000000000000}"/>
            </ac:spMkLst>
          </pc:spChg>
          <pc:picChg chg="add mod">
            <ac:chgData name="Bidisha Sinha" userId="f8b84e7a8ac62d49" providerId="LiveId" clId="{48D77155-2C74-4A82-AEBB-2B0BE9676CE2}" dt="2023-05-08T05:15:53.531" v="1347" actId="1076"/>
            <ac:picMkLst>
              <pc:docMk/>
              <pc:sldMasterMk cId="3751008432" sldId="2147483660"/>
              <pc:sldLayoutMk cId="183726361" sldId="2147483680"/>
              <ac:picMk id="3" creationId="{CD3D7C27-DB36-92B6-981A-1FB6CF0B5A44}"/>
            </ac:picMkLst>
          </pc:picChg>
          <pc:picChg chg="del">
            <ac:chgData name="Bidisha Sinha" userId="f8b84e7a8ac62d49" providerId="LiveId" clId="{48D77155-2C74-4A82-AEBB-2B0BE9676CE2}" dt="2023-05-08T05:14:55.349" v="1310" actId="478"/>
            <ac:picMkLst>
              <pc:docMk/>
              <pc:sldMasterMk cId="3751008432" sldId="2147483660"/>
              <pc:sldLayoutMk cId="183726361" sldId="2147483680"/>
              <ac:picMk id="9" creationId="{1B6CEC79-2D40-41A7-AE8A-CB0CB8C9EC9F}"/>
            </ac:picMkLst>
          </pc:picChg>
        </pc:sldLayoutChg>
      </pc:sldMasterChg>
      <pc:sldMasterChg chg="modTransition modSldLayout">
        <pc:chgData name="Bidisha Sinha" userId="f8b84e7a8ac62d49" providerId="LiveId" clId="{48D77155-2C74-4A82-AEBB-2B0BE9676CE2}" dt="2023-05-05T05:18:58.920" v="5"/>
        <pc:sldMasterMkLst>
          <pc:docMk/>
          <pc:sldMasterMk cId="3122349750" sldId="2147483671"/>
        </pc:sldMasterMkLst>
        <pc:sldLayoutChg chg="modTransition">
          <pc:chgData name="Bidisha Sinha" userId="f8b84e7a8ac62d49" providerId="LiveId" clId="{48D77155-2C74-4A82-AEBB-2B0BE9676CE2}" dt="2023-05-05T05:18:58.920" v="5"/>
          <pc:sldLayoutMkLst>
            <pc:docMk/>
            <pc:sldMasterMk cId="3122349750" sldId="2147483671"/>
            <pc:sldLayoutMk cId="4084785489" sldId="2147483674"/>
          </pc:sldLayoutMkLst>
        </pc:sldLayoutChg>
        <pc:sldLayoutChg chg="modTransition">
          <pc:chgData name="Bidisha Sinha" userId="f8b84e7a8ac62d49" providerId="LiveId" clId="{48D77155-2C74-4A82-AEBB-2B0BE9676CE2}" dt="2023-05-05T05:18:58.920" v="5"/>
          <pc:sldLayoutMkLst>
            <pc:docMk/>
            <pc:sldMasterMk cId="3122349750" sldId="2147483671"/>
            <pc:sldLayoutMk cId="535767231" sldId="2147483675"/>
          </pc:sldLayoutMkLst>
        </pc:sldLayoutChg>
        <pc:sldLayoutChg chg="modTransition">
          <pc:chgData name="Bidisha Sinha" userId="f8b84e7a8ac62d49" providerId="LiveId" clId="{48D77155-2C74-4A82-AEBB-2B0BE9676CE2}" dt="2023-05-05T05:18:58.920" v="5"/>
          <pc:sldLayoutMkLst>
            <pc:docMk/>
            <pc:sldMasterMk cId="3122349750" sldId="2147483671"/>
            <pc:sldLayoutMk cId="3216650749" sldId="2147483677"/>
          </pc:sldLayoutMkLst>
        </pc:sldLayoutChg>
        <pc:sldLayoutChg chg="modTransition">
          <pc:chgData name="Bidisha Sinha" userId="f8b84e7a8ac62d49" providerId="LiveId" clId="{48D77155-2C74-4A82-AEBB-2B0BE9676CE2}" dt="2023-05-05T05:18:58.920" v="5"/>
          <pc:sldLayoutMkLst>
            <pc:docMk/>
            <pc:sldMasterMk cId="3122349750" sldId="2147483671"/>
            <pc:sldLayoutMk cId="884689029" sldId="2147483678"/>
          </pc:sldLayoutMkLst>
        </pc:sldLayoutChg>
        <pc:sldLayoutChg chg="modTransition">
          <pc:chgData name="Bidisha Sinha" userId="f8b84e7a8ac62d49" providerId="LiveId" clId="{48D77155-2C74-4A82-AEBB-2B0BE9676CE2}" dt="2023-05-05T05:18:58.920" v="5"/>
          <pc:sldLayoutMkLst>
            <pc:docMk/>
            <pc:sldMasterMk cId="3122349750" sldId="2147483671"/>
            <pc:sldLayoutMk cId="1618359576" sldId="2147483682"/>
          </pc:sldLayoutMkLst>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E35384-A368-445C-946C-364659D7F053}" type="doc">
      <dgm:prSet loTypeId="urn:microsoft.com/office/officeart/2005/8/layout/vList4" loCatId="list" qsTypeId="urn:microsoft.com/office/officeart/2005/8/quickstyle/simple1" qsCatId="simple" csTypeId="urn:microsoft.com/office/officeart/2005/8/colors/accent6_1" csCatId="accent6" phldr="1"/>
      <dgm:spPr/>
      <dgm:t>
        <a:bodyPr/>
        <a:lstStyle/>
        <a:p>
          <a:endParaRPr lang="en-IN"/>
        </a:p>
      </dgm:t>
    </dgm:pt>
    <dgm:pt modelId="{948E5E35-033B-40EC-B2E4-8B9A5771C2A5}">
      <dgm:prSet phldrT="[Text]" custT="1"/>
      <dgm:spPr>
        <a:ln>
          <a:solidFill>
            <a:srgbClr val="C01E2F"/>
          </a:solidFill>
        </a:ln>
      </dgm:spPr>
      <dgm:t>
        <a:bodyPr/>
        <a:lstStyle/>
        <a:p>
          <a:r>
            <a:rPr lang="en-GB" sz="2400" b="0" i="0" dirty="0" smtClean="0">
              <a:latin typeface="+mj-lt"/>
            </a:rPr>
            <a:t>Explain the key principles of sustainability and social responsibility, including their significance in addressing global challenges.</a:t>
          </a:r>
          <a:endParaRPr lang="en-GB" sz="2400" b="0" i="0" dirty="0" smtClean="0">
            <a:latin typeface="+mj-lt"/>
          </a:endParaRPr>
        </a:p>
      </dgm:t>
    </dgm:pt>
    <dgm:pt modelId="{0874E3A9-3BA8-4805-A855-0F0F7EEE3ED3}" type="parTrans" cxnId="{42689A73-8A6E-4EE2-AE54-24623C17EAC3}">
      <dgm:prSet/>
      <dgm:spPr/>
      <dgm:t>
        <a:bodyPr/>
        <a:lstStyle/>
        <a:p>
          <a:endParaRPr lang="en-IN"/>
        </a:p>
      </dgm:t>
    </dgm:pt>
    <dgm:pt modelId="{A5123F11-941B-446B-AAFF-57EAAB491570}" type="sibTrans" cxnId="{42689A73-8A6E-4EE2-AE54-24623C17EAC3}">
      <dgm:prSet/>
      <dgm:spPr/>
      <dgm:t>
        <a:bodyPr/>
        <a:lstStyle/>
        <a:p>
          <a:endParaRPr lang="en-IN"/>
        </a:p>
      </dgm:t>
    </dgm:pt>
    <dgm:pt modelId="{176A46C7-0F95-4E2A-BAEB-F2D3D6F36103}">
      <dgm:prSet phldrT="[Text]" custT="1"/>
      <dgm:spPr>
        <a:ln>
          <a:solidFill>
            <a:srgbClr val="C01E2F"/>
          </a:solidFill>
        </a:ln>
      </dgm:spPr>
      <dgm:t>
        <a:bodyPr/>
        <a:lstStyle/>
        <a:p>
          <a:r>
            <a:rPr lang="en-GB" sz="2400" b="0" i="0" dirty="0" smtClean="0">
              <a:latin typeface="+mj-lt"/>
            </a:rPr>
            <a:t>Analyze real-world case studies to identify sustainable practices and social responsibility initiatives implemented by organizations and their impact on stakeholders.</a:t>
          </a:r>
          <a:r>
            <a:rPr lang="en-GB" sz="2400" b="0" i="0" dirty="0" smtClean="0">
              <a:latin typeface="+mj-lt"/>
            </a:rPr>
            <a:t>.</a:t>
          </a:r>
          <a:endParaRPr lang="en-IN" sz="2400" dirty="0">
            <a:latin typeface="+mj-lt"/>
          </a:endParaRPr>
        </a:p>
      </dgm:t>
    </dgm:pt>
    <dgm:pt modelId="{1E68957D-0502-46B9-9A94-610C5E8C0D03}" type="parTrans" cxnId="{22FD06E9-98A3-4878-BAFA-192A80A6850A}">
      <dgm:prSet/>
      <dgm:spPr/>
      <dgm:t>
        <a:bodyPr/>
        <a:lstStyle/>
        <a:p>
          <a:endParaRPr lang="en-IN"/>
        </a:p>
      </dgm:t>
    </dgm:pt>
    <dgm:pt modelId="{AD6693EE-99C6-4709-BCA8-FBFFD3578BE5}" type="sibTrans" cxnId="{22FD06E9-98A3-4878-BAFA-192A80A6850A}">
      <dgm:prSet/>
      <dgm:spPr/>
      <dgm:t>
        <a:bodyPr/>
        <a:lstStyle/>
        <a:p>
          <a:endParaRPr lang="en-IN"/>
        </a:p>
      </dgm:t>
    </dgm:pt>
    <dgm:pt modelId="{04AF4CE2-E341-4EC2-8723-E87A5B6F1E3B}">
      <dgm:prSet phldrT="[Text]" custT="1"/>
      <dgm:spPr>
        <a:ln>
          <a:solidFill>
            <a:srgbClr val="C01E2F"/>
          </a:solidFill>
        </a:ln>
      </dgm:spPr>
      <dgm:t>
        <a:bodyPr/>
        <a:lstStyle/>
        <a:p>
          <a:r>
            <a:rPr lang="en-GB" sz="2400" b="0" i="0" dirty="0" smtClean="0">
              <a:latin typeface="+mj-lt"/>
            </a:rPr>
            <a:t>Develop a holistic sustainability strategy for a hypothetical business, incorporating environmental, social, and economic factors to drive responsible corporate decisions.</a:t>
          </a:r>
          <a:endParaRPr lang="en-IN" sz="2400" dirty="0">
            <a:latin typeface="+mj-lt"/>
          </a:endParaRPr>
        </a:p>
      </dgm:t>
    </dgm:pt>
    <dgm:pt modelId="{CC910A6E-A580-44D0-AF4C-EB365415E6F8}" type="parTrans" cxnId="{A3FAA324-5891-4E63-99EC-3EA8EA284D20}">
      <dgm:prSet/>
      <dgm:spPr/>
      <dgm:t>
        <a:bodyPr/>
        <a:lstStyle/>
        <a:p>
          <a:endParaRPr lang="en-IN"/>
        </a:p>
      </dgm:t>
    </dgm:pt>
    <dgm:pt modelId="{633FFDA4-1517-4D85-8999-163378A624FE}" type="sibTrans" cxnId="{A3FAA324-5891-4E63-99EC-3EA8EA284D20}">
      <dgm:prSet/>
      <dgm:spPr/>
      <dgm:t>
        <a:bodyPr/>
        <a:lstStyle/>
        <a:p>
          <a:endParaRPr lang="en-IN"/>
        </a:p>
      </dgm:t>
    </dgm:pt>
    <dgm:pt modelId="{64717DEC-1C3D-45BC-AF27-E7AEE1815BE8}" type="pres">
      <dgm:prSet presAssocID="{C9E35384-A368-445C-946C-364659D7F053}" presName="linear" presStyleCnt="0">
        <dgm:presLayoutVars>
          <dgm:dir/>
          <dgm:resizeHandles val="exact"/>
        </dgm:presLayoutVars>
      </dgm:prSet>
      <dgm:spPr/>
      <dgm:t>
        <a:bodyPr/>
        <a:lstStyle/>
        <a:p>
          <a:endParaRPr lang="en-IN"/>
        </a:p>
      </dgm:t>
    </dgm:pt>
    <dgm:pt modelId="{DB7298DE-6561-49A2-886C-8BA1A243995A}" type="pres">
      <dgm:prSet presAssocID="{948E5E35-033B-40EC-B2E4-8B9A5771C2A5}" presName="comp" presStyleCnt="0"/>
      <dgm:spPr/>
    </dgm:pt>
    <dgm:pt modelId="{F433B467-AB18-40B0-9682-6C73D996AA1D}" type="pres">
      <dgm:prSet presAssocID="{948E5E35-033B-40EC-B2E4-8B9A5771C2A5}" presName="box" presStyleLbl="node1" presStyleIdx="0" presStyleCnt="3"/>
      <dgm:spPr/>
      <dgm:t>
        <a:bodyPr/>
        <a:lstStyle/>
        <a:p>
          <a:endParaRPr lang="en-IN"/>
        </a:p>
      </dgm:t>
    </dgm:pt>
    <dgm:pt modelId="{4D7067D8-DC1D-47E1-8C84-2FC124CC2346}" type="pres">
      <dgm:prSet presAssocID="{948E5E35-033B-40EC-B2E4-8B9A5771C2A5}" presName="img" presStyleLbl="fgImgPlace1" presStyleIdx="0" presStyleCnt="3" custScaleX="63387" custScaleY="89802" custLinFactNeighborX="-11857"/>
      <dgm:spPr>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4BE516DC-2953-47C6-93D5-E0B25F64048C}" type="pres">
      <dgm:prSet presAssocID="{948E5E35-033B-40EC-B2E4-8B9A5771C2A5}" presName="text" presStyleLbl="node1" presStyleIdx="0" presStyleCnt="3">
        <dgm:presLayoutVars>
          <dgm:bulletEnabled val="1"/>
        </dgm:presLayoutVars>
      </dgm:prSet>
      <dgm:spPr/>
      <dgm:t>
        <a:bodyPr/>
        <a:lstStyle/>
        <a:p>
          <a:endParaRPr lang="en-IN"/>
        </a:p>
      </dgm:t>
    </dgm:pt>
    <dgm:pt modelId="{D0F42ED0-6ACE-40D3-A110-F78683934D5B}" type="pres">
      <dgm:prSet presAssocID="{A5123F11-941B-446B-AAFF-57EAAB491570}" presName="spacer" presStyleCnt="0"/>
      <dgm:spPr/>
    </dgm:pt>
    <dgm:pt modelId="{095CA01A-0E47-4F89-AD4A-628EF3706C83}" type="pres">
      <dgm:prSet presAssocID="{176A46C7-0F95-4E2A-BAEB-F2D3D6F36103}" presName="comp" presStyleCnt="0"/>
      <dgm:spPr/>
    </dgm:pt>
    <dgm:pt modelId="{01542382-5D08-4E48-A05D-132DA12C8AEE}" type="pres">
      <dgm:prSet presAssocID="{176A46C7-0F95-4E2A-BAEB-F2D3D6F36103}" presName="box" presStyleLbl="node1" presStyleIdx="1" presStyleCnt="3"/>
      <dgm:spPr/>
      <dgm:t>
        <a:bodyPr/>
        <a:lstStyle/>
        <a:p>
          <a:endParaRPr lang="en-IN"/>
        </a:p>
      </dgm:t>
    </dgm:pt>
    <dgm:pt modelId="{EFC59EED-50AC-4C5D-91EE-B63DEB140ECC}" type="pres">
      <dgm:prSet presAssocID="{176A46C7-0F95-4E2A-BAEB-F2D3D6F36103}" presName="img" presStyleLbl="fgImgPlace1" presStyleIdx="1" presStyleCnt="3" custScaleX="63387" custScaleY="89802" custLinFactNeighborX="-11857"/>
      <dgm:spPr>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7D9A8422-5E4B-4D7D-BBEA-DB722A3A8BBF}" type="pres">
      <dgm:prSet presAssocID="{176A46C7-0F95-4E2A-BAEB-F2D3D6F36103}" presName="text" presStyleLbl="node1" presStyleIdx="1" presStyleCnt="3">
        <dgm:presLayoutVars>
          <dgm:bulletEnabled val="1"/>
        </dgm:presLayoutVars>
      </dgm:prSet>
      <dgm:spPr/>
      <dgm:t>
        <a:bodyPr/>
        <a:lstStyle/>
        <a:p>
          <a:endParaRPr lang="en-IN"/>
        </a:p>
      </dgm:t>
    </dgm:pt>
    <dgm:pt modelId="{3B672EAD-70F4-49B0-8524-F450E7102705}" type="pres">
      <dgm:prSet presAssocID="{AD6693EE-99C6-4709-BCA8-FBFFD3578BE5}" presName="spacer" presStyleCnt="0"/>
      <dgm:spPr/>
    </dgm:pt>
    <dgm:pt modelId="{A1C30EEF-6894-4113-A3FB-2DF6BB53AD9E}" type="pres">
      <dgm:prSet presAssocID="{04AF4CE2-E341-4EC2-8723-E87A5B6F1E3B}" presName="comp" presStyleCnt="0"/>
      <dgm:spPr/>
    </dgm:pt>
    <dgm:pt modelId="{CA69EBD4-9D48-4A0D-88ED-D783554D7CF9}" type="pres">
      <dgm:prSet presAssocID="{04AF4CE2-E341-4EC2-8723-E87A5B6F1E3B}" presName="box" presStyleLbl="node1" presStyleIdx="2" presStyleCnt="3"/>
      <dgm:spPr/>
      <dgm:t>
        <a:bodyPr/>
        <a:lstStyle/>
        <a:p>
          <a:endParaRPr lang="en-IN"/>
        </a:p>
      </dgm:t>
    </dgm:pt>
    <dgm:pt modelId="{234D193C-E30E-4AB2-9209-997E8CDA53E5}" type="pres">
      <dgm:prSet presAssocID="{04AF4CE2-E341-4EC2-8723-E87A5B6F1E3B}" presName="img" presStyleLbl="fgImgPlace1" presStyleIdx="2" presStyleCnt="3" custScaleX="63387" custScaleY="89802" custLinFactNeighborX="-11857"/>
      <dgm:spPr>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04FED21D-AC7A-4870-BE6E-9F15B1D2EDD7}" type="pres">
      <dgm:prSet presAssocID="{04AF4CE2-E341-4EC2-8723-E87A5B6F1E3B}" presName="text" presStyleLbl="node1" presStyleIdx="2" presStyleCnt="3">
        <dgm:presLayoutVars>
          <dgm:bulletEnabled val="1"/>
        </dgm:presLayoutVars>
      </dgm:prSet>
      <dgm:spPr/>
      <dgm:t>
        <a:bodyPr/>
        <a:lstStyle/>
        <a:p>
          <a:endParaRPr lang="en-IN"/>
        </a:p>
      </dgm:t>
    </dgm:pt>
  </dgm:ptLst>
  <dgm:cxnLst>
    <dgm:cxn modelId="{C501EB6F-C134-4409-B06D-12A47D184E63}" type="presOf" srcId="{176A46C7-0F95-4E2A-BAEB-F2D3D6F36103}" destId="{01542382-5D08-4E48-A05D-132DA12C8AEE}" srcOrd="0" destOrd="0" presId="urn:microsoft.com/office/officeart/2005/8/layout/vList4"/>
    <dgm:cxn modelId="{A3FAA324-5891-4E63-99EC-3EA8EA284D20}" srcId="{C9E35384-A368-445C-946C-364659D7F053}" destId="{04AF4CE2-E341-4EC2-8723-E87A5B6F1E3B}" srcOrd="2" destOrd="0" parTransId="{CC910A6E-A580-44D0-AF4C-EB365415E6F8}" sibTransId="{633FFDA4-1517-4D85-8999-163378A624FE}"/>
    <dgm:cxn modelId="{22FD06E9-98A3-4878-BAFA-192A80A6850A}" srcId="{C9E35384-A368-445C-946C-364659D7F053}" destId="{176A46C7-0F95-4E2A-BAEB-F2D3D6F36103}" srcOrd="1" destOrd="0" parTransId="{1E68957D-0502-46B9-9A94-610C5E8C0D03}" sibTransId="{AD6693EE-99C6-4709-BCA8-FBFFD3578BE5}"/>
    <dgm:cxn modelId="{108B3B14-ECDA-4A57-8867-FC72DBBBC23E}" type="presOf" srcId="{04AF4CE2-E341-4EC2-8723-E87A5B6F1E3B}" destId="{04FED21D-AC7A-4870-BE6E-9F15B1D2EDD7}" srcOrd="1" destOrd="0" presId="urn:microsoft.com/office/officeart/2005/8/layout/vList4"/>
    <dgm:cxn modelId="{7718EC73-38BB-428D-B135-901931275F29}" type="presOf" srcId="{176A46C7-0F95-4E2A-BAEB-F2D3D6F36103}" destId="{7D9A8422-5E4B-4D7D-BBEA-DB722A3A8BBF}" srcOrd="1" destOrd="0" presId="urn:microsoft.com/office/officeart/2005/8/layout/vList4"/>
    <dgm:cxn modelId="{5D46A7E6-6986-49E3-AD8C-6025BD3419F7}" type="presOf" srcId="{948E5E35-033B-40EC-B2E4-8B9A5771C2A5}" destId="{4BE516DC-2953-47C6-93D5-E0B25F64048C}" srcOrd="1" destOrd="0" presId="urn:microsoft.com/office/officeart/2005/8/layout/vList4"/>
    <dgm:cxn modelId="{722BF46A-FF3D-4601-8B61-99B993A5AFB3}" type="presOf" srcId="{C9E35384-A368-445C-946C-364659D7F053}" destId="{64717DEC-1C3D-45BC-AF27-E7AEE1815BE8}" srcOrd="0" destOrd="0" presId="urn:microsoft.com/office/officeart/2005/8/layout/vList4"/>
    <dgm:cxn modelId="{42689A73-8A6E-4EE2-AE54-24623C17EAC3}" srcId="{C9E35384-A368-445C-946C-364659D7F053}" destId="{948E5E35-033B-40EC-B2E4-8B9A5771C2A5}" srcOrd="0" destOrd="0" parTransId="{0874E3A9-3BA8-4805-A855-0F0F7EEE3ED3}" sibTransId="{A5123F11-941B-446B-AAFF-57EAAB491570}"/>
    <dgm:cxn modelId="{730A50DE-8F1C-4DA3-9FFB-C53B3D31E5E6}" type="presOf" srcId="{04AF4CE2-E341-4EC2-8723-E87A5B6F1E3B}" destId="{CA69EBD4-9D48-4A0D-88ED-D783554D7CF9}" srcOrd="0" destOrd="0" presId="urn:microsoft.com/office/officeart/2005/8/layout/vList4"/>
    <dgm:cxn modelId="{49F6AEF8-0906-46CB-85AB-0F948F87158B}" type="presOf" srcId="{948E5E35-033B-40EC-B2E4-8B9A5771C2A5}" destId="{F433B467-AB18-40B0-9682-6C73D996AA1D}" srcOrd="0" destOrd="0" presId="urn:microsoft.com/office/officeart/2005/8/layout/vList4"/>
    <dgm:cxn modelId="{380115C4-3FFF-4CE8-83F2-309F28A17245}" type="presParOf" srcId="{64717DEC-1C3D-45BC-AF27-E7AEE1815BE8}" destId="{DB7298DE-6561-49A2-886C-8BA1A243995A}" srcOrd="0" destOrd="0" presId="urn:microsoft.com/office/officeart/2005/8/layout/vList4"/>
    <dgm:cxn modelId="{C8DBEE19-7B52-48AD-AFF1-A6403F792A8E}" type="presParOf" srcId="{DB7298DE-6561-49A2-886C-8BA1A243995A}" destId="{F433B467-AB18-40B0-9682-6C73D996AA1D}" srcOrd="0" destOrd="0" presId="urn:microsoft.com/office/officeart/2005/8/layout/vList4"/>
    <dgm:cxn modelId="{22357B8D-7278-4387-93A5-67C68DF42AC8}" type="presParOf" srcId="{DB7298DE-6561-49A2-886C-8BA1A243995A}" destId="{4D7067D8-DC1D-47E1-8C84-2FC124CC2346}" srcOrd="1" destOrd="0" presId="urn:microsoft.com/office/officeart/2005/8/layout/vList4"/>
    <dgm:cxn modelId="{B23E50C7-9A42-4343-85F5-5C911AFA2DDA}" type="presParOf" srcId="{DB7298DE-6561-49A2-886C-8BA1A243995A}" destId="{4BE516DC-2953-47C6-93D5-E0B25F64048C}" srcOrd="2" destOrd="0" presId="urn:microsoft.com/office/officeart/2005/8/layout/vList4"/>
    <dgm:cxn modelId="{3BBEE410-23DB-4BCC-A606-2BA420B1BBE9}" type="presParOf" srcId="{64717DEC-1C3D-45BC-AF27-E7AEE1815BE8}" destId="{D0F42ED0-6ACE-40D3-A110-F78683934D5B}" srcOrd="1" destOrd="0" presId="urn:microsoft.com/office/officeart/2005/8/layout/vList4"/>
    <dgm:cxn modelId="{666DFFD5-B61A-4ACA-A6AC-428E25EAA85E}" type="presParOf" srcId="{64717DEC-1C3D-45BC-AF27-E7AEE1815BE8}" destId="{095CA01A-0E47-4F89-AD4A-628EF3706C83}" srcOrd="2" destOrd="0" presId="urn:microsoft.com/office/officeart/2005/8/layout/vList4"/>
    <dgm:cxn modelId="{C8A80F8C-E59A-4B0E-A94B-3998EA68BD1D}" type="presParOf" srcId="{095CA01A-0E47-4F89-AD4A-628EF3706C83}" destId="{01542382-5D08-4E48-A05D-132DA12C8AEE}" srcOrd="0" destOrd="0" presId="urn:microsoft.com/office/officeart/2005/8/layout/vList4"/>
    <dgm:cxn modelId="{4807EE84-8F2B-4C36-9EFA-ED0DB9CDB1A1}" type="presParOf" srcId="{095CA01A-0E47-4F89-AD4A-628EF3706C83}" destId="{EFC59EED-50AC-4C5D-91EE-B63DEB140ECC}" srcOrd="1" destOrd="0" presId="urn:microsoft.com/office/officeart/2005/8/layout/vList4"/>
    <dgm:cxn modelId="{32B9036F-BAC1-4523-8034-110110C62D70}" type="presParOf" srcId="{095CA01A-0E47-4F89-AD4A-628EF3706C83}" destId="{7D9A8422-5E4B-4D7D-BBEA-DB722A3A8BBF}" srcOrd="2" destOrd="0" presId="urn:microsoft.com/office/officeart/2005/8/layout/vList4"/>
    <dgm:cxn modelId="{F6B10EAD-4632-4894-8C06-FE5F8F5CBE19}" type="presParOf" srcId="{64717DEC-1C3D-45BC-AF27-E7AEE1815BE8}" destId="{3B672EAD-70F4-49B0-8524-F450E7102705}" srcOrd="3" destOrd="0" presId="urn:microsoft.com/office/officeart/2005/8/layout/vList4"/>
    <dgm:cxn modelId="{5F763DD5-30CC-4ADC-9656-9A0ABD72DBCB}" type="presParOf" srcId="{64717DEC-1C3D-45BC-AF27-E7AEE1815BE8}" destId="{A1C30EEF-6894-4113-A3FB-2DF6BB53AD9E}" srcOrd="4" destOrd="0" presId="urn:microsoft.com/office/officeart/2005/8/layout/vList4"/>
    <dgm:cxn modelId="{546D97D4-2A34-4CD7-9B88-F2A95618332A}" type="presParOf" srcId="{A1C30EEF-6894-4113-A3FB-2DF6BB53AD9E}" destId="{CA69EBD4-9D48-4A0D-88ED-D783554D7CF9}" srcOrd="0" destOrd="0" presId="urn:microsoft.com/office/officeart/2005/8/layout/vList4"/>
    <dgm:cxn modelId="{6575A97E-E86C-4739-855F-29B01A99A439}" type="presParOf" srcId="{A1C30EEF-6894-4113-A3FB-2DF6BB53AD9E}" destId="{234D193C-E30E-4AB2-9209-997E8CDA53E5}" srcOrd="1" destOrd="0" presId="urn:microsoft.com/office/officeart/2005/8/layout/vList4"/>
    <dgm:cxn modelId="{30ADC65D-F6DF-4878-831D-21D1B4186889}" type="presParOf" srcId="{A1C30EEF-6894-4113-A3FB-2DF6BB53AD9E}" destId="{04FED21D-AC7A-4870-BE6E-9F15B1D2EDD7}" srcOrd="2" destOrd="0" presId="urn:microsoft.com/office/officeart/2005/8/layout/vList4"/>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9E35384-A368-445C-946C-364659D7F053}" type="doc">
      <dgm:prSet loTypeId="urn:microsoft.com/office/officeart/2005/8/layout/vList4" loCatId="list" qsTypeId="urn:microsoft.com/office/officeart/2005/8/quickstyle/simple1" qsCatId="simple" csTypeId="urn:microsoft.com/office/officeart/2005/8/colors/accent6_1" csCatId="accent6" phldr="1"/>
      <dgm:spPr/>
      <dgm:t>
        <a:bodyPr/>
        <a:lstStyle/>
        <a:p>
          <a:endParaRPr lang="en-IN"/>
        </a:p>
      </dgm:t>
    </dgm:pt>
    <dgm:pt modelId="{176A46C7-0F95-4E2A-BAEB-F2D3D6F36103}">
      <dgm:prSet phldrT="[Text]" custT="1"/>
      <dgm:spPr>
        <a:ln>
          <a:solidFill>
            <a:srgbClr val="C01E2F"/>
          </a:solidFill>
        </a:ln>
      </dgm:spPr>
      <dgm:t>
        <a:bodyPr/>
        <a:lstStyle/>
        <a:p>
          <a:r>
            <a:rPr lang="en-GB" sz="2400" b="0" i="0" dirty="0" smtClean="0">
              <a:latin typeface="+mj-lt"/>
            </a:rPr>
            <a:t>Apply critical thinking skills to evaluate and implement sustainable practices, fostering positive social and environmental change.</a:t>
          </a:r>
          <a:endParaRPr lang="en-IN" sz="2400" dirty="0">
            <a:latin typeface="+mj-lt"/>
          </a:endParaRPr>
        </a:p>
      </dgm:t>
    </dgm:pt>
    <dgm:pt modelId="{1E68957D-0502-46B9-9A94-610C5E8C0D03}" type="parTrans" cxnId="{22FD06E9-98A3-4878-BAFA-192A80A6850A}">
      <dgm:prSet/>
      <dgm:spPr/>
      <dgm:t>
        <a:bodyPr/>
        <a:lstStyle/>
        <a:p>
          <a:endParaRPr lang="en-IN"/>
        </a:p>
      </dgm:t>
    </dgm:pt>
    <dgm:pt modelId="{AD6693EE-99C6-4709-BCA8-FBFFD3578BE5}" type="sibTrans" cxnId="{22FD06E9-98A3-4878-BAFA-192A80A6850A}">
      <dgm:prSet/>
      <dgm:spPr/>
      <dgm:t>
        <a:bodyPr/>
        <a:lstStyle/>
        <a:p>
          <a:endParaRPr lang="en-IN"/>
        </a:p>
      </dgm:t>
    </dgm:pt>
    <dgm:pt modelId="{04AF4CE2-E341-4EC2-8723-E87A5B6F1E3B}">
      <dgm:prSet phldrT="[Text]" custT="1"/>
      <dgm:spPr>
        <a:ln>
          <a:solidFill>
            <a:srgbClr val="C01E2F"/>
          </a:solidFill>
        </a:ln>
      </dgm:spPr>
      <dgm:t>
        <a:bodyPr/>
        <a:lstStyle/>
        <a:p>
          <a:r>
            <a:rPr lang="en-GB" sz="2400" b="0" i="0" dirty="0" smtClean="0">
              <a:latin typeface="+mj-lt"/>
            </a:rPr>
            <a:t>Create holistic sustainability solutions, demonstrating the ability to design and execute responsible strategies that benefit society and the environment.</a:t>
          </a:r>
          <a:endParaRPr lang="en-IN" sz="2400" dirty="0">
            <a:latin typeface="+mj-lt"/>
          </a:endParaRPr>
        </a:p>
      </dgm:t>
    </dgm:pt>
    <dgm:pt modelId="{CC910A6E-A580-44D0-AF4C-EB365415E6F8}" type="parTrans" cxnId="{A3FAA324-5891-4E63-99EC-3EA8EA284D20}">
      <dgm:prSet/>
      <dgm:spPr/>
      <dgm:t>
        <a:bodyPr/>
        <a:lstStyle/>
        <a:p>
          <a:endParaRPr lang="en-IN"/>
        </a:p>
      </dgm:t>
    </dgm:pt>
    <dgm:pt modelId="{633FFDA4-1517-4D85-8999-163378A624FE}" type="sibTrans" cxnId="{A3FAA324-5891-4E63-99EC-3EA8EA284D20}">
      <dgm:prSet/>
      <dgm:spPr/>
      <dgm:t>
        <a:bodyPr/>
        <a:lstStyle/>
        <a:p>
          <a:endParaRPr lang="en-IN"/>
        </a:p>
      </dgm:t>
    </dgm:pt>
    <dgm:pt modelId="{948E5E35-033B-40EC-B2E4-8B9A5771C2A5}">
      <dgm:prSet phldrT="[Text]" custT="1"/>
      <dgm:spPr>
        <a:ln>
          <a:solidFill>
            <a:srgbClr val="C01E2F"/>
          </a:solidFill>
        </a:ln>
      </dgm:spPr>
      <dgm:t>
        <a:bodyPr/>
        <a:lstStyle/>
        <a:p>
          <a:r>
            <a:rPr lang="en-GB" sz="2400" b="0" i="0" dirty="0" smtClean="0">
              <a:latin typeface="+mj-lt"/>
            </a:rPr>
            <a:t>Summarize a deep understanding of sustainability and social responsibility principles, enabling informed decision-making and ethical awareness.</a:t>
          </a:r>
          <a:r>
            <a:rPr lang="en-GB" sz="2400" b="0" i="0" dirty="0" smtClean="0">
              <a:latin typeface="+mj-lt"/>
            </a:rPr>
            <a:t>.</a:t>
          </a:r>
          <a:endParaRPr lang="en-IN" sz="2400" dirty="0">
            <a:latin typeface="+mj-lt"/>
          </a:endParaRPr>
        </a:p>
      </dgm:t>
    </dgm:pt>
    <dgm:pt modelId="{A5123F11-941B-446B-AAFF-57EAAB491570}" type="sibTrans" cxnId="{42689A73-8A6E-4EE2-AE54-24623C17EAC3}">
      <dgm:prSet/>
      <dgm:spPr/>
      <dgm:t>
        <a:bodyPr/>
        <a:lstStyle/>
        <a:p>
          <a:endParaRPr lang="en-IN"/>
        </a:p>
      </dgm:t>
    </dgm:pt>
    <dgm:pt modelId="{0874E3A9-3BA8-4805-A855-0F0F7EEE3ED3}" type="parTrans" cxnId="{42689A73-8A6E-4EE2-AE54-24623C17EAC3}">
      <dgm:prSet/>
      <dgm:spPr/>
      <dgm:t>
        <a:bodyPr/>
        <a:lstStyle/>
        <a:p>
          <a:endParaRPr lang="en-IN"/>
        </a:p>
      </dgm:t>
    </dgm:pt>
    <dgm:pt modelId="{64717DEC-1C3D-45BC-AF27-E7AEE1815BE8}" type="pres">
      <dgm:prSet presAssocID="{C9E35384-A368-445C-946C-364659D7F053}" presName="linear" presStyleCnt="0">
        <dgm:presLayoutVars>
          <dgm:dir/>
          <dgm:resizeHandles val="exact"/>
        </dgm:presLayoutVars>
      </dgm:prSet>
      <dgm:spPr/>
      <dgm:t>
        <a:bodyPr/>
        <a:lstStyle/>
        <a:p>
          <a:endParaRPr lang="en-IN"/>
        </a:p>
      </dgm:t>
    </dgm:pt>
    <dgm:pt modelId="{DB7298DE-6561-49A2-886C-8BA1A243995A}" type="pres">
      <dgm:prSet presAssocID="{948E5E35-033B-40EC-B2E4-8B9A5771C2A5}" presName="comp" presStyleCnt="0"/>
      <dgm:spPr/>
    </dgm:pt>
    <dgm:pt modelId="{F433B467-AB18-40B0-9682-6C73D996AA1D}" type="pres">
      <dgm:prSet presAssocID="{948E5E35-033B-40EC-B2E4-8B9A5771C2A5}" presName="box" presStyleLbl="node1" presStyleIdx="0" presStyleCnt="3"/>
      <dgm:spPr/>
      <dgm:t>
        <a:bodyPr/>
        <a:lstStyle/>
        <a:p>
          <a:endParaRPr lang="en-IN"/>
        </a:p>
      </dgm:t>
    </dgm:pt>
    <dgm:pt modelId="{4D7067D8-DC1D-47E1-8C84-2FC124CC2346}" type="pres">
      <dgm:prSet presAssocID="{948E5E35-033B-40EC-B2E4-8B9A5771C2A5}" presName="img" presStyleLbl="fgImgPlace1" presStyleIdx="0" presStyleCnt="3" custScaleX="63387" custScaleY="89802" custLinFactNeighborX="-11857"/>
      <dgm:spPr>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4BE516DC-2953-47C6-93D5-E0B25F64048C}" type="pres">
      <dgm:prSet presAssocID="{948E5E35-033B-40EC-B2E4-8B9A5771C2A5}" presName="text" presStyleLbl="node1" presStyleIdx="0" presStyleCnt="3">
        <dgm:presLayoutVars>
          <dgm:bulletEnabled val="1"/>
        </dgm:presLayoutVars>
      </dgm:prSet>
      <dgm:spPr/>
      <dgm:t>
        <a:bodyPr/>
        <a:lstStyle/>
        <a:p>
          <a:endParaRPr lang="en-IN"/>
        </a:p>
      </dgm:t>
    </dgm:pt>
    <dgm:pt modelId="{D0F42ED0-6ACE-40D3-A110-F78683934D5B}" type="pres">
      <dgm:prSet presAssocID="{A5123F11-941B-446B-AAFF-57EAAB491570}" presName="spacer" presStyleCnt="0"/>
      <dgm:spPr/>
    </dgm:pt>
    <dgm:pt modelId="{095CA01A-0E47-4F89-AD4A-628EF3706C83}" type="pres">
      <dgm:prSet presAssocID="{176A46C7-0F95-4E2A-BAEB-F2D3D6F36103}" presName="comp" presStyleCnt="0"/>
      <dgm:spPr/>
    </dgm:pt>
    <dgm:pt modelId="{01542382-5D08-4E48-A05D-132DA12C8AEE}" type="pres">
      <dgm:prSet presAssocID="{176A46C7-0F95-4E2A-BAEB-F2D3D6F36103}" presName="box" presStyleLbl="node1" presStyleIdx="1" presStyleCnt="3"/>
      <dgm:spPr/>
      <dgm:t>
        <a:bodyPr/>
        <a:lstStyle/>
        <a:p>
          <a:endParaRPr lang="en-IN"/>
        </a:p>
      </dgm:t>
    </dgm:pt>
    <dgm:pt modelId="{EFC59EED-50AC-4C5D-91EE-B63DEB140ECC}" type="pres">
      <dgm:prSet presAssocID="{176A46C7-0F95-4E2A-BAEB-F2D3D6F36103}" presName="img" presStyleLbl="fgImgPlace1" presStyleIdx="1" presStyleCnt="3" custScaleX="63387" custScaleY="89802" custLinFactNeighborX="-11857"/>
      <dgm:spPr>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7D9A8422-5E4B-4D7D-BBEA-DB722A3A8BBF}" type="pres">
      <dgm:prSet presAssocID="{176A46C7-0F95-4E2A-BAEB-F2D3D6F36103}" presName="text" presStyleLbl="node1" presStyleIdx="1" presStyleCnt="3">
        <dgm:presLayoutVars>
          <dgm:bulletEnabled val="1"/>
        </dgm:presLayoutVars>
      </dgm:prSet>
      <dgm:spPr/>
      <dgm:t>
        <a:bodyPr/>
        <a:lstStyle/>
        <a:p>
          <a:endParaRPr lang="en-IN"/>
        </a:p>
      </dgm:t>
    </dgm:pt>
    <dgm:pt modelId="{3B672EAD-70F4-49B0-8524-F450E7102705}" type="pres">
      <dgm:prSet presAssocID="{AD6693EE-99C6-4709-BCA8-FBFFD3578BE5}" presName="spacer" presStyleCnt="0"/>
      <dgm:spPr/>
    </dgm:pt>
    <dgm:pt modelId="{A1C30EEF-6894-4113-A3FB-2DF6BB53AD9E}" type="pres">
      <dgm:prSet presAssocID="{04AF4CE2-E341-4EC2-8723-E87A5B6F1E3B}" presName="comp" presStyleCnt="0"/>
      <dgm:spPr/>
    </dgm:pt>
    <dgm:pt modelId="{CA69EBD4-9D48-4A0D-88ED-D783554D7CF9}" type="pres">
      <dgm:prSet presAssocID="{04AF4CE2-E341-4EC2-8723-E87A5B6F1E3B}" presName="box" presStyleLbl="node1" presStyleIdx="2" presStyleCnt="3"/>
      <dgm:spPr/>
      <dgm:t>
        <a:bodyPr/>
        <a:lstStyle/>
        <a:p>
          <a:endParaRPr lang="en-IN"/>
        </a:p>
      </dgm:t>
    </dgm:pt>
    <dgm:pt modelId="{234D193C-E30E-4AB2-9209-997E8CDA53E5}" type="pres">
      <dgm:prSet presAssocID="{04AF4CE2-E341-4EC2-8723-E87A5B6F1E3B}" presName="img" presStyleLbl="fgImgPlace1" presStyleIdx="2" presStyleCnt="3" custScaleX="63387" custScaleY="89802" custLinFactNeighborX="-11857"/>
      <dgm:spPr>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a:solidFill>
            <a:schemeClr val="accent6">
              <a:lumMod val="50000"/>
            </a:schemeClr>
          </a:solidFill>
        </a:ln>
      </dgm:spPr>
      <dgm:t>
        <a:bodyPr/>
        <a:lstStyle/>
        <a:p>
          <a:endParaRPr lang="en-IN"/>
        </a:p>
      </dgm:t>
    </dgm:pt>
    <dgm:pt modelId="{04FED21D-AC7A-4870-BE6E-9F15B1D2EDD7}" type="pres">
      <dgm:prSet presAssocID="{04AF4CE2-E341-4EC2-8723-E87A5B6F1E3B}" presName="text" presStyleLbl="node1" presStyleIdx="2" presStyleCnt="3">
        <dgm:presLayoutVars>
          <dgm:bulletEnabled val="1"/>
        </dgm:presLayoutVars>
      </dgm:prSet>
      <dgm:spPr/>
      <dgm:t>
        <a:bodyPr/>
        <a:lstStyle/>
        <a:p>
          <a:endParaRPr lang="en-IN"/>
        </a:p>
      </dgm:t>
    </dgm:pt>
  </dgm:ptLst>
  <dgm:cxnLst>
    <dgm:cxn modelId="{C501EB6F-C134-4409-B06D-12A47D184E63}" type="presOf" srcId="{176A46C7-0F95-4E2A-BAEB-F2D3D6F36103}" destId="{01542382-5D08-4E48-A05D-132DA12C8AEE}" srcOrd="0" destOrd="0" presId="urn:microsoft.com/office/officeart/2005/8/layout/vList4"/>
    <dgm:cxn modelId="{A3FAA324-5891-4E63-99EC-3EA8EA284D20}" srcId="{C9E35384-A368-445C-946C-364659D7F053}" destId="{04AF4CE2-E341-4EC2-8723-E87A5B6F1E3B}" srcOrd="2" destOrd="0" parTransId="{CC910A6E-A580-44D0-AF4C-EB365415E6F8}" sibTransId="{633FFDA4-1517-4D85-8999-163378A624FE}"/>
    <dgm:cxn modelId="{22FD06E9-98A3-4878-BAFA-192A80A6850A}" srcId="{C9E35384-A368-445C-946C-364659D7F053}" destId="{176A46C7-0F95-4E2A-BAEB-F2D3D6F36103}" srcOrd="1" destOrd="0" parTransId="{1E68957D-0502-46B9-9A94-610C5E8C0D03}" sibTransId="{AD6693EE-99C6-4709-BCA8-FBFFD3578BE5}"/>
    <dgm:cxn modelId="{108B3B14-ECDA-4A57-8867-FC72DBBBC23E}" type="presOf" srcId="{04AF4CE2-E341-4EC2-8723-E87A5B6F1E3B}" destId="{04FED21D-AC7A-4870-BE6E-9F15B1D2EDD7}" srcOrd="1" destOrd="0" presId="urn:microsoft.com/office/officeart/2005/8/layout/vList4"/>
    <dgm:cxn modelId="{7718EC73-38BB-428D-B135-901931275F29}" type="presOf" srcId="{176A46C7-0F95-4E2A-BAEB-F2D3D6F36103}" destId="{7D9A8422-5E4B-4D7D-BBEA-DB722A3A8BBF}" srcOrd="1" destOrd="0" presId="urn:microsoft.com/office/officeart/2005/8/layout/vList4"/>
    <dgm:cxn modelId="{5D46A7E6-6986-49E3-AD8C-6025BD3419F7}" type="presOf" srcId="{948E5E35-033B-40EC-B2E4-8B9A5771C2A5}" destId="{4BE516DC-2953-47C6-93D5-E0B25F64048C}" srcOrd="1" destOrd="0" presId="urn:microsoft.com/office/officeart/2005/8/layout/vList4"/>
    <dgm:cxn modelId="{722BF46A-FF3D-4601-8B61-99B993A5AFB3}" type="presOf" srcId="{C9E35384-A368-445C-946C-364659D7F053}" destId="{64717DEC-1C3D-45BC-AF27-E7AEE1815BE8}" srcOrd="0" destOrd="0" presId="urn:microsoft.com/office/officeart/2005/8/layout/vList4"/>
    <dgm:cxn modelId="{42689A73-8A6E-4EE2-AE54-24623C17EAC3}" srcId="{C9E35384-A368-445C-946C-364659D7F053}" destId="{948E5E35-033B-40EC-B2E4-8B9A5771C2A5}" srcOrd="0" destOrd="0" parTransId="{0874E3A9-3BA8-4805-A855-0F0F7EEE3ED3}" sibTransId="{A5123F11-941B-446B-AAFF-57EAAB491570}"/>
    <dgm:cxn modelId="{730A50DE-8F1C-4DA3-9FFB-C53B3D31E5E6}" type="presOf" srcId="{04AF4CE2-E341-4EC2-8723-E87A5B6F1E3B}" destId="{CA69EBD4-9D48-4A0D-88ED-D783554D7CF9}" srcOrd="0" destOrd="0" presId="urn:microsoft.com/office/officeart/2005/8/layout/vList4"/>
    <dgm:cxn modelId="{49F6AEF8-0906-46CB-85AB-0F948F87158B}" type="presOf" srcId="{948E5E35-033B-40EC-B2E4-8B9A5771C2A5}" destId="{F433B467-AB18-40B0-9682-6C73D996AA1D}" srcOrd="0" destOrd="0" presId="urn:microsoft.com/office/officeart/2005/8/layout/vList4"/>
    <dgm:cxn modelId="{380115C4-3FFF-4CE8-83F2-309F28A17245}" type="presParOf" srcId="{64717DEC-1C3D-45BC-AF27-E7AEE1815BE8}" destId="{DB7298DE-6561-49A2-886C-8BA1A243995A}" srcOrd="0" destOrd="0" presId="urn:microsoft.com/office/officeart/2005/8/layout/vList4"/>
    <dgm:cxn modelId="{C8DBEE19-7B52-48AD-AFF1-A6403F792A8E}" type="presParOf" srcId="{DB7298DE-6561-49A2-886C-8BA1A243995A}" destId="{F433B467-AB18-40B0-9682-6C73D996AA1D}" srcOrd="0" destOrd="0" presId="urn:microsoft.com/office/officeart/2005/8/layout/vList4"/>
    <dgm:cxn modelId="{22357B8D-7278-4387-93A5-67C68DF42AC8}" type="presParOf" srcId="{DB7298DE-6561-49A2-886C-8BA1A243995A}" destId="{4D7067D8-DC1D-47E1-8C84-2FC124CC2346}" srcOrd="1" destOrd="0" presId="urn:microsoft.com/office/officeart/2005/8/layout/vList4"/>
    <dgm:cxn modelId="{B23E50C7-9A42-4343-85F5-5C911AFA2DDA}" type="presParOf" srcId="{DB7298DE-6561-49A2-886C-8BA1A243995A}" destId="{4BE516DC-2953-47C6-93D5-E0B25F64048C}" srcOrd="2" destOrd="0" presId="urn:microsoft.com/office/officeart/2005/8/layout/vList4"/>
    <dgm:cxn modelId="{3BBEE410-23DB-4BCC-A606-2BA420B1BBE9}" type="presParOf" srcId="{64717DEC-1C3D-45BC-AF27-E7AEE1815BE8}" destId="{D0F42ED0-6ACE-40D3-A110-F78683934D5B}" srcOrd="1" destOrd="0" presId="urn:microsoft.com/office/officeart/2005/8/layout/vList4"/>
    <dgm:cxn modelId="{666DFFD5-B61A-4ACA-A6AC-428E25EAA85E}" type="presParOf" srcId="{64717DEC-1C3D-45BC-AF27-E7AEE1815BE8}" destId="{095CA01A-0E47-4F89-AD4A-628EF3706C83}" srcOrd="2" destOrd="0" presId="urn:microsoft.com/office/officeart/2005/8/layout/vList4"/>
    <dgm:cxn modelId="{C8A80F8C-E59A-4B0E-A94B-3998EA68BD1D}" type="presParOf" srcId="{095CA01A-0E47-4F89-AD4A-628EF3706C83}" destId="{01542382-5D08-4E48-A05D-132DA12C8AEE}" srcOrd="0" destOrd="0" presId="urn:microsoft.com/office/officeart/2005/8/layout/vList4"/>
    <dgm:cxn modelId="{4807EE84-8F2B-4C36-9EFA-ED0DB9CDB1A1}" type="presParOf" srcId="{095CA01A-0E47-4F89-AD4A-628EF3706C83}" destId="{EFC59EED-50AC-4C5D-91EE-B63DEB140ECC}" srcOrd="1" destOrd="0" presId="urn:microsoft.com/office/officeart/2005/8/layout/vList4"/>
    <dgm:cxn modelId="{32B9036F-BAC1-4523-8034-110110C62D70}" type="presParOf" srcId="{095CA01A-0E47-4F89-AD4A-628EF3706C83}" destId="{7D9A8422-5E4B-4D7D-BBEA-DB722A3A8BBF}" srcOrd="2" destOrd="0" presId="urn:microsoft.com/office/officeart/2005/8/layout/vList4"/>
    <dgm:cxn modelId="{F6B10EAD-4632-4894-8C06-FE5F8F5CBE19}" type="presParOf" srcId="{64717DEC-1C3D-45BC-AF27-E7AEE1815BE8}" destId="{3B672EAD-70F4-49B0-8524-F450E7102705}" srcOrd="3" destOrd="0" presId="urn:microsoft.com/office/officeart/2005/8/layout/vList4"/>
    <dgm:cxn modelId="{5F763DD5-30CC-4ADC-9656-9A0ABD72DBCB}" type="presParOf" srcId="{64717DEC-1C3D-45BC-AF27-E7AEE1815BE8}" destId="{A1C30EEF-6894-4113-A3FB-2DF6BB53AD9E}" srcOrd="4" destOrd="0" presId="urn:microsoft.com/office/officeart/2005/8/layout/vList4"/>
    <dgm:cxn modelId="{546D97D4-2A34-4CD7-9B88-F2A95618332A}" type="presParOf" srcId="{A1C30EEF-6894-4113-A3FB-2DF6BB53AD9E}" destId="{CA69EBD4-9D48-4A0D-88ED-D783554D7CF9}" srcOrd="0" destOrd="0" presId="urn:microsoft.com/office/officeart/2005/8/layout/vList4"/>
    <dgm:cxn modelId="{6575A97E-E86C-4739-855F-29B01A99A439}" type="presParOf" srcId="{A1C30EEF-6894-4113-A3FB-2DF6BB53AD9E}" destId="{234D193C-E30E-4AB2-9209-997E8CDA53E5}" srcOrd="1" destOrd="0" presId="urn:microsoft.com/office/officeart/2005/8/layout/vList4"/>
    <dgm:cxn modelId="{30ADC65D-F6DF-4878-831D-21D1B4186889}" type="presParOf" srcId="{A1C30EEF-6894-4113-A3FB-2DF6BB53AD9E}" destId="{04FED21D-AC7A-4870-BE6E-9F15B1D2EDD7}" srcOrd="2" destOrd="0" presId="urn:microsoft.com/office/officeart/2005/8/layout/vList4"/>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3B467-AB18-40B0-9682-6C73D996AA1D}">
      <dsp:nvSpPr>
        <dsp:cNvPr id="0" name=""/>
        <dsp:cNvSpPr/>
      </dsp:nvSpPr>
      <dsp:spPr>
        <a:xfrm>
          <a:off x="0" y="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0" i="0" kern="1200" dirty="0" smtClean="0">
              <a:latin typeface="+mj-lt"/>
            </a:rPr>
            <a:t>Explain the key principles of sustainability and social responsibility, including their significance in addressing global challenges.</a:t>
          </a:r>
          <a:endParaRPr lang="en-GB" sz="2400" b="0" i="0" kern="1200" dirty="0" smtClean="0">
            <a:latin typeface="+mj-lt"/>
          </a:endParaRPr>
        </a:p>
      </dsp:txBody>
      <dsp:txXfrm>
        <a:off x="2239880" y="0"/>
        <a:ext cx="8381128" cy="1156790"/>
      </dsp:txXfrm>
    </dsp:sp>
    <dsp:sp modelId="{4D7067D8-DC1D-47E1-8C84-2FC124CC2346}">
      <dsp:nvSpPr>
        <dsp:cNvPr id="0" name=""/>
        <dsp:cNvSpPr/>
      </dsp:nvSpPr>
      <dsp:spPr>
        <a:xfrm>
          <a:off x="252679" y="162866"/>
          <a:ext cx="1346467" cy="831057"/>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01542382-5D08-4E48-A05D-132DA12C8AEE}">
      <dsp:nvSpPr>
        <dsp:cNvPr id="0" name=""/>
        <dsp:cNvSpPr/>
      </dsp:nvSpPr>
      <dsp:spPr>
        <a:xfrm>
          <a:off x="0" y="127247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0" i="0" kern="1200" dirty="0" smtClean="0">
              <a:latin typeface="+mj-lt"/>
            </a:rPr>
            <a:t>Analyze real-world case studies to identify sustainable practices and social responsibility initiatives implemented by organizations and their impact on stakeholders.</a:t>
          </a:r>
          <a:r>
            <a:rPr lang="en-GB" sz="2400" b="0" i="0" kern="1200" dirty="0" smtClean="0">
              <a:latin typeface="+mj-lt"/>
            </a:rPr>
            <a:t>.</a:t>
          </a:r>
          <a:endParaRPr lang="en-IN" sz="2400" kern="1200" dirty="0">
            <a:latin typeface="+mj-lt"/>
          </a:endParaRPr>
        </a:p>
      </dsp:txBody>
      <dsp:txXfrm>
        <a:off x="2239880" y="1272470"/>
        <a:ext cx="8381128" cy="1156790"/>
      </dsp:txXfrm>
    </dsp:sp>
    <dsp:sp modelId="{EFC59EED-50AC-4C5D-91EE-B63DEB140ECC}">
      <dsp:nvSpPr>
        <dsp:cNvPr id="0" name=""/>
        <dsp:cNvSpPr/>
      </dsp:nvSpPr>
      <dsp:spPr>
        <a:xfrm>
          <a:off x="252679" y="1435336"/>
          <a:ext cx="1346467" cy="831057"/>
        </a:xfrm>
        <a:prstGeom prst="roundRect">
          <a:avLst>
            <a:gd name="adj" fmla="val 10000"/>
          </a:avLst>
        </a:prstGeom>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CA69EBD4-9D48-4A0D-88ED-D783554D7CF9}">
      <dsp:nvSpPr>
        <dsp:cNvPr id="0" name=""/>
        <dsp:cNvSpPr/>
      </dsp:nvSpPr>
      <dsp:spPr>
        <a:xfrm>
          <a:off x="0" y="2544940"/>
          <a:ext cx="1062100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0" i="0" kern="1200" dirty="0" smtClean="0">
              <a:latin typeface="+mj-lt"/>
            </a:rPr>
            <a:t>Develop a holistic sustainability strategy for a hypothetical business, incorporating environmental, social, and economic factors to drive responsible corporate decisions.</a:t>
          </a:r>
          <a:endParaRPr lang="en-IN" sz="2400" kern="1200" dirty="0">
            <a:latin typeface="+mj-lt"/>
          </a:endParaRPr>
        </a:p>
      </dsp:txBody>
      <dsp:txXfrm>
        <a:off x="2239880" y="2544940"/>
        <a:ext cx="8381128" cy="1156790"/>
      </dsp:txXfrm>
    </dsp:sp>
    <dsp:sp modelId="{234D193C-E30E-4AB2-9209-997E8CDA53E5}">
      <dsp:nvSpPr>
        <dsp:cNvPr id="0" name=""/>
        <dsp:cNvSpPr/>
      </dsp:nvSpPr>
      <dsp:spPr>
        <a:xfrm>
          <a:off x="252679" y="2707806"/>
          <a:ext cx="1346467" cy="831057"/>
        </a:xfrm>
        <a:prstGeom prst="roundRect">
          <a:avLst>
            <a:gd name="adj" fmla="val 10000"/>
          </a:avLst>
        </a:prstGeom>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3B467-AB18-40B0-9682-6C73D996AA1D}">
      <dsp:nvSpPr>
        <dsp:cNvPr id="0" name=""/>
        <dsp:cNvSpPr/>
      </dsp:nvSpPr>
      <dsp:spPr>
        <a:xfrm>
          <a:off x="0" y="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0" i="0" kern="1200" dirty="0" smtClean="0">
              <a:latin typeface="+mj-lt"/>
            </a:rPr>
            <a:t>Summarize a deep understanding of sustainability and social responsibility principles, enabling informed decision-making and ethical awareness.</a:t>
          </a:r>
          <a:r>
            <a:rPr lang="en-GB" sz="2400" b="0" i="0" kern="1200" dirty="0" smtClean="0">
              <a:latin typeface="+mj-lt"/>
            </a:rPr>
            <a:t>.</a:t>
          </a:r>
          <a:endParaRPr lang="en-IN" sz="2400" kern="1200" dirty="0">
            <a:latin typeface="+mj-lt"/>
          </a:endParaRPr>
        </a:p>
      </dsp:txBody>
      <dsp:txXfrm>
        <a:off x="2235308" y="0"/>
        <a:ext cx="8362840" cy="1156790"/>
      </dsp:txXfrm>
    </dsp:sp>
    <dsp:sp modelId="{4D7067D8-DC1D-47E1-8C84-2FC124CC2346}">
      <dsp:nvSpPr>
        <dsp:cNvPr id="0" name=""/>
        <dsp:cNvSpPr/>
      </dsp:nvSpPr>
      <dsp:spPr>
        <a:xfrm>
          <a:off x="252384" y="162866"/>
          <a:ext cx="1343569" cy="831057"/>
        </a:xfrm>
        <a:prstGeom prst="roundRect">
          <a:avLst>
            <a:gd name="adj" fmla="val 10000"/>
          </a:avLst>
        </a:prstGeom>
        <a:blipFill rotWithShape="1">
          <a:blip xmlns:r="http://schemas.openxmlformats.org/officeDocument/2006/relationships" r:embed="rId1">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01542382-5D08-4E48-A05D-132DA12C8AEE}">
      <dsp:nvSpPr>
        <dsp:cNvPr id="0" name=""/>
        <dsp:cNvSpPr/>
      </dsp:nvSpPr>
      <dsp:spPr>
        <a:xfrm>
          <a:off x="0" y="127247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0" i="0" kern="1200" dirty="0" smtClean="0">
              <a:latin typeface="+mj-lt"/>
            </a:rPr>
            <a:t>Apply critical thinking skills to evaluate and implement sustainable practices, fostering positive social and environmental change.</a:t>
          </a:r>
          <a:endParaRPr lang="en-IN" sz="2400" kern="1200" dirty="0">
            <a:latin typeface="+mj-lt"/>
          </a:endParaRPr>
        </a:p>
      </dsp:txBody>
      <dsp:txXfrm>
        <a:off x="2235308" y="1272470"/>
        <a:ext cx="8362840" cy="1156790"/>
      </dsp:txXfrm>
    </dsp:sp>
    <dsp:sp modelId="{EFC59EED-50AC-4C5D-91EE-B63DEB140ECC}">
      <dsp:nvSpPr>
        <dsp:cNvPr id="0" name=""/>
        <dsp:cNvSpPr/>
      </dsp:nvSpPr>
      <dsp:spPr>
        <a:xfrm>
          <a:off x="252384" y="1435336"/>
          <a:ext cx="1343569" cy="831057"/>
        </a:xfrm>
        <a:prstGeom prst="roundRect">
          <a:avLst>
            <a:gd name="adj" fmla="val 10000"/>
          </a:avLst>
        </a:prstGeom>
        <a:blipFill rotWithShape="1">
          <a:blip xmlns:r="http://schemas.openxmlformats.org/officeDocument/2006/relationships" r:embed="rId2">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 modelId="{CA69EBD4-9D48-4A0D-88ED-D783554D7CF9}">
      <dsp:nvSpPr>
        <dsp:cNvPr id="0" name=""/>
        <dsp:cNvSpPr/>
      </dsp:nvSpPr>
      <dsp:spPr>
        <a:xfrm>
          <a:off x="0" y="2544940"/>
          <a:ext cx="10598149" cy="1156790"/>
        </a:xfrm>
        <a:prstGeom prst="roundRect">
          <a:avLst>
            <a:gd name="adj" fmla="val 10000"/>
          </a:avLst>
        </a:prstGeom>
        <a:solidFill>
          <a:schemeClr val="lt1">
            <a:hueOff val="0"/>
            <a:satOff val="0"/>
            <a:lumOff val="0"/>
            <a:alphaOff val="0"/>
          </a:schemeClr>
        </a:solidFill>
        <a:ln w="19050" cap="flat" cmpd="sng" algn="ctr">
          <a:solidFill>
            <a:srgbClr val="C01E2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0" i="0" kern="1200" dirty="0" smtClean="0">
              <a:latin typeface="+mj-lt"/>
            </a:rPr>
            <a:t>Create holistic sustainability solutions, demonstrating the ability to design and execute responsible strategies that benefit society and the environment.</a:t>
          </a:r>
          <a:endParaRPr lang="en-IN" sz="2400" kern="1200" dirty="0">
            <a:latin typeface="+mj-lt"/>
          </a:endParaRPr>
        </a:p>
      </dsp:txBody>
      <dsp:txXfrm>
        <a:off x="2235308" y="2544940"/>
        <a:ext cx="8362840" cy="1156790"/>
      </dsp:txXfrm>
    </dsp:sp>
    <dsp:sp modelId="{234D193C-E30E-4AB2-9209-997E8CDA53E5}">
      <dsp:nvSpPr>
        <dsp:cNvPr id="0" name=""/>
        <dsp:cNvSpPr/>
      </dsp:nvSpPr>
      <dsp:spPr>
        <a:xfrm>
          <a:off x="252384" y="2707806"/>
          <a:ext cx="1343569" cy="831057"/>
        </a:xfrm>
        <a:prstGeom prst="roundRect">
          <a:avLst>
            <a:gd name="adj" fmla="val 10000"/>
          </a:avLst>
        </a:prstGeom>
        <a:blipFill rotWithShape="1">
          <a:blip xmlns:r="http://schemas.openxmlformats.org/officeDocument/2006/relationships" r:embed="rId3">
            <a:duotone>
              <a:schemeClr val="accent6">
                <a:hueOff val="0"/>
                <a:satOff val="0"/>
                <a:lumOff val="0"/>
                <a:alphaOff val="0"/>
                <a:shade val="20000"/>
                <a:satMod val="200000"/>
              </a:schemeClr>
              <a:schemeClr val="accent6">
                <a:hueOff val="0"/>
                <a:satOff val="0"/>
                <a:lumOff val="0"/>
                <a:alphaOff val="0"/>
                <a:tint val="12000"/>
                <a:satMod val="190000"/>
              </a:schemeClr>
            </a:duotone>
          </a:blip>
          <a:srcRect/>
          <a:stretch>
            <a:fillRect l="-25000" r="-25000"/>
          </a:stretch>
        </a:blipFill>
        <a:ln w="1905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5"/>
        <p:cNvGrpSpPr/>
        <p:nvPr/>
      </p:nvGrpSpPr>
      <p:grpSpPr>
        <a:xfrm>
          <a:off x="0" y="0"/>
          <a:ext cx="0" cy="0"/>
          <a:chOff x="0" y="0"/>
          <a:chExt cx="0" cy="0"/>
        </a:xfrm>
      </p:grpSpPr>
      <p:sp>
        <p:nvSpPr>
          <p:cNvPr id="17" name="Google Shape;17;p32"/>
          <p:cNvSpPr txBox="1">
            <a:spLocks noGrp="1"/>
          </p:cNvSpPr>
          <p:nvPr>
            <p:ph type="title"/>
          </p:nvPr>
        </p:nvSpPr>
        <p:spPr>
          <a:xfrm>
            <a:off x="613317" y="454334"/>
            <a:ext cx="10740483" cy="5046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pic>
        <p:nvPicPr>
          <p:cNvPr id="2052" name="Picture 4" descr="Free vector linear flat abstract lines pattern">
            <a:extLst>
              <a:ext uri="{FF2B5EF4-FFF2-40B4-BE49-F238E27FC236}">
                <a16:creationId xmlns="" xmlns:a16="http://schemas.microsoft.com/office/drawing/2014/main" id="{9D707B5C-EFEB-42D3-B3D8-E0F1F5B44BF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1434168" y="1519786"/>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ree vector linear flat abstract lines pattern">
            <a:extLst>
              <a:ext uri="{FF2B5EF4-FFF2-40B4-BE49-F238E27FC236}">
                <a16:creationId xmlns="" xmlns:a16="http://schemas.microsoft.com/office/drawing/2014/main" id="{47AE5AF1-847A-4A2E-BCD4-376F785F18EF}"/>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2377439" y="1519785"/>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ree vector linear flat abstract lines pattern">
            <a:extLst>
              <a:ext uri="{FF2B5EF4-FFF2-40B4-BE49-F238E27FC236}">
                <a16:creationId xmlns="" xmlns:a16="http://schemas.microsoft.com/office/drawing/2014/main" id="{B74850B4-7AE3-4A93-AA97-271AF10C3F22}"/>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6189046" y="1519784"/>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Free vector linear flat abstract lines pattern">
            <a:extLst>
              <a:ext uri="{FF2B5EF4-FFF2-40B4-BE49-F238E27FC236}">
                <a16:creationId xmlns="" xmlns:a16="http://schemas.microsoft.com/office/drawing/2014/main" id="{9644C741-1634-4ED8-B91E-CE15BC510DE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5337" b="21"/>
          <a:stretch/>
        </p:blipFill>
        <p:spPr bwMode="auto">
          <a:xfrm rot="5400000">
            <a:off x="8430284" y="3092417"/>
            <a:ext cx="6776191" cy="67087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 xmlns:a16="http://schemas.microsoft.com/office/drawing/2014/main" id="{8F2EC445-25E1-4A55-B03B-2E0520C3D323}"/>
              </a:ext>
            </a:extLst>
          </p:cNvPr>
          <p:cNvGrpSpPr/>
          <p:nvPr userDrawn="1"/>
        </p:nvGrpSpPr>
        <p:grpSpPr>
          <a:xfrm>
            <a:off x="48124" y="35228"/>
            <a:ext cx="12105691" cy="6778455"/>
            <a:chOff x="48124" y="37493"/>
            <a:chExt cx="12105691" cy="6778455"/>
          </a:xfrm>
        </p:grpSpPr>
        <p:pic>
          <p:nvPicPr>
            <p:cNvPr id="13" name="Picture 4" descr="Free vector linear flat abstract lines pattern">
              <a:extLst>
                <a:ext uri="{FF2B5EF4-FFF2-40B4-BE49-F238E27FC236}">
                  <a16:creationId xmlns="" xmlns:a16="http://schemas.microsoft.com/office/drawing/2014/main" id="{D79FB0B6-446A-40B8-ACB3-ADFF29DA7A6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1434168" y="1519787"/>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Free vector linear flat abstract lines pattern">
              <a:extLst>
                <a:ext uri="{FF2B5EF4-FFF2-40B4-BE49-F238E27FC236}">
                  <a16:creationId xmlns="" xmlns:a16="http://schemas.microsoft.com/office/drawing/2014/main" id="{A17166A1-F0A6-48D4-9C90-45E42AAADD1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7779" b="7779"/>
            <a:stretch/>
          </p:blipFill>
          <p:spPr bwMode="auto">
            <a:xfrm rot="5400000">
              <a:off x="2377439" y="1519786"/>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Free vector linear flat abstract lines pattern">
              <a:extLst>
                <a:ext uri="{FF2B5EF4-FFF2-40B4-BE49-F238E27FC236}">
                  <a16:creationId xmlns="" xmlns:a16="http://schemas.microsoft.com/office/drawing/2014/main" id="{628376AA-5466-4669-A786-CE9254882DE1}"/>
                </a:ext>
              </a:extLst>
            </p:cNvPr>
            <p:cNvPicPr>
              <a:picLocks noChangeAspect="1" noChangeArrowheads="1"/>
            </p:cNvPicPr>
            <p:nvPr userDrawn="1"/>
          </p:nvPicPr>
          <p:blipFill rotWithShape="1">
            <a:blip r:embed="rId2">
              <a:alphaModFix amt="0"/>
              <a:extLst>
                <a:ext uri="{28A0092B-C50C-407E-A947-70E740481C1C}">
                  <a14:useLocalDpi xmlns:a14="http://schemas.microsoft.com/office/drawing/2010/main" val="0"/>
                </a:ext>
              </a:extLst>
            </a:blip>
            <a:srcRect t="7779" b="7779"/>
            <a:stretch/>
          </p:blipFill>
          <p:spPr bwMode="auto">
            <a:xfrm rot="5400000">
              <a:off x="6189046" y="1519785"/>
              <a:ext cx="6776191" cy="381160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Free vector linear flat abstract lines pattern">
              <a:extLst>
                <a:ext uri="{FF2B5EF4-FFF2-40B4-BE49-F238E27FC236}">
                  <a16:creationId xmlns="" xmlns:a16="http://schemas.microsoft.com/office/drawing/2014/main" id="{4BC1545F-D60A-409F-9108-AFA93C67D800}"/>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85337" b="21"/>
            <a:stretch/>
          </p:blipFill>
          <p:spPr bwMode="auto">
            <a:xfrm rot="5400000">
              <a:off x="8430284" y="3092418"/>
              <a:ext cx="6776191" cy="670870"/>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6" descr="Free vector flat university concept background">
            <a:extLst>
              <a:ext uri="{FF2B5EF4-FFF2-40B4-BE49-F238E27FC236}">
                <a16:creationId xmlns="" xmlns:a16="http://schemas.microsoft.com/office/drawing/2014/main" id="{C5EC3F5F-E7DD-418E-8281-374A8C8F8E77}"/>
              </a:ext>
            </a:extLst>
          </p:cNvPr>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ackgroundRemoval t="10000" b="90000" l="10000" r="90000">
                        <a14:backgroundMark x1="8786" y1="60224" x2="8786" y2="60224"/>
                        <a14:backgroundMark x1="8786" y1="60224" x2="8786" y2="60224"/>
                        <a14:backgroundMark x1="7668" y1="67093" x2="6230" y2="47604"/>
                        <a14:backgroundMark x1="6230" y1="47604" x2="21725" y2="31789"/>
                        <a14:backgroundMark x1="21725" y1="31789" x2="41853" y2="24601"/>
                        <a14:backgroundMark x1="41853" y1="24601" x2="82428" y2="30192"/>
                        <a14:backgroundMark x1="82428" y1="30192" x2="92173" y2="40735"/>
                        <a14:backgroundMark x1="92173" y1="40735" x2="96645" y2="58786"/>
                        <a14:backgroundMark x1="96645" y1="58786" x2="96326" y2="69010"/>
                        <a14:backgroundMark x1="96326" y1="69010" x2="91374" y2="78275"/>
                        <a14:backgroundMark x1="91374" y1="78275" x2="79712" y2="81949"/>
                        <a14:backgroundMark x1="79712" y1="81949" x2="42492" y2="79233"/>
                        <a14:backgroundMark x1="42492" y1="79233" x2="26837" y2="74760"/>
                        <a14:backgroundMark x1="26837" y1="74760" x2="14696" y2="75399"/>
                        <a14:backgroundMark x1="14696" y1="75399" x2="6070" y2="73003"/>
                        <a14:backgroundMark x1="6070" y1="73003" x2="6550" y2="66933"/>
                      </a14:backgroundRemoval>
                    </a14:imgEffect>
                  </a14:imgLayer>
                </a14:imgProps>
              </a:ext>
              <a:ext uri="{28A0092B-C50C-407E-A947-70E740481C1C}">
                <a14:useLocalDpi xmlns:a14="http://schemas.microsoft.com/office/drawing/2010/main" val="0"/>
              </a:ext>
            </a:extLst>
          </a:blip>
          <a:srcRect l="9711" t="31664" r="8844" b="27497"/>
          <a:stretch/>
        </p:blipFill>
        <p:spPr bwMode="auto">
          <a:xfrm>
            <a:off x="5611262" y="1654694"/>
            <a:ext cx="6532614" cy="3275668"/>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An organic corner shape">
            <a:extLst>
              <a:ext uri="{FF2B5EF4-FFF2-40B4-BE49-F238E27FC236}">
                <a16:creationId xmlns="" xmlns:a16="http://schemas.microsoft.com/office/drawing/2014/main" id="{CA8ED215-728B-4520-8104-BDBCC16EF3E6}"/>
              </a:ext>
            </a:extLst>
          </p:cNvPr>
          <p:cNvPicPr>
            <a:picLocks noChangeAspect="1"/>
          </p:cNvPicPr>
          <p:nvPr userDrawn="1"/>
        </p:nvPicPr>
        <p:blipFill rotWithShape="1">
          <a:blip r:embed="rId5" cstate="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l="13523"/>
          <a:stretch/>
        </p:blipFill>
        <p:spPr>
          <a:xfrm rot="5400000">
            <a:off x="372656" y="-264752"/>
            <a:ext cx="6767105" cy="7436044"/>
          </a:xfrm>
          <a:prstGeom prst="rect">
            <a:avLst/>
          </a:prstGeom>
        </p:spPr>
      </p:pic>
      <p:pic>
        <p:nvPicPr>
          <p:cNvPr id="23" name="Graphic 22" descr="An organic corner shape">
            <a:extLst>
              <a:ext uri="{FF2B5EF4-FFF2-40B4-BE49-F238E27FC236}">
                <a16:creationId xmlns="" xmlns:a16="http://schemas.microsoft.com/office/drawing/2014/main" id="{3A113103-687A-44AD-A68C-9A75149CF738}"/>
              </a:ext>
            </a:extLst>
          </p:cNvPr>
          <p:cNvPicPr>
            <a:picLocks noChangeAspect="1"/>
          </p:cNvPicPr>
          <p:nvPr userDrawn="1"/>
        </p:nvPicPr>
        <p:blipFill rotWithShape="1">
          <a:blip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rcRect l="13523" t="47295"/>
          <a:stretch/>
        </p:blipFill>
        <p:spPr>
          <a:xfrm rot="5400000">
            <a:off x="476178" y="-365635"/>
            <a:ext cx="6767106" cy="7623214"/>
          </a:xfrm>
          <a:prstGeom prst="rect">
            <a:avLst/>
          </a:prstGeom>
        </p:spPr>
      </p:pic>
      <p:sp>
        <p:nvSpPr>
          <p:cNvPr id="12" name="Oval 11">
            <a:extLst>
              <a:ext uri="{FF2B5EF4-FFF2-40B4-BE49-F238E27FC236}">
                <a16:creationId xmlns="" xmlns:a16="http://schemas.microsoft.com/office/drawing/2014/main" id="{4AADDB0F-B41C-4889-8362-57E0CDE00A49}"/>
              </a:ext>
            </a:extLst>
          </p:cNvPr>
          <p:cNvSpPr/>
          <p:nvPr userDrawn="1"/>
        </p:nvSpPr>
        <p:spPr>
          <a:xfrm>
            <a:off x="1896177" y="1375845"/>
            <a:ext cx="3715085" cy="3667221"/>
          </a:xfrm>
          <a:prstGeom prst="ellipse">
            <a:avLst/>
          </a:prstGeom>
          <a:gradFill flip="none" rotWithShape="1">
            <a:gsLst>
              <a:gs pos="0">
                <a:srgbClr val="9C1621">
                  <a:shade val="30000"/>
                  <a:satMod val="115000"/>
                </a:srgbClr>
              </a:gs>
              <a:gs pos="50000">
                <a:srgbClr val="9C1621">
                  <a:shade val="67500"/>
                  <a:satMod val="115000"/>
                </a:srgbClr>
              </a:gs>
              <a:gs pos="100000">
                <a:srgbClr val="9C1621">
                  <a:shade val="100000"/>
                  <a:satMod val="115000"/>
                </a:srgbClr>
              </a:gs>
            </a:gsLst>
            <a:lin ang="18900000" scaled="1"/>
            <a:tileRect/>
          </a:gradFill>
          <a:ln>
            <a:solidFill>
              <a:srgbClr val="C01E2F"/>
            </a:solidFill>
          </a:ln>
          <a:effectLst>
            <a:innerShdw blurRad="63500" dist="50800" dir="8100000">
              <a:prstClr val="black">
                <a:alpha val="50000"/>
              </a:prstClr>
            </a:inn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Times New Roman" panose="02020603050405020304" pitchFamily="18" charset="0"/>
              </a:rPr>
              <a:t>CENTRE</a:t>
            </a:r>
          </a:p>
          <a:p>
            <a:pPr algn="ctr"/>
            <a:r>
              <a:rPr lang="en-IN" sz="2400" b="1" dirty="0">
                <a:latin typeface="Times New Roman" panose="02020603050405020304" pitchFamily="18" charset="0"/>
              </a:rPr>
              <a:t>OF</a:t>
            </a:r>
          </a:p>
          <a:p>
            <a:pPr algn="ctr"/>
            <a:r>
              <a:rPr lang="en-IN" sz="2400" b="1" dirty="0">
                <a:latin typeface="Times New Roman" panose="02020603050405020304" pitchFamily="18" charset="0"/>
              </a:rPr>
              <a:t>PROFESSIONAL AND EMPLOYABILITY SKILLS</a:t>
            </a:r>
          </a:p>
        </p:txBody>
      </p:sp>
    </p:spTree>
    <p:extLst>
      <p:ext uri="{BB962C8B-B14F-4D97-AF65-F5344CB8AC3E}">
        <p14:creationId xmlns:p14="http://schemas.microsoft.com/office/powerpoint/2010/main" val="685232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0" name="Google Shape;40;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b="1">
                <a:solidFill>
                  <a:srgbClr val="888888"/>
                </a:solidFill>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41" name="Google Shape;41;p36"/>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9470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reserve="1">
  <p:cSld name="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accent2"/>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6" name="Google Shape;46;p37"/>
          <p:cNvSpPr txBox="1">
            <a:spLocks noGrp="1"/>
          </p:cNvSpPr>
          <p:nvPr>
            <p:ph type="body" idx="1"/>
          </p:nvPr>
        </p:nvSpPr>
        <p:spPr>
          <a:xfrm>
            <a:off x="6172200"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8" name="Google Shape;48;p37"/>
          <p:cNvSpPr txBox="1">
            <a:spLocks noGrp="1"/>
          </p:cNvSpPr>
          <p:nvPr>
            <p:ph type="body" idx="2"/>
          </p:nvPr>
        </p:nvSpPr>
        <p:spPr>
          <a:xfrm>
            <a:off x="615175" y="1674796"/>
            <a:ext cx="5181600" cy="450216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grpSp>
        <p:nvGrpSpPr>
          <p:cNvPr id="8" name="Group 7">
            <a:extLst>
              <a:ext uri="{FF2B5EF4-FFF2-40B4-BE49-F238E27FC236}">
                <a16:creationId xmlns="" xmlns:a16="http://schemas.microsoft.com/office/drawing/2014/main" id="{DE95675B-BF22-48AB-A429-4026A0D614CD}"/>
              </a:ext>
            </a:extLst>
          </p:cNvPr>
          <p:cNvGrpSpPr/>
          <p:nvPr userDrawn="1"/>
        </p:nvGrpSpPr>
        <p:grpSpPr>
          <a:xfrm>
            <a:off x="615175" y="879162"/>
            <a:ext cx="10608058" cy="924026"/>
            <a:chOff x="745742" y="1116725"/>
            <a:chExt cx="10608058" cy="924026"/>
          </a:xfrm>
        </p:grpSpPr>
        <p:sp>
          <p:nvSpPr>
            <p:cNvPr id="9" name="Rectangle: Rounded Corners 8">
              <a:extLst>
                <a:ext uri="{FF2B5EF4-FFF2-40B4-BE49-F238E27FC236}">
                  <a16:creationId xmlns="" xmlns:a16="http://schemas.microsoft.com/office/drawing/2014/main" id="{5AEE623D-C0B9-4880-9EE8-7423246A554B}"/>
                </a:ext>
              </a:extLst>
            </p:cNvPr>
            <p:cNvSpPr/>
            <p:nvPr userDrawn="1"/>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Subtitle</a:t>
              </a:r>
            </a:p>
          </p:txBody>
        </p:sp>
        <p:pic>
          <p:nvPicPr>
            <p:cNvPr id="10" name="Graphic 9" descr="An open book">
              <a:extLst>
                <a:ext uri="{FF2B5EF4-FFF2-40B4-BE49-F238E27FC236}">
                  <a16:creationId xmlns="" xmlns:a16="http://schemas.microsoft.com/office/drawing/2014/main" id="{FCA0E263-48F9-4CCD-A56F-52D7AB06509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45742" y="1116725"/>
              <a:ext cx="924026" cy="924026"/>
            </a:xfrm>
            <a:prstGeom prst="rect">
              <a:avLst/>
            </a:prstGeom>
          </p:spPr>
        </p:pic>
      </p:grpSp>
    </p:spTree>
    <p:extLst>
      <p:ext uri="{BB962C8B-B14F-4D97-AF65-F5344CB8AC3E}">
        <p14:creationId xmlns:p14="http://schemas.microsoft.com/office/powerpoint/2010/main" val="274019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60"/>
        <p:cNvGrpSpPr/>
        <p:nvPr/>
      </p:nvGrpSpPr>
      <p:grpSpPr>
        <a:xfrm>
          <a:off x="0" y="0"/>
          <a:ext cx="0" cy="0"/>
          <a:chOff x="0" y="0"/>
          <a:chExt cx="0" cy="0"/>
        </a:xfrm>
      </p:grpSpPr>
      <p:grpSp>
        <p:nvGrpSpPr>
          <p:cNvPr id="3" name="Group 2">
            <a:extLst>
              <a:ext uri="{FF2B5EF4-FFF2-40B4-BE49-F238E27FC236}">
                <a16:creationId xmlns="" xmlns:a16="http://schemas.microsoft.com/office/drawing/2014/main" id="{778410F2-862C-4338-B21F-89E0F9113D3F}"/>
              </a:ext>
            </a:extLst>
          </p:cNvPr>
          <p:cNvGrpSpPr/>
          <p:nvPr userDrawn="1"/>
        </p:nvGrpSpPr>
        <p:grpSpPr>
          <a:xfrm>
            <a:off x="745742" y="1116725"/>
            <a:ext cx="10608058" cy="924026"/>
            <a:chOff x="745742" y="1116725"/>
            <a:chExt cx="10608058" cy="924026"/>
          </a:xfrm>
        </p:grpSpPr>
        <p:sp>
          <p:nvSpPr>
            <p:cNvPr id="4" name="Rectangle: Rounded Corners 3">
              <a:extLst>
                <a:ext uri="{FF2B5EF4-FFF2-40B4-BE49-F238E27FC236}">
                  <a16:creationId xmlns="" xmlns:a16="http://schemas.microsoft.com/office/drawing/2014/main" id="{85DE4048-4544-4694-8B7E-FEE8A841C50D}"/>
                </a:ext>
              </a:extLst>
            </p:cNvPr>
            <p:cNvSpPr/>
            <p:nvPr userDrawn="1"/>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Subtitle</a:t>
              </a:r>
            </a:p>
          </p:txBody>
        </p:sp>
        <p:pic>
          <p:nvPicPr>
            <p:cNvPr id="5" name="Graphic 4" descr="An open book">
              <a:extLst>
                <a:ext uri="{FF2B5EF4-FFF2-40B4-BE49-F238E27FC236}">
                  <a16:creationId xmlns="" xmlns:a16="http://schemas.microsoft.com/office/drawing/2014/main" id="{FE47DA7D-8DAA-4364-BE89-809EF5BA9C6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45742" y="1116725"/>
              <a:ext cx="924026" cy="924026"/>
            </a:xfrm>
            <a:prstGeom prst="rect">
              <a:avLst/>
            </a:prstGeom>
          </p:spPr>
        </p:pic>
      </p:grpSp>
    </p:spTree>
    <p:extLst>
      <p:ext uri="{BB962C8B-B14F-4D97-AF65-F5344CB8AC3E}">
        <p14:creationId xmlns:p14="http://schemas.microsoft.com/office/powerpoint/2010/main" val="1796713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preserve="1">
  <p:cSld name="Picture with Caption">
    <p:spTree>
      <p:nvGrpSpPr>
        <p:cNvPr id="1" name="Shape 62"/>
        <p:cNvGrpSpPr/>
        <p:nvPr/>
      </p:nvGrpSpPr>
      <p:grpSpPr>
        <a:xfrm>
          <a:off x="0" y="0"/>
          <a:ext cx="0" cy="0"/>
          <a:chOff x="0" y="0"/>
          <a:chExt cx="0" cy="0"/>
        </a:xfrm>
      </p:grpSpPr>
      <p:sp>
        <p:nvSpPr>
          <p:cNvPr id="63" name="Google Shape;63;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4" name="Google Shape;64;p40"/>
          <p:cNvSpPr>
            <a:spLocks noGrp="1"/>
          </p:cNvSpPr>
          <p:nvPr>
            <p:ph type="pic" idx="2"/>
          </p:nvPr>
        </p:nvSpPr>
        <p:spPr>
          <a:xfrm>
            <a:off x="5183188" y="987425"/>
            <a:ext cx="6172200" cy="4873625"/>
          </a:xfrm>
          <a:prstGeom prst="rect">
            <a:avLst/>
          </a:prstGeom>
          <a:noFill/>
          <a:ln>
            <a:noFill/>
          </a:ln>
        </p:spPr>
      </p:sp>
      <p:sp>
        <p:nvSpPr>
          <p:cNvPr id="65" name="Google Shape;65;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Times New Roman" panose="02020603050405020304" pitchFamily="18" charset="0"/>
                <a:cs typeface="Times New Roman" panose="02020603050405020304" pitchFamily="18" charset="0"/>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6" name="Google Shape;66;p40"/>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7" name="Google Shape;67;p40"/>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68" name="Google Shape;68;p40"/>
          <p:cNvSpPr txBox="1">
            <a:spLocks noGrp="1"/>
          </p:cNvSpPr>
          <p:nvPr>
            <p:ph type="body" idx="3"/>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280550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tx1"/>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Rectangle: Rounded Corners 8">
            <a:extLst>
              <a:ext uri="{FF2B5EF4-FFF2-40B4-BE49-F238E27FC236}">
                <a16:creationId xmlns="" xmlns:a16="http://schemas.microsoft.com/office/drawing/2014/main" id="{5AEE623D-C0B9-4880-9EE8-7423246A554B}"/>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Document Links</a:t>
            </a:r>
          </a:p>
        </p:txBody>
      </p:sp>
      <p:pic>
        <p:nvPicPr>
          <p:cNvPr id="3" name="Graphic 2" descr="Checklist with solid fill">
            <a:extLst>
              <a:ext uri="{FF2B5EF4-FFF2-40B4-BE49-F238E27FC236}">
                <a16:creationId xmlns="" xmlns:a16="http://schemas.microsoft.com/office/drawing/2014/main" id="{341616AA-B97F-4AF7-A267-2E0BBA1E45B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p:blipFill>
        <p:spPr>
          <a:xfrm>
            <a:off x="732590" y="1059634"/>
            <a:ext cx="914400" cy="914400"/>
          </a:xfrm>
          <a:prstGeom prst="rect">
            <a:avLst/>
          </a:prstGeom>
        </p:spPr>
      </p:pic>
    </p:spTree>
    <p:extLst>
      <p:ext uri="{BB962C8B-B14F-4D97-AF65-F5344CB8AC3E}">
        <p14:creationId xmlns:p14="http://schemas.microsoft.com/office/powerpoint/2010/main" val="39141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tx1"/>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 name="Rectangle: Rounded Corners 8">
            <a:extLst>
              <a:ext uri="{FF2B5EF4-FFF2-40B4-BE49-F238E27FC236}">
                <a16:creationId xmlns="" xmlns:a16="http://schemas.microsoft.com/office/drawing/2014/main" id="{5AEE623D-C0B9-4880-9EE8-7423246A554B}"/>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Video Links</a:t>
            </a:r>
          </a:p>
        </p:txBody>
      </p:sp>
      <p:pic>
        <p:nvPicPr>
          <p:cNvPr id="3" name="Graphic 2" descr="Video camera with solid fill">
            <a:extLst>
              <a:ext uri="{FF2B5EF4-FFF2-40B4-BE49-F238E27FC236}">
                <a16:creationId xmlns="" xmlns:a16="http://schemas.microsoft.com/office/drawing/2014/main" id="{341616AA-B97F-4AF7-A267-2E0BBA1E45B9}"/>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663300" y="983301"/>
            <a:ext cx="914400" cy="914400"/>
          </a:xfrm>
          <a:prstGeom prst="rect">
            <a:avLst/>
          </a:prstGeom>
        </p:spPr>
      </p:pic>
    </p:spTree>
    <p:extLst>
      <p:ext uri="{BB962C8B-B14F-4D97-AF65-F5344CB8AC3E}">
        <p14:creationId xmlns:p14="http://schemas.microsoft.com/office/powerpoint/2010/main" val="1815301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preserve="1" userDrawn="1">
  <p:cSld name="Title and Vertical Text">
    <p:spTree>
      <p:nvGrpSpPr>
        <p:cNvPr id="1" name="Shape 70"/>
        <p:cNvGrpSpPr/>
        <p:nvPr/>
      </p:nvGrpSpPr>
      <p:grpSpPr>
        <a:xfrm>
          <a:off x="0" y="0"/>
          <a:ext cx="0" cy="0"/>
          <a:chOff x="0" y="0"/>
          <a:chExt cx="0" cy="0"/>
        </a:xfrm>
      </p:grpSpPr>
      <p:pic>
        <p:nvPicPr>
          <p:cNvPr id="6146" name="Picture 2" descr="fountain pen next to red Thank You journal">
            <a:extLst>
              <a:ext uri="{FF2B5EF4-FFF2-40B4-BE49-F238E27FC236}">
                <a16:creationId xmlns="" xmlns:a16="http://schemas.microsoft.com/office/drawing/2014/main" id="{0A4B86D7-6238-4151-B7A9-E281DC7EC2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
            <a:ext cx="12192001" cy="6848051"/>
          </a:xfrm>
          <a:prstGeom prst="rect">
            <a:avLst/>
          </a:prstGeom>
          <a:noFill/>
          <a:extLst>
            <a:ext uri="{909E8E84-426E-40DD-AFC4-6F175D3DCCD1}">
              <a14:hiddenFill xmlns:a14="http://schemas.microsoft.com/office/drawing/2010/main">
                <a:solidFill>
                  <a:srgbClr val="FFFFFF"/>
                </a:solidFill>
              </a14:hiddenFill>
            </a:ext>
          </a:extLst>
        </p:spPr>
      </p:pic>
      <p:sp>
        <p:nvSpPr>
          <p:cNvPr id="74" name="Google Shape;74;p41"/>
          <p:cNvSpPr txBox="1">
            <a:spLocks noGrp="1"/>
          </p:cNvSpPr>
          <p:nvPr>
            <p:ph type="body" idx="2"/>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401336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D9F7B9-CD65-75F5-5603-BA1972E5EF3D}"/>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 xmlns:a16="http://schemas.microsoft.com/office/drawing/2014/main" id="{EDBE658E-ECE3-98FC-6A7C-201EC05FDA26}"/>
              </a:ext>
            </a:extLst>
          </p:cNvPr>
          <p:cNvSpPr>
            <a:spLocks noGrp="1"/>
          </p:cNvSpPr>
          <p:nvPr>
            <p:ph type="sldNum" idx="10"/>
          </p:nvPr>
        </p:nvSpPr>
        <p:spPr/>
        <p:txBody>
          <a:bodyPr/>
          <a:lstStyle/>
          <a:p>
            <a:fld id="{00000000-1234-1234-1234-123412341234}" type="slidenum">
              <a:rPr lang="en-US" smtClean="0"/>
              <a:pPr/>
              <a:t>‹#›</a:t>
            </a:fld>
            <a:endParaRPr lang="en-US" dirty="0"/>
          </a:p>
        </p:txBody>
      </p:sp>
      <p:pic>
        <p:nvPicPr>
          <p:cNvPr id="5" name="Picture 4">
            <a:extLst>
              <a:ext uri="{FF2B5EF4-FFF2-40B4-BE49-F238E27FC236}">
                <a16:creationId xmlns="" xmlns:a16="http://schemas.microsoft.com/office/drawing/2014/main" id="{FA25E863-8645-AEB7-8450-C9AC97D6B6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spTree>
    <p:extLst>
      <p:ext uri="{BB962C8B-B14F-4D97-AF65-F5344CB8AC3E}">
        <p14:creationId xmlns:p14="http://schemas.microsoft.com/office/powerpoint/2010/main" val="235182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9"/>
        <p:cNvGrpSpPr/>
        <p:nvPr/>
      </p:nvGrpSpPr>
      <p:grpSpPr>
        <a:xfrm>
          <a:off x="0" y="0"/>
          <a:ext cx="0" cy="0"/>
          <a:chOff x="0" y="0"/>
          <a:chExt cx="0" cy="0"/>
        </a:xfrm>
      </p:grpSpPr>
      <p:pic>
        <p:nvPicPr>
          <p:cNvPr id="3078" name="Picture 6" descr="Stationery Illustration in PNG, SVG">
            <a:extLst>
              <a:ext uri="{FF2B5EF4-FFF2-40B4-BE49-F238E27FC236}">
                <a16:creationId xmlns="" xmlns:a16="http://schemas.microsoft.com/office/drawing/2014/main" id="{7C599420-B10F-4411-80CF-A7C7462D651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4026" y="1482315"/>
            <a:ext cx="3763478" cy="3748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igher education Illustration in PNG, SVG">
            <a:extLst>
              <a:ext uri="{FF2B5EF4-FFF2-40B4-BE49-F238E27FC236}">
                <a16:creationId xmlns="" xmlns:a16="http://schemas.microsoft.com/office/drawing/2014/main" id="{D41471E9-6915-44EE-8A8A-DC734AAB674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813984" y="748022"/>
            <a:ext cx="2854016" cy="2854016"/>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p33"/>
          <p:cNvSpPr txBox="1">
            <a:spLocks noGrp="1"/>
          </p:cNvSpPr>
          <p:nvPr>
            <p:ph type="ctrTitle" hasCustomPrompt="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dirty="0"/>
              <a:t>SUBJECT NAME</a:t>
            </a:r>
          </a:p>
        </p:txBody>
      </p:sp>
      <p:sp>
        <p:nvSpPr>
          <p:cNvPr id="21" name="Google Shape;21;p33"/>
          <p:cNvSpPr txBox="1">
            <a:spLocks noGrp="1"/>
          </p:cNvSpPr>
          <p:nvPr>
            <p:ph type="subTitle" idx="1" hasCustomPrompt="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panose="02020603050405020304" pitchFamily="18" charset="0"/>
                <a:cs typeface="Times New Roman" panose="02020603050405020304" pitchFamily="18"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IN" dirty="0"/>
              <a:t>Module- 1</a:t>
            </a:r>
            <a:endParaRPr dirty="0"/>
          </a:p>
        </p:txBody>
      </p:sp>
      <p:sp>
        <p:nvSpPr>
          <p:cNvPr id="22" name="Google Shape;22;p33"/>
          <p:cNvSpPr txBox="1">
            <a:spLocks noGrp="1"/>
          </p:cNvSpPr>
          <p:nvPr>
            <p:ph type="body" idx="2" hasCustomPrompt="1"/>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IN" dirty="0"/>
              <a:t>Name of Module</a:t>
            </a:r>
            <a:endParaRPr dirty="0"/>
          </a:p>
        </p:txBody>
      </p:sp>
    </p:spTree>
    <p:extLst>
      <p:ext uri="{BB962C8B-B14F-4D97-AF65-F5344CB8AC3E}">
        <p14:creationId xmlns:p14="http://schemas.microsoft.com/office/powerpoint/2010/main" val="86168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reserve="1">
  <p:cSld name="3_Title Slide">
    <p:spTree>
      <p:nvGrpSpPr>
        <p:cNvPr id="1" name="Shape 19"/>
        <p:cNvGrpSpPr/>
        <p:nvPr/>
      </p:nvGrpSpPr>
      <p:grpSpPr>
        <a:xfrm>
          <a:off x="0" y="0"/>
          <a:ext cx="0" cy="0"/>
          <a:chOff x="0" y="0"/>
          <a:chExt cx="0" cy="0"/>
        </a:xfrm>
      </p:grpSpPr>
      <p:pic>
        <p:nvPicPr>
          <p:cNvPr id="4098" name="Picture 2" descr="Free vector online education isometric concept, laptop on book, internet course for learning on home">
            <a:extLst>
              <a:ext uri="{FF2B5EF4-FFF2-40B4-BE49-F238E27FC236}">
                <a16:creationId xmlns="" xmlns:a16="http://schemas.microsoft.com/office/drawing/2014/main" id="{8FD03470-DA09-4386-A801-5BA0D13A538E}"/>
              </a:ext>
            </a:extLst>
          </p:cNvPr>
          <p:cNvPicPr>
            <a:picLocks noChangeAspect="1" noChangeArrowheads="1"/>
          </p:cNvPicPr>
          <p:nvPr userDrawn="1"/>
        </p:nvPicPr>
        <p:blipFill rotWithShape="1">
          <a:blip r:embed="rId2">
            <a:extLst>
              <a:ext uri="{BEBA8EAE-BF5A-486C-A8C5-ECC9F3942E4B}">
                <a14:imgProps xmlns:a14="http://schemas.microsoft.com/office/drawing/2010/main">
                  <a14:imgLayer r:embed="rId3">
                    <a14:imgEffect>
                      <a14:backgroundRemoval t="8085" b="90000" l="9585" r="97923">
                        <a14:foregroundMark x1="37380" y1="55106" x2="31949" y2="57872"/>
                        <a14:foregroundMark x1="31949" y1="57872" x2="36901" y2="55319"/>
                        <a14:foregroundMark x1="36901" y1="55319" x2="36901" y2="55319"/>
                        <a14:foregroundMark x1="46486" y1="77021" x2="52077" y2="79787"/>
                        <a14:foregroundMark x1="52077" y1="79787" x2="55911" y2="84681"/>
                        <a14:foregroundMark x1="47444" y1="72766" x2="40735" y2="69787"/>
                        <a14:foregroundMark x1="40735" y1="69787" x2="36422" y2="73830"/>
                        <a14:foregroundMark x1="73482" y1="85532" x2="90575" y2="72128"/>
                        <a14:foregroundMark x1="80831" y1="12766" x2="85144" y2="16170"/>
                        <a14:foregroundMark x1="54633" y1="23617" x2="61981" y2="25745"/>
                        <a14:foregroundMark x1="69010" y1="14255" x2="63419" y2="39362"/>
                        <a14:foregroundMark x1="63419" y1="39362" x2="48403" y2="52553"/>
                        <a14:foregroundMark x1="60064" y1="37660" x2="59425" y2="37234"/>
                        <a14:foregroundMark x1="59425" y1="37234" x2="45847" y2="52128"/>
                        <a14:foregroundMark x1="45847" y1="52128" x2="47923" y2="43830"/>
                        <a14:foregroundMark x1="47923" y1="43830" x2="58147" y2="32553"/>
                        <a14:foregroundMark x1="58147" y1="32553" x2="65335" y2="29574"/>
                        <a14:foregroundMark x1="65335" y1="29574" x2="67093" y2="29574"/>
                        <a14:foregroundMark x1="53834" y1="38511" x2="31949" y2="54681"/>
                        <a14:foregroundMark x1="31949" y1="54681" x2="29073" y2="64681"/>
                        <a14:foregroundMark x1="29073" y1="64681" x2="36422" y2="78936"/>
                        <a14:foregroundMark x1="36422" y1="78936" x2="46006" y2="85319"/>
                        <a14:foregroundMark x1="46006" y1="85319" x2="57827" y2="85745"/>
                        <a14:foregroundMark x1="57827" y1="85745" x2="85144" y2="83830"/>
                        <a14:foregroundMark x1="85144" y1="83830" x2="90735" y2="77872"/>
                        <a14:foregroundMark x1="90735" y1="77872" x2="96965" y2="48085"/>
                        <a14:foregroundMark x1="96965" y1="48085" x2="85623" y2="11277"/>
                        <a14:foregroundMark x1="85623" y1="11277" x2="74760" y2="10638"/>
                        <a14:foregroundMark x1="74760" y1="10638" x2="51438" y2="25319"/>
                        <a14:foregroundMark x1="51438" y1="25319" x2="53195" y2="39362"/>
                        <a14:foregroundMark x1="44888" y1="81064" x2="44888" y2="81064"/>
                        <a14:foregroundMark x1="31949" y1="69149" x2="34026" y2="84681"/>
                        <a14:foregroundMark x1="34026" y1="84681" x2="43930" y2="90851"/>
                        <a14:foregroundMark x1="43930" y1="90851" x2="75080" y2="94468"/>
                        <a14:foregroundMark x1="75080" y1="94468" x2="93610" y2="84255"/>
                        <a14:foregroundMark x1="93610" y1="84255" x2="97923" y2="72340"/>
                        <a14:foregroundMark x1="97923" y1="72340" x2="98083" y2="66809"/>
                        <a14:foregroundMark x1="92492" y1="24894" x2="92492" y2="14468"/>
                        <a14:foregroundMark x1="92492" y1="14468" x2="87859" y2="10213"/>
                        <a14:foregroundMark x1="87859" y1="10213" x2="73482" y2="8085"/>
                        <a14:foregroundMark x1="73482" y1="8085" x2="55591" y2="16383"/>
                        <a14:foregroundMark x1="55591" y1="16383" x2="47764" y2="24255"/>
                        <a14:foregroundMark x1="47764" y1="24255" x2="43770" y2="39362"/>
                        <a14:foregroundMark x1="43770" y1="39362" x2="28914" y2="54468"/>
                        <a14:foregroundMark x1="28914" y1="54468" x2="31949" y2="64255"/>
                        <a14:foregroundMark x1="31949" y1="64255" x2="33387" y2="64894"/>
                        <a14:foregroundMark x1="28754" y1="55106" x2="28435" y2="62766"/>
                        <a14:foregroundMark x1="28435" y1="62766" x2="29872" y2="66170"/>
                      </a14:backgroundRemoval>
                    </a14:imgEffect>
                  </a14:imgLayer>
                </a14:imgProps>
              </a:ext>
              <a:ext uri="{28A0092B-C50C-407E-A947-70E740481C1C}">
                <a14:useLocalDpi xmlns:a14="http://schemas.microsoft.com/office/drawing/2010/main" val="0"/>
              </a:ext>
            </a:extLst>
          </a:blip>
          <a:srcRect t="7324" r="6276" b="8815"/>
          <a:stretch/>
        </p:blipFill>
        <p:spPr bwMode="auto">
          <a:xfrm>
            <a:off x="4908883" y="1270474"/>
            <a:ext cx="7225364" cy="4905490"/>
          </a:xfrm>
          <a:prstGeom prst="rect">
            <a:avLst/>
          </a:prstGeom>
          <a:noFill/>
          <a:extLst>
            <a:ext uri="{909E8E84-426E-40DD-AFC4-6F175D3DCCD1}">
              <a14:hiddenFill xmlns:a14="http://schemas.microsoft.com/office/drawing/2010/main">
                <a:solidFill>
                  <a:srgbClr val="FFFFFF"/>
                </a:solidFill>
              </a14:hiddenFill>
            </a:ext>
          </a:extLst>
        </p:spPr>
      </p:pic>
      <p:sp>
        <p:nvSpPr>
          <p:cNvPr id="20" name="Google Shape;20;p33"/>
          <p:cNvSpPr txBox="1">
            <a:spLocks noGrp="1"/>
          </p:cNvSpPr>
          <p:nvPr>
            <p:ph type="ctrTitle" hasCustomPrompt="1"/>
          </p:nvPr>
        </p:nvSpPr>
        <p:spPr>
          <a:xfrm>
            <a:off x="1524000" y="104140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3600" b="1">
                <a:solidFill>
                  <a:srgbClr val="0070C0"/>
                </a:solidFill>
                <a:latin typeface="Times New Roman" panose="02020603050405020304" pitchFamily="18" charset="0"/>
                <a:cs typeface="Times New Roman" panose="02020603050405020304" pitchFamily="18"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IN" dirty="0"/>
              <a:t>SUBJECT NAME</a:t>
            </a:r>
          </a:p>
        </p:txBody>
      </p:sp>
      <p:sp>
        <p:nvSpPr>
          <p:cNvPr id="21" name="Google Shape;21;p33"/>
          <p:cNvSpPr txBox="1">
            <a:spLocks noGrp="1"/>
          </p:cNvSpPr>
          <p:nvPr>
            <p:ph type="subTitle" idx="1" hasCustomPrompt="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solidFill>
                  <a:srgbClr val="C01E2F"/>
                </a:solidFill>
                <a:latin typeface="Times New Roman" panose="02020603050405020304" pitchFamily="18" charset="0"/>
                <a:cs typeface="Times New Roman" panose="02020603050405020304" pitchFamily="18"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IN" dirty="0"/>
              <a:t>Module- 1</a:t>
            </a:r>
            <a:endParaRPr dirty="0"/>
          </a:p>
        </p:txBody>
      </p:sp>
      <p:sp>
        <p:nvSpPr>
          <p:cNvPr id="22" name="Google Shape;22;p33"/>
          <p:cNvSpPr txBox="1">
            <a:spLocks noGrp="1"/>
          </p:cNvSpPr>
          <p:nvPr>
            <p:ph type="body" idx="2" hasCustomPrompt="1"/>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2800" b="1">
                <a:solidFill>
                  <a:srgbClr val="0070C0"/>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r>
              <a:rPr lang="en-IN" dirty="0"/>
              <a:t>Name of Module</a:t>
            </a:r>
            <a:endParaRPr dirty="0"/>
          </a:p>
        </p:txBody>
      </p:sp>
      <p:pic>
        <p:nvPicPr>
          <p:cNvPr id="10" name="Picture 4" descr="Higher education Illustration in PNG, SVG">
            <a:extLst>
              <a:ext uri="{FF2B5EF4-FFF2-40B4-BE49-F238E27FC236}">
                <a16:creationId xmlns="" xmlns:a16="http://schemas.microsoft.com/office/drawing/2014/main" id="{DBDA7ED0-A820-4626-9F13-36174335CE7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flipH="1">
            <a:off x="20995" y="0"/>
            <a:ext cx="3055881" cy="305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46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Google Shape;28;p34">
            <a:extLst>
              <a:ext uri="{FF2B5EF4-FFF2-40B4-BE49-F238E27FC236}">
                <a16:creationId xmlns="" xmlns:a16="http://schemas.microsoft.com/office/drawing/2014/main" id="{85D5D8CC-A829-4EB4-BD87-ED53D92154A6}"/>
              </a:ext>
            </a:extLst>
          </p:cNvPr>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grpSp>
        <p:nvGrpSpPr>
          <p:cNvPr id="9" name="Group 8">
            <a:extLst>
              <a:ext uri="{FF2B5EF4-FFF2-40B4-BE49-F238E27FC236}">
                <a16:creationId xmlns="" xmlns:a16="http://schemas.microsoft.com/office/drawing/2014/main" id="{0A035421-8850-470C-A979-38DF8B1387BC}"/>
              </a:ext>
            </a:extLst>
          </p:cNvPr>
          <p:cNvGrpSpPr/>
          <p:nvPr userDrawn="1"/>
        </p:nvGrpSpPr>
        <p:grpSpPr>
          <a:xfrm>
            <a:off x="899023" y="1311537"/>
            <a:ext cx="3855858" cy="924026"/>
            <a:chOff x="899023" y="1311537"/>
            <a:chExt cx="3855858" cy="924026"/>
          </a:xfrm>
        </p:grpSpPr>
        <p:sp>
          <p:nvSpPr>
            <p:cNvPr id="6" name="Rectangle: Rounded Corners 5">
              <a:extLst>
                <a:ext uri="{FF2B5EF4-FFF2-40B4-BE49-F238E27FC236}">
                  <a16:creationId xmlns="" xmlns:a16="http://schemas.microsoft.com/office/drawing/2014/main" id="{40B0DB3B-0A6E-4EC6-B9D1-E86E730B7F3F}"/>
                </a:ext>
              </a:extLst>
            </p:cNvPr>
            <p:cNvSpPr/>
            <p:nvPr userDrawn="1"/>
          </p:nvSpPr>
          <p:spPr>
            <a:xfrm>
              <a:off x="1905080" y="1529657"/>
              <a:ext cx="284980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AIM</a:t>
              </a:r>
            </a:p>
          </p:txBody>
        </p:sp>
        <p:pic>
          <p:nvPicPr>
            <p:cNvPr id="7" name="Graphic 6" descr="Bullseye with solid fill">
              <a:extLst>
                <a:ext uri="{FF2B5EF4-FFF2-40B4-BE49-F238E27FC236}">
                  <a16:creationId xmlns="" xmlns:a16="http://schemas.microsoft.com/office/drawing/2014/main" id="{17343F55-D46B-473E-8643-5B0C3E1D156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p:blipFill>
          <p:spPr>
            <a:xfrm>
              <a:off x="899023" y="1311537"/>
              <a:ext cx="924026" cy="924026"/>
            </a:xfrm>
            <a:prstGeom prst="rect">
              <a:avLst/>
            </a:prstGeom>
          </p:spPr>
        </p:pic>
      </p:grpSp>
      <p:sp>
        <p:nvSpPr>
          <p:cNvPr id="10" name="TextBox 9">
            <a:extLst>
              <a:ext uri="{FF2B5EF4-FFF2-40B4-BE49-F238E27FC236}">
                <a16:creationId xmlns="" xmlns:a16="http://schemas.microsoft.com/office/drawing/2014/main" id="{37BCE05B-C565-449A-919C-63683AF99F74}"/>
              </a:ext>
            </a:extLst>
          </p:cNvPr>
          <p:cNvSpPr txBox="1"/>
          <p:nvPr userDrawn="1"/>
        </p:nvSpPr>
        <p:spPr>
          <a:xfrm>
            <a:off x="4765040" y="4255120"/>
            <a:ext cx="2661920" cy="461665"/>
          </a:xfrm>
          <a:prstGeom prst="rect">
            <a:avLst/>
          </a:prstGeom>
          <a:noFill/>
        </p:spPr>
        <p:txBody>
          <a:bodyPr wrap="square" rtlCol="0">
            <a:spAutoFit/>
          </a:bodyPr>
          <a:lstStyle/>
          <a:p>
            <a:pPr algn="ctr"/>
            <a:r>
              <a:rPr lang="en-IN" sz="2400" dirty="0">
                <a:solidFill>
                  <a:schemeClr val="bg1"/>
                </a:solidFill>
                <a:latin typeface="+mj-lt"/>
              </a:rPr>
              <a:t>Enter Aim</a:t>
            </a:r>
          </a:p>
        </p:txBody>
      </p:sp>
    </p:spTree>
    <p:extLst>
      <p:ext uri="{BB962C8B-B14F-4D97-AF65-F5344CB8AC3E}">
        <p14:creationId xmlns:p14="http://schemas.microsoft.com/office/powerpoint/2010/main" val="412681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Google Shape;28;p34">
            <a:extLst>
              <a:ext uri="{FF2B5EF4-FFF2-40B4-BE49-F238E27FC236}">
                <a16:creationId xmlns="" xmlns:a16="http://schemas.microsoft.com/office/drawing/2014/main" id="{85D5D8CC-A829-4EB4-BD87-ED53D92154A6}"/>
              </a:ext>
            </a:extLst>
          </p:cNvPr>
          <p:cNvSpPr txBox="1">
            <a:spLocks noGrp="1"/>
          </p:cNvSpPr>
          <p:nvPr>
            <p:ph type="body" idx="2"/>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 name="Rectangle: Rounded Corners 5">
            <a:extLst>
              <a:ext uri="{FF2B5EF4-FFF2-40B4-BE49-F238E27FC236}">
                <a16:creationId xmlns="" xmlns:a16="http://schemas.microsoft.com/office/drawing/2014/main" id="{40B0DB3B-0A6E-4EC6-B9D1-E86E730B7F3F}"/>
              </a:ext>
            </a:extLst>
          </p:cNvPr>
          <p:cNvSpPr/>
          <p:nvPr userDrawn="1"/>
        </p:nvSpPr>
        <p:spPr>
          <a:xfrm>
            <a:off x="1945881" y="1529657"/>
            <a:ext cx="4379283"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LEARNING OBJECTIVES</a:t>
            </a:r>
          </a:p>
        </p:txBody>
      </p:sp>
      <p:pic>
        <p:nvPicPr>
          <p:cNvPr id="7" name="Graphic 6" descr="Lightbulb and gear with solid fill">
            <a:extLst>
              <a:ext uri="{FF2B5EF4-FFF2-40B4-BE49-F238E27FC236}">
                <a16:creationId xmlns="" xmlns:a16="http://schemas.microsoft.com/office/drawing/2014/main" id="{17343F55-D46B-473E-8643-5B0C3E1D156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p:blipFill>
        <p:spPr>
          <a:xfrm>
            <a:off x="819725" y="1311537"/>
            <a:ext cx="924026" cy="924026"/>
          </a:xfrm>
          <a:prstGeom prst="rect">
            <a:avLst/>
          </a:prstGeom>
        </p:spPr>
      </p:pic>
    </p:spTree>
    <p:extLst>
      <p:ext uri="{BB962C8B-B14F-4D97-AF65-F5344CB8AC3E}">
        <p14:creationId xmlns:p14="http://schemas.microsoft.com/office/powerpoint/2010/main" val="2181900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Google Shape;28;p34">
            <a:extLst>
              <a:ext uri="{FF2B5EF4-FFF2-40B4-BE49-F238E27FC236}">
                <a16:creationId xmlns="" xmlns:a16="http://schemas.microsoft.com/office/drawing/2014/main" id="{85D5D8CC-A829-4EB4-BD87-ED53D92154A6}"/>
              </a:ext>
            </a:extLst>
          </p:cNvPr>
          <p:cNvSpPr txBox="1">
            <a:spLocks noGrp="1"/>
          </p:cNvSpPr>
          <p:nvPr>
            <p:ph type="body" idx="2"/>
          </p:nvPr>
        </p:nvSpPr>
        <p:spPr>
          <a:xfrm>
            <a:off x="618744" y="452784"/>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 name="Rectangle: Rounded Corners 5">
            <a:extLst>
              <a:ext uri="{FF2B5EF4-FFF2-40B4-BE49-F238E27FC236}">
                <a16:creationId xmlns="" xmlns:a16="http://schemas.microsoft.com/office/drawing/2014/main" id="{40B0DB3B-0A6E-4EC6-B9D1-E86E730B7F3F}"/>
              </a:ext>
            </a:extLst>
          </p:cNvPr>
          <p:cNvSpPr/>
          <p:nvPr userDrawn="1"/>
        </p:nvSpPr>
        <p:spPr>
          <a:xfrm>
            <a:off x="1945881" y="1529657"/>
            <a:ext cx="4379283"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LEARNING OUTCOMES</a:t>
            </a:r>
          </a:p>
        </p:txBody>
      </p:sp>
      <p:pic>
        <p:nvPicPr>
          <p:cNvPr id="7" name="Graphic 6" descr="Lightbulb and gear with solid fill">
            <a:extLst>
              <a:ext uri="{FF2B5EF4-FFF2-40B4-BE49-F238E27FC236}">
                <a16:creationId xmlns="" xmlns:a16="http://schemas.microsoft.com/office/drawing/2014/main" id="{17343F55-D46B-473E-8643-5B0C3E1D156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rcRect/>
          <a:stretch/>
        </p:blipFill>
        <p:spPr>
          <a:xfrm>
            <a:off x="819725" y="1311537"/>
            <a:ext cx="924026" cy="924026"/>
          </a:xfrm>
          <a:prstGeom prst="rect">
            <a:avLst/>
          </a:prstGeom>
        </p:spPr>
      </p:pic>
    </p:spTree>
    <p:extLst>
      <p:ext uri="{BB962C8B-B14F-4D97-AF65-F5344CB8AC3E}">
        <p14:creationId xmlns:p14="http://schemas.microsoft.com/office/powerpoint/2010/main" val="454949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9" name="Graphic 8" descr="An open book">
            <a:extLst>
              <a:ext uri="{FF2B5EF4-FFF2-40B4-BE49-F238E27FC236}">
                <a16:creationId xmlns="" xmlns:a16="http://schemas.microsoft.com/office/drawing/2014/main" id="{1B6CEC79-2D40-41A7-AE8A-CB0CB8C9EC9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745742" y="1116725"/>
            <a:ext cx="924026" cy="924026"/>
          </a:xfrm>
          <a:prstGeom prst="rect">
            <a:avLst/>
          </a:prstGeom>
        </p:spPr>
      </p:pic>
    </p:spTree>
    <p:extLst>
      <p:ext uri="{BB962C8B-B14F-4D97-AF65-F5344CB8AC3E}">
        <p14:creationId xmlns:p14="http://schemas.microsoft.com/office/powerpoint/2010/main" val="135347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734247" y="2040751"/>
            <a:ext cx="10515600" cy="4586613"/>
          </a:xfrm>
          <a:prstGeom prst="rect">
            <a:avLst/>
          </a:prstGeom>
          <a:noFill/>
          <a:ln>
            <a:noFill/>
          </a:ln>
        </p:spPr>
        <p:txBody>
          <a:bodyPr spcFirstLastPara="1" wrap="square" lIns="91425" tIns="45700" rIns="91425" bIns="45700" anchor="t" anchorCtr="0">
            <a:normAutofit/>
          </a:bodyPr>
          <a:lstStyle>
            <a:lvl1pPr marL="76200" lvl="0" indent="0" algn="l">
              <a:lnSpc>
                <a:spcPct val="90000"/>
              </a:lnSpc>
              <a:spcBef>
                <a:spcPts val="1000"/>
              </a:spcBef>
              <a:spcAft>
                <a:spcPts val="0"/>
              </a:spcAft>
              <a:buClr>
                <a:schemeClr val="dk1"/>
              </a:buClr>
              <a:buSzPts val="2400"/>
              <a:buNone/>
              <a:defRPr sz="2400">
                <a:latin typeface="Times New Roman" panose="02020603050405020304" pitchFamily="18" charset="0"/>
                <a:cs typeface="Times New Roman" panose="02020603050405020304" pitchFamily="18" charset="0"/>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8" name="Google Shape;28;p34"/>
          <p:cNvSpPr txBox="1">
            <a:spLocks noGrp="1"/>
          </p:cNvSpPr>
          <p:nvPr>
            <p:ph type="body" idx="2"/>
          </p:nvPr>
        </p:nvSpPr>
        <p:spPr>
          <a:xfrm>
            <a:off x="618744" y="444847"/>
            <a:ext cx="9472613" cy="6718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tx1"/>
                </a:solidFill>
                <a:latin typeface="Times New Roman" panose="02020603050405020304" pitchFamily="18" charset="0"/>
                <a:cs typeface="Times New Roman" panose="02020603050405020304" pitchFamily="18"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3" name="Graphic 2" descr="Questions with solid fill">
            <a:extLst>
              <a:ext uri="{FF2B5EF4-FFF2-40B4-BE49-F238E27FC236}">
                <a16:creationId xmlns="" xmlns:a16="http://schemas.microsoft.com/office/drawing/2014/main" id="{CD3D7C27-DB36-92B6-981A-1FB6CF0B5A4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71407" y="1194833"/>
            <a:ext cx="767810" cy="767810"/>
          </a:xfrm>
          <a:prstGeom prst="rect">
            <a:avLst/>
          </a:prstGeom>
        </p:spPr>
      </p:pic>
      <p:sp>
        <p:nvSpPr>
          <p:cNvPr id="4" name="Rectangle: Rounded Corners 3">
            <a:extLst>
              <a:ext uri="{FF2B5EF4-FFF2-40B4-BE49-F238E27FC236}">
                <a16:creationId xmlns="" xmlns:a16="http://schemas.microsoft.com/office/drawing/2014/main" id="{1F41A442-4463-19AA-9BF9-CD71598F5C15}"/>
              </a:ext>
            </a:extLst>
          </p:cNvPr>
          <p:cNvSpPr/>
          <p:nvPr userDrawn="1"/>
        </p:nvSpPr>
        <p:spPr>
          <a:xfrm>
            <a:off x="1793763" y="1272941"/>
            <a:ext cx="5492561" cy="487786"/>
          </a:xfrm>
          <a:prstGeom prst="roundRect">
            <a:avLst>
              <a:gd name="adj" fmla="val 50000"/>
            </a:avLst>
          </a:prstGeom>
          <a:noFill/>
          <a:ln>
            <a:solidFill>
              <a:srgbClr val="9C16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Assessment Questions</a:t>
            </a:r>
          </a:p>
        </p:txBody>
      </p:sp>
    </p:spTree>
    <p:extLst>
      <p:ext uri="{BB962C8B-B14F-4D97-AF65-F5344CB8AC3E}">
        <p14:creationId xmlns:p14="http://schemas.microsoft.com/office/powerpoint/2010/main" val="18372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Google Shape;10;p31"/>
          <p:cNvPicPr preferRelativeResize="0"/>
          <p:nvPr/>
        </p:nvPicPr>
        <p:blipFill rotWithShape="1">
          <a:blip r:embed="rId18">
            <a:alphaModFix/>
          </a:blip>
          <a:srcRect/>
          <a:stretch/>
        </p:blipFill>
        <p:spPr>
          <a:xfrm>
            <a:off x="1356777" y="1700070"/>
            <a:ext cx="9470584" cy="4053254"/>
          </a:xfrm>
          <a:prstGeom prst="rect">
            <a:avLst/>
          </a:prstGeom>
          <a:noFill/>
          <a:ln>
            <a:noFill/>
          </a:ln>
        </p:spPr>
      </p:pic>
      <p:sp>
        <p:nvSpPr>
          <p:cNvPr id="11" name="Google Shape;11;p31"/>
          <p:cNvSpPr/>
          <p:nvPr/>
        </p:nvSpPr>
        <p:spPr>
          <a:xfrm>
            <a:off x="0" y="0"/>
            <a:ext cx="12192000" cy="6858000"/>
          </a:xfrm>
          <a:prstGeom prst="rect">
            <a:avLst/>
          </a:prstGeom>
          <a:solidFill>
            <a:schemeClr val="lt1"/>
          </a:solidFill>
          <a:ln w="76200" cap="flat" cmpd="sng">
            <a:solidFill>
              <a:srgbClr val="F99D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99D1C"/>
              </a:solidFill>
              <a:latin typeface="Times New Roman" panose="02020603050405020304" pitchFamily="18" charset="0"/>
              <a:ea typeface="Calibri"/>
              <a:cs typeface="Times New Roman" panose="02020603050405020304" pitchFamily="18" charset="0"/>
              <a:sym typeface="Calibri"/>
            </a:endParaRPr>
          </a:p>
        </p:txBody>
      </p:sp>
      <p:sp>
        <p:nvSpPr>
          <p:cNvPr id="12" name="Google Shape;12;p31"/>
          <p:cNvSpPr txBox="1">
            <a:spLocks noGrp="1"/>
          </p:cNvSpPr>
          <p:nvPr>
            <p:ph type="title"/>
          </p:nvPr>
        </p:nvSpPr>
        <p:spPr>
          <a:xfrm>
            <a:off x="838200" y="353769"/>
            <a:ext cx="10515600" cy="82391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31"/>
          <p:cNvSpPr txBox="1">
            <a:spLocks noGrp="1"/>
          </p:cNvSpPr>
          <p:nvPr>
            <p:ph type="body" idx="1"/>
          </p:nvPr>
        </p:nvSpPr>
        <p:spPr>
          <a:xfrm>
            <a:off x="838200" y="1940638"/>
            <a:ext cx="10515600" cy="4258549"/>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3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2"/>
                </a:solidFill>
                <a:latin typeface="Times New Roman" panose="02020603050405020304" pitchFamily="18" charset="0"/>
                <a:ea typeface="Times New Roman" panose="02020603050405020304" pitchFamily="18" charset="0"/>
                <a:cs typeface="Times New Roman" panose="02020603050405020304" pitchFamily="18" charset="0"/>
                <a:sym typeface="Calibri"/>
              </a:defRPr>
            </a:lvl1pPr>
            <a:lvl2pPr marL="0" marR="0" lvl="1" indent="0" algn="r" rtl="0">
              <a:spcBef>
                <a:spcPts val="0"/>
              </a:spcBef>
              <a:buNone/>
              <a:defRPr sz="1200" b="0" i="0" u="none" strike="noStrike" cap="none">
                <a:solidFill>
                  <a:schemeClr val="accent2"/>
                </a:solidFill>
                <a:latin typeface="Calibri"/>
                <a:ea typeface="Calibri"/>
                <a:cs typeface="Calibri"/>
                <a:sym typeface="Calibri"/>
              </a:defRPr>
            </a:lvl2pPr>
            <a:lvl3pPr marL="0" marR="0" lvl="2" indent="0" algn="r" rtl="0">
              <a:spcBef>
                <a:spcPts val="0"/>
              </a:spcBef>
              <a:buNone/>
              <a:defRPr sz="1200" b="0" i="0" u="none" strike="noStrike" cap="none">
                <a:solidFill>
                  <a:schemeClr val="accent2"/>
                </a:solidFill>
                <a:latin typeface="Calibri"/>
                <a:ea typeface="Calibri"/>
                <a:cs typeface="Calibri"/>
                <a:sym typeface="Calibri"/>
              </a:defRPr>
            </a:lvl3pPr>
            <a:lvl4pPr marL="0" marR="0" lvl="3" indent="0" algn="r" rtl="0">
              <a:spcBef>
                <a:spcPts val="0"/>
              </a:spcBef>
              <a:buNone/>
              <a:defRPr sz="1200" b="0" i="0" u="none" strike="noStrike" cap="none">
                <a:solidFill>
                  <a:schemeClr val="accent2"/>
                </a:solidFill>
                <a:latin typeface="Calibri"/>
                <a:ea typeface="Calibri"/>
                <a:cs typeface="Calibri"/>
                <a:sym typeface="Calibri"/>
              </a:defRPr>
            </a:lvl4pPr>
            <a:lvl5pPr marL="0" marR="0" lvl="4" indent="0" algn="r" rtl="0">
              <a:spcBef>
                <a:spcPts val="0"/>
              </a:spcBef>
              <a:buNone/>
              <a:defRPr sz="1200" b="0" i="0" u="none" strike="noStrike" cap="none">
                <a:solidFill>
                  <a:schemeClr val="accent2"/>
                </a:solidFill>
                <a:latin typeface="Calibri"/>
                <a:ea typeface="Calibri"/>
                <a:cs typeface="Calibri"/>
                <a:sym typeface="Calibri"/>
              </a:defRPr>
            </a:lvl5pPr>
            <a:lvl6pPr marL="0" marR="0" lvl="5" indent="0" algn="r" rtl="0">
              <a:spcBef>
                <a:spcPts val="0"/>
              </a:spcBef>
              <a:buNone/>
              <a:defRPr sz="1200" b="0" i="0" u="none" strike="noStrike" cap="none">
                <a:solidFill>
                  <a:schemeClr val="accent2"/>
                </a:solidFill>
                <a:latin typeface="Calibri"/>
                <a:ea typeface="Calibri"/>
                <a:cs typeface="Calibri"/>
                <a:sym typeface="Calibri"/>
              </a:defRPr>
            </a:lvl6pPr>
            <a:lvl7pPr marL="0" marR="0" lvl="6" indent="0" algn="r" rtl="0">
              <a:spcBef>
                <a:spcPts val="0"/>
              </a:spcBef>
              <a:buNone/>
              <a:defRPr sz="1200" b="0" i="0" u="none" strike="noStrike" cap="none">
                <a:solidFill>
                  <a:schemeClr val="accent2"/>
                </a:solidFill>
                <a:latin typeface="Calibri"/>
                <a:ea typeface="Calibri"/>
                <a:cs typeface="Calibri"/>
                <a:sym typeface="Calibri"/>
              </a:defRPr>
            </a:lvl7pPr>
            <a:lvl8pPr marL="0" marR="0" lvl="7" indent="0" algn="r" rtl="0">
              <a:spcBef>
                <a:spcPts val="0"/>
              </a:spcBef>
              <a:buNone/>
              <a:defRPr sz="1200" b="0" i="0" u="none" strike="noStrike" cap="none">
                <a:solidFill>
                  <a:schemeClr val="accent2"/>
                </a:solidFill>
                <a:latin typeface="Calibri"/>
                <a:ea typeface="Calibri"/>
                <a:cs typeface="Calibri"/>
                <a:sym typeface="Calibri"/>
              </a:defRPr>
            </a:lvl8pPr>
            <a:lvl9pPr marL="0" marR="0" lvl="8" indent="0" algn="r" rtl="0">
              <a:spcBef>
                <a:spcPts val="0"/>
              </a:spcBef>
              <a:buNone/>
              <a:defRPr sz="1200" b="0" i="0" u="none" strike="noStrike" cap="none">
                <a:solidFill>
                  <a:schemeClr val="accent2"/>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15" name="Google Shape;18;p32">
            <a:extLst>
              <a:ext uri="{FF2B5EF4-FFF2-40B4-BE49-F238E27FC236}">
                <a16:creationId xmlns="" xmlns:a16="http://schemas.microsoft.com/office/drawing/2014/main" id="{965F9BE1-2C18-40D6-B37A-BC2AC29A6911}"/>
              </a:ext>
            </a:extLst>
          </p:cNvPr>
          <p:cNvPicPr preferRelativeResize="0"/>
          <p:nvPr userDrawn="1"/>
        </p:nvPicPr>
        <p:blipFill rotWithShape="1">
          <a:blip r:embed="rId19">
            <a:alphaModFix/>
          </a:blip>
          <a:srcRect/>
          <a:stretch/>
        </p:blipFill>
        <p:spPr>
          <a:xfrm>
            <a:off x="10151862" y="353769"/>
            <a:ext cx="1791569" cy="766762"/>
          </a:xfrm>
          <a:prstGeom prst="rect">
            <a:avLst/>
          </a:prstGeom>
          <a:noFill/>
          <a:ln>
            <a:noFill/>
          </a:ln>
        </p:spPr>
      </p:pic>
    </p:spTree>
    <p:extLst>
      <p:ext uri="{BB962C8B-B14F-4D97-AF65-F5344CB8AC3E}">
        <p14:creationId xmlns:p14="http://schemas.microsoft.com/office/powerpoint/2010/main" val="3751008432"/>
      </p:ext>
    </p:extLst>
  </p:cSld>
  <p:clrMap bg1="lt1" tx1="dk1" bg2="dk2" tx2="lt2" accent1="accent1" accent2="accent2" accent3="accent3" accent4="accent4" accent5="accent5" accent6="accent6" hlink="hlink" folHlink="folHlink"/>
  <p:sldLayoutIdLst>
    <p:sldLayoutId id="2147483661" r:id="rId1"/>
    <p:sldLayoutId id="2147483679" r:id="rId2"/>
    <p:sldLayoutId id="2147483662" r:id="rId3"/>
    <p:sldLayoutId id="2147483672" r:id="rId4"/>
    <p:sldLayoutId id="2147483675" r:id="rId5"/>
    <p:sldLayoutId id="2147483677" r:id="rId6"/>
    <p:sldLayoutId id="2147483678" r:id="rId7"/>
    <p:sldLayoutId id="2147483663" r:id="rId8"/>
    <p:sldLayoutId id="2147483680" r:id="rId9"/>
    <p:sldLayoutId id="2147483664" r:id="rId10"/>
    <p:sldLayoutId id="2147483665" r:id="rId11"/>
    <p:sldLayoutId id="2147483666" r:id="rId12"/>
    <p:sldLayoutId id="2147483667" r:id="rId13"/>
    <p:sldLayoutId id="2147483673" r:id="rId14"/>
    <p:sldLayoutId id="2147483674" r:id="rId15"/>
    <p:sldLayoutId id="2147483668" r:id="rId16"/>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9D6286D-852D-7D0F-50D2-2F2FC3CE94F0}"/>
              </a:ext>
            </a:extLst>
          </p:cNvPr>
          <p:cNvSpPr>
            <a:spLocks noGrp="1"/>
          </p:cNvSpPr>
          <p:nvPr>
            <p:ph type="sldNum" idx="10"/>
          </p:nvPr>
        </p:nvSpPr>
        <p:spPr/>
        <p:txBody>
          <a:bodyPr/>
          <a:lstStyle/>
          <a:p>
            <a:fld id="{00000000-1234-1234-1234-123412341234}" type="slidenum">
              <a:rPr lang="en-US" smtClean="0"/>
              <a:pPr/>
              <a:t>1</a:t>
            </a:fld>
            <a:endParaRPr lang="en-US" dirty="0"/>
          </a:p>
        </p:txBody>
      </p:sp>
    </p:spTree>
    <p:extLst>
      <p:ext uri="{BB962C8B-B14F-4D97-AF65-F5344CB8AC3E}">
        <p14:creationId xmlns:p14="http://schemas.microsoft.com/office/powerpoint/2010/main" val="213590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marL="76200" indent="0">
              <a:lnSpc>
                <a:spcPct val="150000"/>
              </a:lnSpc>
              <a:buNone/>
            </a:pPr>
            <a:r>
              <a:rPr lang="en-GB" b="1" dirty="0"/>
              <a:t>Renewable Resources:</a:t>
            </a:r>
            <a:r>
              <a:rPr lang="en-GB" dirty="0"/>
              <a:t> </a:t>
            </a:r>
            <a:endParaRPr lang="en-GB" b="1" dirty="0" smtClean="0"/>
          </a:p>
          <a:p>
            <a:pPr>
              <a:lnSpc>
                <a:spcPct val="150000"/>
              </a:lnSpc>
            </a:pPr>
            <a:r>
              <a:rPr lang="en-GB" b="1" dirty="0" smtClean="0"/>
              <a:t>Solar </a:t>
            </a:r>
            <a:r>
              <a:rPr lang="en-GB" b="1" dirty="0"/>
              <a:t>Energy:</a:t>
            </a:r>
            <a:r>
              <a:rPr lang="en-GB" dirty="0"/>
              <a:t> Solar energy is harnessed from the sun's rays using photovoltaic cells or solar panels. It is a virtually infinite and clean source of energy.</a:t>
            </a:r>
          </a:p>
          <a:p>
            <a:pPr>
              <a:lnSpc>
                <a:spcPct val="150000"/>
              </a:lnSpc>
            </a:pPr>
            <a:r>
              <a:rPr lang="en-GB" b="1" dirty="0"/>
              <a:t>Wind Energy:</a:t>
            </a:r>
            <a:r>
              <a:rPr lang="en-GB" dirty="0"/>
              <a:t> Wind turbines convert the kinetic energy of wind into electricity. Wind is a renewable resource as long as it keeps blowing.</a:t>
            </a:r>
          </a:p>
          <a:p>
            <a:pPr>
              <a:lnSpc>
                <a:spcPct val="150000"/>
              </a:lnSpc>
            </a:pPr>
            <a:r>
              <a:rPr lang="en-GB" b="1" dirty="0"/>
              <a:t>Hydropower:</a:t>
            </a:r>
            <a:r>
              <a:rPr lang="en-GB" dirty="0"/>
              <a:t> Hydropower relies on the flow of water in rivers and dams to generate electricity. It's a renewable resource because the water cycle ensures a continuous supply of water.</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a:r>
              <a:rPr lang="en-IN" sz="2600" dirty="0" smtClean="0">
                <a:solidFill>
                  <a:schemeClr val="tx1"/>
                </a:solidFill>
                <a:latin typeface="+mj-lt"/>
              </a:rPr>
              <a:t>Natural </a:t>
            </a:r>
            <a:r>
              <a:rPr lang="en-IN" sz="2600" dirty="0">
                <a:solidFill>
                  <a:schemeClr val="tx1"/>
                </a:solidFill>
                <a:latin typeface="+mj-lt"/>
              </a:rPr>
              <a:t>Resources: Renewable and non-renewable Resources</a:t>
            </a:r>
            <a:endParaRPr lang="en-IN" sz="26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861384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a:lnSpc>
                <a:spcPct val="150000"/>
              </a:lnSpc>
            </a:pPr>
            <a:r>
              <a:rPr lang="en-GB" b="1" dirty="0"/>
              <a:t>Biomass:</a:t>
            </a:r>
            <a:r>
              <a:rPr lang="en-GB" dirty="0"/>
              <a:t> Biomass resources, such as wood, crop residues, and organic waste, can be used for heating, cooking, and electricity generation. As long as forests and crops are sustainably managed, biomass is renewable.</a:t>
            </a:r>
          </a:p>
          <a:p>
            <a:pPr>
              <a:lnSpc>
                <a:spcPct val="150000"/>
              </a:lnSpc>
            </a:pPr>
            <a:r>
              <a:rPr lang="en-GB" b="1" dirty="0"/>
              <a:t>Geothermal Energy:</a:t>
            </a:r>
            <a:r>
              <a:rPr lang="en-GB" dirty="0"/>
              <a:t> Geothermal energy is produced by harnessing heat from the Earth's interior. It's a virtually limitless source of energy as long as heat continues to be generated within the planet.</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a:r>
              <a:rPr lang="en-IN" sz="2600" dirty="0" smtClean="0">
                <a:solidFill>
                  <a:schemeClr val="tx1"/>
                </a:solidFill>
                <a:latin typeface="+mj-lt"/>
              </a:rPr>
              <a:t>Natural </a:t>
            </a:r>
            <a:r>
              <a:rPr lang="en-IN" sz="2600" dirty="0">
                <a:solidFill>
                  <a:schemeClr val="tx1"/>
                </a:solidFill>
                <a:latin typeface="+mj-lt"/>
              </a:rPr>
              <a:t>Resources: Renewable and non-renewable Resources</a:t>
            </a:r>
            <a:endParaRPr lang="en-IN" sz="26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39510685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marL="76200" indent="0">
              <a:lnSpc>
                <a:spcPct val="150000"/>
              </a:lnSpc>
              <a:buNone/>
            </a:pPr>
            <a:r>
              <a:rPr lang="en-GB" b="1" dirty="0"/>
              <a:t>Non-Renewable Resources:</a:t>
            </a:r>
            <a:r>
              <a:rPr lang="en-GB" dirty="0"/>
              <a:t> </a:t>
            </a:r>
            <a:endParaRPr lang="en-GB" b="1" dirty="0" smtClean="0"/>
          </a:p>
          <a:p>
            <a:pPr>
              <a:lnSpc>
                <a:spcPct val="150000"/>
              </a:lnSpc>
            </a:pPr>
            <a:r>
              <a:rPr lang="en-GB" b="1" dirty="0" smtClean="0"/>
              <a:t>Fossil </a:t>
            </a:r>
            <a:r>
              <a:rPr lang="en-GB" b="1" dirty="0"/>
              <a:t>Fuels:</a:t>
            </a:r>
            <a:r>
              <a:rPr lang="en-GB" dirty="0"/>
              <a:t> Fossil fuels like coal, oil, and natural gas are the primary sources of energy for the world. However, they are finite and produce greenhouse gas emissions when burned, contributing to climate change.</a:t>
            </a:r>
          </a:p>
          <a:p>
            <a:pPr>
              <a:lnSpc>
                <a:spcPct val="150000"/>
              </a:lnSpc>
            </a:pPr>
            <a:r>
              <a:rPr lang="en-GB" b="1" dirty="0"/>
              <a:t>Minerals and Metals:</a:t>
            </a:r>
            <a:r>
              <a:rPr lang="en-GB" dirty="0"/>
              <a:t> Minerals like iron, copper, and </a:t>
            </a:r>
            <a:r>
              <a:rPr lang="en-GB" dirty="0" err="1"/>
              <a:t>aluminum</a:t>
            </a:r>
            <a:r>
              <a:rPr lang="en-GB" dirty="0"/>
              <a:t> are essential for construction, manufacturing, and technology. These resources are limited and take millions of years to form.</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a:r>
              <a:rPr lang="en-IN" sz="2600" dirty="0" smtClean="0">
                <a:solidFill>
                  <a:schemeClr val="tx1"/>
                </a:solidFill>
                <a:latin typeface="+mj-lt"/>
              </a:rPr>
              <a:t>Natural </a:t>
            </a:r>
            <a:r>
              <a:rPr lang="en-IN" sz="2600" dirty="0">
                <a:solidFill>
                  <a:schemeClr val="tx1"/>
                </a:solidFill>
                <a:latin typeface="+mj-lt"/>
              </a:rPr>
              <a:t>Resources: Renewable and non-renewable Resources</a:t>
            </a:r>
            <a:endParaRPr lang="en-IN" sz="26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14218738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a:lnSpc>
                <a:spcPct val="150000"/>
              </a:lnSpc>
            </a:pPr>
            <a:r>
              <a:rPr lang="en-GB" b="1" dirty="0"/>
              <a:t>Nuclear Fuels:</a:t>
            </a:r>
            <a:r>
              <a:rPr lang="en-GB" dirty="0"/>
              <a:t> Uranium and thorium are used in nuclear power plants to generate electricity. While they can produce a significant amount of energy, they are finite and require careful management of radioactive waste.</a:t>
            </a:r>
          </a:p>
          <a:p>
            <a:pPr>
              <a:lnSpc>
                <a:spcPct val="150000"/>
              </a:lnSpc>
            </a:pPr>
            <a:r>
              <a:rPr lang="en-GB" b="1" dirty="0"/>
              <a:t>Rare Earth Elements:</a:t>
            </a:r>
            <a:r>
              <a:rPr lang="en-GB" dirty="0"/>
              <a:t> These elements are essential in electronics, renewable energy technologies, and </a:t>
            </a:r>
            <a:r>
              <a:rPr lang="en-GB" dirty="0" err="1"/>
              <a:t>defense</a:t>
            </a:r>
            <a:r>
              <a:rPr lang="en-GB" dirty="0"/>
              <a:t> applications. They are limited in supply, and mining and processing them can have environmental consequences.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a:r>
              <a:rPr lang="en-IN" sz="2600" dirty="0" smtClean="0">
                <a:solidFill>
                  <a:schemeClr val="tx1"/>
                </a:solidFill>
                <a:latin typeface="+mj-lt"/>
              </a:rPr>
              <a:t>Natural </a:t>
            </a:r>
            <a:r>
              <a:rPr lang="en-IN" sz="2600" dirty="0">
                <a:solidFill>
                  <a:schemeClr val="tx1"/>
                </a:solidFill>
                <a:latin typeface="+mj-lt"/>
              </a:rPr>
              <a:t>Resources: Renewable and non-renewable Resources</a:t>
            </a:r>
            <a:endParaRPr lang="en-IN" sz="26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634822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marL="76200" indent="0">
              <a:lnSpc>
                <a:spcPct val="150000"/>
              </a:lnSpc>
              <a:buNone/>
            </a:pPr>
            <a:r>
              <a:rPr lang="en-GB" b="1" dirty="0"/>
              <a:t>Resource Depletion:</a:t>
            </a:r>
            <a:r>
              <a:rPr lang="en-GB" dirty="0"/>
              <a:t> </a:t>
            </a:r>
            <a:endParaRPr lang="en-GB" dirty="0" smtClean="0"/>
          </a:p>
          <a:p>
            <a:pPr>
              <a:lnSpc>
                <a:spcPct val="150000"/>
              </a:lnSpc>
            </a:pPr>
            <a:r>
              <a:rPr lang="en-GB" dirty="0" smtClean="0"/>
              <a:t>Resource </a:t>
            </a:r>
            <a:r>
              <a:rPr lang="en-GB" dirty="0"/>
              <a:t>depletion refers to the reduction or exhaustion of a particular resource, such as minerals, fossil fuels, or freshwater, due to excessive extraction or utilization. Key points about resource depletion include:</a:t>
            </a:r>
          </a:p>
          <a:p>
            <a:pPr>
              <a:lnSpc>
                <a:spcPct val="150000"/>
              </a:lnSpc>
            </a:pPr>
            <a:r>
              <a:rPr lang="en-GB" b="1" dirty="0"/>
              <a:t>Excessive Demand:</a:t>
            </a:r>
            <a:r>
              <a:rPr lang="en-GB" dirty="0"/>
              <a:t> Resource depletion occurs when the demand for a particular resource exceeds its natural replenishment rate. This can result from population growth, industrialization, and consumption patterns.</a:t>
            </a:r>
          </a:p>
          <a:p>
            <a:pPr marL="76200" indent="0">
              <a:lnSpc>
                <a:spcPct val="150000"/>
              </a:lnSpc>
              <a:buNone/>
            </a:pP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Resource Depletion and Overexploitation</a:t>
            </a:r>
          </a:p>
        </p:txBody>
      </p:sp>
    </p:spTree>
    <p:extLst>
      <p:ext uri="{BB962C8B-B14F-4D97-AF65-F5344CB8AC3E}">
        <p14:creationId xmlns:p14="http://schemas.microsoft.com/office/powerpoint/2010/main" val="2274687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a:lnSpc>
                <a:spcPct val="150000"/>
              </a:lnSpc>
            </a:pPr>
            <a:r>
              <a:rPr lang="en-GB" b="1" dirty="0"/>
              <a:t>Non-Renewable Resources:</a:t>
            </a:r>
            <a:r>
              <a:rPr lang="en-GB" dirty="0"/>
              <a:t> Non-renewable resources like fossil fuels (coal, oil, and natural gas) and certain minerals (e.g., rare earth elements) are particularly vulnerable to depletion because they cannot be replaced on human timescales.</a:t>
            </a:r>
          </a:p>
          <a:p>
            <a:pPr>
              <a:lnSpc>
                <a:spcPct val="150000"/>
              </a:lnSpc>
            </a:pPr>
            <a:r>
              <a:rPr lang="en-GB" b="1" dirty="0"/>
              <a:t>Overfishing:</a:t>
            </a:r>
            <a:r>
              <a:rPr lang="en-GB" dirty="0"/>
              <a:t> In the context of fisheries, resource depletion happens when fishing practices exceed the sustainable yield of a fish population, causing declines in fish stocks and potential collapse of fisheries.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Resource Depletion and Overexploitation</a:t>
            </a:r>
          </a:p>
        </p:txBody>
      </p:sp>
    </p:spTree>
    <p:extLst>
      <p:ext uri="{BB962C8B-B14F-4D97-AF65-F5344CB8AC3E}">
        <p14:creationId xmlns:p14="http://schemas.microsoft.com/office/powerpoint/2010/main" val="4116987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marL="76200" indent="0">
              <a:lnSpc>
                <a:spcPct val="150000"/>
              </a:lnSpc>
              <a:buNone/>
            </a:pPr>
            <a:r>
              <a:rPr lang="en-GB" b="1" dirty="0"/>
              <a:t>Overexploitation:</a:t>
            </a:r>
            <a:r>
              <a:rPr lang="en-GB" dirty="0"/>
              <a:t> </a:t>
            </a:r>
            <a:endParaRPr lang="en-GB" dirty="0" smtClean="0"/>
          </a:p>
          <a:p>
            <a:pPr>
              <a:lnSpc>
                <a:spcPct val="150000"/>
              </a:lnSpc>
            </a:pPr>
            <a:r>
              <a:rPr lang="en-GB" dirty="0" smtClean="0"/>
              <a:t>Overexploitation </a:t>
            </a:r>
            <a:r>
              <a:rPr lang="en-GB" dirty="0"/>
              <a:t>is the unsustainable use of a resource beyond its capacity to regenerate naturally. This term often applies to renewable resources and has implications for biodiversity and ecosystem health. Key points about overexploitation include:</a:t>
            </a:r>
          </a:p>
          <a:p>
            <a:pPr>
              <a:lnSpc>
                <a:spcPct val="150000"/>
              </a:lnSpc>
            </a:pPr>
            <a:r>
              <a:rPr lang="en-GB" b="1" dirty="0"/>
              <a:t>Biodiversity Impact:</a:t>
            </a:r>
            <a:r>
              <a:rPr lang="en-GB" dirty="0"/>
              <a:t> Overexploitation of wildlife, such as hunting endangered species or harvesting marine species beyond sustainable levels, can lead to population declines and, in some cases, extinction.</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Resource Depletion and Overexploitation</a:t>
            </a:r>
          </a:p>
        </p:txBody>
      </p:sp>
    </p:spTree>
    <p:extLst>
      <p:ext uri="{BB962C8B-B14F-4D97-AF65-F5344CB8AC3E}">
        <p14:creationId xmlns:p14="http://schemas.microsoft.com/office/powerpoint/2010/main" val="4262046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0" y="1678675"/>
            <a:ext cx="12050972" cy="4948689"/>
          </a:xfrm>
        </p:spPr>
        <p:txBody>
          <a:bodyPr>
            <a:noAutofit/>
          </a:bodyPr>
          <a:lstStyle/>
          <a:p>
            <a:pPr>
              <a:lnSpc>
                <a:spcPct val="150000"/>
              </a:lnSpc>
            </a:pPr>
            <a:r>
              <a:rPr lang="en-GB" b="1" dirty="0"/>
              <a:t>Ecosystem Disruption:</a:t>
            </a:r>
            <a:r>
              <a:rPr lang="en-GB" dirty="0"/>
              <a:t> Overharvesting of plant resources (e.g., deforestation or excessive logging) can disrupt ecosystems, reduce habitat quality, and impact the services they provide, such as clean water and carbon storage.</a:t>
            </a:r>
          </a:p>
          <a:p>
            <a:pPr>
              <a:lnSpc>
                <a:spcPct val="150000"/>
              </a:lnSpc>
            </a:pPr>
            <a:r>
              <a:rPr lang="en-GB" b="1" dirty="0"/>
              <a:t>Fisheries Collapse:</a:t>
            </a:r>
            <a:r>
              <a:rPr lang="en-GB" dirty="0"/>
              <a:t> Overexploitation in fisheries can result in the collapse of fish populations, leading to economic losses, food security challenges, and ecological imbalances</a:t>
            </a:r>
            <a:r>
              <a:rPr lang="en-GB" dirty="0" smtClean="0"/>
              <a:t>.</a:t>
            </a:r>
          </a:p>
          <a:p>
            <a:pPr>
              <a:lnSpc>
                <a:spcPct val="150000"/>
              </a:lnSpc>
            </a:pPr>
            <a:r>
              <a:rPr lang="en-GB" b="1" dirty="0"/>
              <a:t>Regulatory Measures:</a:t>
            </a:r>
            <a:r>
              <a:rPr lang="en-GB" dirty="0"/>
              <a:t> To address overexploitation, regulatory measures such as catch limits, protected areas, and sustainable harvest quotas are often implemented to ensure that resource use remains within ecological limits.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Resource Depletion and Overexploitation</a:t>
            </a:r>
          </a:p>
        </p:txBody>
      </p:sp>
    </p:spTree>
    <p:extLst>
      <p:ext uri="{BB962C8B-B14F-4D97-AF65-F5344CB8AC3E}">
        <p14:creationId xmlns:p14="http://schemas.microsoft.com/office/powerpoint/2010/main" val="2824444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1822631"/>
            <a:ext cx="11887199" cy="4686279"/>
          </a:xfrm>
        </p:spPr>
        <p:txBody>
          <a:bodyPr>
            <a:noAutofit/>
          </a:bodyPr>
          <a:lstStyle/>
          <a:p>
            <a:pPr marL="76200" indent="0">
              <a:lnSpc>
                <a:spcPct val="150000"/>
              </a:lnSpc>
              <a:buNone/>
            </a:pPr>
            <a:r>
              <a:rPr lang="en-GB" b="1" dirty="0">
                <a:latin typeface="+mj-lt"/>
              </a:rPr>
              <a:t>Conservation:</a:t>
            </a:r>
            <a:endParaRPr lang="en-GB" dirty="0">
              <a:latin typeface="+mj-lt"/>
            </a:endParaRPr>
          </a:p>
          <a:p>
            <a:pPr>
              <a:lnSpc>
                <a:spcPct val="150000"/>
              </a:lnSpc>
            </a:pPr>
            <a:r>
              <a:rPr lang="en-GB" b="1" dirty="0">
                <a:latin typeface="+mj-lt"/>
              </a:rPr>
              <a:t>Definition:</a:t>
            </a:r>
            <a:r>
              <a:rPr lang="en-GB" dirty="0">
                <a:latin typeface="+mj-lt"/>
              </a:rPr>
              <a:t> Conservation involves the protection and preservation of natural resources, ecosystems, and biodiversity to maintain their ecological balance and resilience.</a:t>
            </a:r>
          </a:p>
          <a:p>
            <a:pPr>
              <a:lnSpc>
                <a:spcPct val="150000"/>
              </a:lnSpc>
            </a:pPr>
            <a:r>
              <a:rPr lang="en-GB" b="1" dirty="0">
                <a:latin typeface="+mj-lt"/>
              </a:rPr>
              <a:t>Principles:</a:t>
            </a:r>
            <a:endParaRPr lang="en-GB" dirty="0">
              <a:latin typeface="+mj-lt"/>
            </a:endParaRPr>
          </a:p>
          <a:p>
            <a:pPr lvl="1">
              <a:lnSpc>
                <a:spcPct val="150000"/>
              </a:lnSpc>
            </a:pPr>
            <a:r>
              <a:rPr lang="en-GB" sz="2400" b="1" dirty="0">
                <a:latin typeface="+mj-lt"/>
              </a:rPr>
              <a:t>Habitat Protection:</a:t>
            </a:r>
            <a:r>
              <a:rPr lang="en-GB" sz="2400" dirty="0">
                <a:latin typeface="+mj-lt"/>
              </a:rPr>
              <a:t> Preserving natural habitats and ecosystems helps protect the diverse species that rely on them.</a:t>
            </a:r>
          </a:p>
          <a:p>
            <a:pPr lvl="1">
              <a:lnSpc>
                <a:spcPct val="150000"/>
              </a:lnSpc>
            </a:pPr>
            <a:r>
              <a:rPr lang="en-GB" sz="2400" b="1" dirty="0">
                <a:latin typeface="+mj-lt"/>
              </a:rPr>
              <a:t>Protected Areas:</a:t>
            </a:r>
            <a:r>
              <a:rPr lang="en-GB" sz="2400" dirty="0">
                <a:latin typeface="+mj-lt"/>
              </a:rPr>
              <a:t> Establishing and maintaining protected areas, such as national parks and wildlife reserves, safeguards critical ecosystems.</a:t>
            </a:r>
          </a:p>
          <a:p>
            <a:pPr>
              <a:lnSpc>
                <a:spcPct val="150000"/>
              </a:lnSpc>
            </a:pPr>
            <a:endParaRPr lang="en-GB" dirty="0">
              <a:latin typeface="+mj-lt"/>
            </a:endParaRP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Management of </a:t>
            </a:r>
            <a:r>
              <a:rPr lang="en-IN" sz="2600" dirty="0" err="1" smtClean="0">
                <a:solidFill>
                  <a:schemeClr val="tx1"/>
                </a:solidFill>
                <a:latin typeface="+mj-lt"/>
              </a:rPr>
              <a:t>Resources:Conservation</a:t>
            </a:r>
            <a:r>
              <a:rPr lang="en-IN" sz="2600" dirty="0" smtClean="0">
                <a:solidFill>
                  <a:schemeClr val="tx1"/>
                </a:solidFill>
                <a:latin typeface="+mj-lt"/>
              </a:rPr>
              <a:t>, Recycling, Agriculture</a:t>
            </a:r>
            <a:endParaRPr lang="en-IN" sz="2600" dirty="0">
              <a:solidFill>
                <a:schemeClr val="tx1"/>
              </a:solidFill>
              <a:latin typeface="+mj-lt"/>
            </a:endParaRPr>
          </a:p>
        </p:txBody>
      </p:sp>
    </p:spTree>
    <p:extLst>
      <p:ext uri="{BB962C8B-B14F-4D97-AF65-F5344CB8AC3E}">
        <p14:creationId xmlns:p14="http://schemas.microsoft.com/office/powerpoint/2010/main" val="15011763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1822631"/>
            <a:ext cx="11887199" cy="4686279"/>
          </a:xfrm>
        </p:spPr>
        <p:txBody>
          <a:bodyPr>
            <a:noAutofit/>
          </a:bodyPr>
          <a:lstStyle/>
          <a:p>
            <a:pPr>
              <a:lnSpc>
                <a:spcPct val="150000"/>
              </a:lnSpc>
            </a:pPr>
            <a:endParaRPr lang="en-GB" dirty="0">
              <a:latin typeface="+mj-lt"/>
            </a:endParaRPr>
          </a:p>
          <a:p>
            <a:pPr lvl="1">
              <a:lnSpc>
                <a:spcPct val="150000"/>
              </a:lnSpc>
            </a:pPr>
            <a:r>
              <a:rPr lang="en-GB" sz="2400" b="1" dirty="0">
                <a:latin typeface="+mj-lt"/>
              </a:rPr>
              <a:t>Endangered Species Protection:</a:t>
            </a:r>
            <a:r>
              <a:rPr lang="en-GB" sz="2400" dirty="0">
                <a:latin typeface="+mj-lt"/>
              </a:rPr>
              <a:t> Conservation efforts focus on saving endangered and threatened species through breeding programs and habitat restoration.</a:t>
            </a:r>
          </a:p>
          <a:p>
            <a:pPr lvl="1">
              <a:lnSpc>
                <a:spcPct val="150000"/>
              </a:lnSpc>
            </a:pPr>
            <a:r>
              <a:rPr lang="en-GB" sz="2400" b="1" dirty="0">
                <a:latin typeface="+mj-lt"/>
              </a:rPr>
              <a:t>Sustainable Forestry:</a:t>
            </a:r>
            <a:r>
              <a:rPr lang="en-GB" sz="2400" dirty="0">
                <a:latin typeface="+mj-lt"/>
              </a:rPr>
              <a:t> Implementing sustainable logging practices ensures that forests can regenerate and provide resources indefinitely.</a:t>
            </a:r>
          </a:p>
          <a:p>
            <a:pPr>
              <a:lnSpc>
                <a:spcPct val="150000"/>
              </a:lnSpc>
            </a:pPr>
            <a:r>
              <a:rPr lang="en-GB" b="1" dirty="0">
                <a:latin typeface="+mj-lt"/>
              </a:rPr>
              <a:t>Benefits:</a:t>
            </a:r>
            <a:r>
              <a:rPr lang="en-GB" dirty="0">
                <a:latin typeface="+mj-lt"/>
              </a:rPr>
              <a:t> Conservation helps maintain biodiversity, ecosystem services (such as pollination and water purification), and the long-term health of the planet.</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Management of </a:t>
            </a:r>
            <a:r>
              <a:rPr lang="en-IN" sz="2600" dirty="0" err="1" smtClean="0">
                <a:solidFill>
                  <a:schemeClr val="tx1"/>
                </a:solidFill>
                <a:latin typeface="+mj-lt"/>
              </a:rPr>
              <a:t>Resources:Conservation</a:t>
            </a:r>
            <a:r>
              <a:rPr lang="en-IN" sz="2600" dirty="0" smtClean="0">
                <a:solidFill>
                  <a:schemeClr val="tx1"/>
                </a:solidFill>
                <a:latin typeface="+mj-lt"/>
              </a:rPr>
              <a:t>, Recycling, Agriculture</a:t>
            </a:r>
            <a:endParaRPr lang="en-IN" sz="2600" dirty="0">
              <a:solidFill>
                <a:schemeClr val="tx1"/>
              </a:solidFill>
              <a:latin typeface="+mj-lt"/>
            </a:endParaRPr>
          </a:p>
        </p:txBody>
      </p:sp>
    </p:spTree>
    <p:extLst>
      <p:ext uri="{BB962C8B-B14F-4D97-AF65-F5344CB8AC3E}">
        <p14:creationId xmlns:p14="http://schemas.microsoft.com/office/powerpoint/2010/main" val="1715280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B614766B-629A-4A4B-A1D2-03494034E556}"/>
              </a:ext>
            </a:extLst>
          </p:cNvPr>
          <p:cNvSpPr>
            <a:spLocks noGrp="1"/>
          </p:cNvSpPr>
          <p:nvPr>
            <p:ph type="subTitle" idx="1"/>
          </p:nvPr>
        </p:nvSpPr>
        <p:spPr>
          <a:xfrm>
            <a:off x="459475" y="3616657"/>
            <a:ext cx="9144000" cy="453538"/>
          </a:xfrm>
        </p:spPr>
        <p:txBody>
          <a:bodyPr>
            <a:noAutofit/>
          </a:bodyPr>
          <a:lstStyle/>
          <a:p>
            <a:r>
              <a:rPr lang="en-GB" dirty="0" smtClean="0"/>
              <a:t>Module - </a:t>
            </a:r>
            <a:r>
              <a:rPr lang="en-GB" dirty="0" smtClean="0"/>
              <a:t>3</a:t>
            </a:r>
            <a:endParaRPr lang="en-IN" dirty="0"/>
          </a:p>
        </p:txBody>
      </p:sp>
      <p:sp>
        <p:nvSpPr>
          <p:cNvPr id="4" name="Text Placeholder 3">
            <a:extLst>
              <a:ext uri="{FF2B5EF4-FFF2-40B4-BE49-F238E27FC236}">
                <a16:creationId xmlns="" xmlns:a16="http://schemas.microsoft.com/office/drawing/2014/main" id="{172A5F49-961C-4B4E-BE83-F242F87E127D}"/>
              </a:ext>
            </a:extLst>
          </p:cNvPr>
          <p:cNvSpPr>
            <a:spLocks noGrp="1"/>
          </p:cNvSpPr>
          <p:nvPr>
            <p:ph type="body" idx="2"/>
          </p:nvPr>
        </p:nvSpPr>
        <p:spPr>
          <a:xfrm>
            <a:off x="459475" y="4257852"/>
            <a:ext cx="9144000" cy="781050"/>
          </a:xfrm>
        </p:spPr>
        <p:txBody>
          <a:bodyPr/>
          <a:lstStyle/>
          <a:p>
            <a:r>
              <a:rPr lang="en-IN" dirty="0"/>
              <a:t>Sustainability and Social Responsibility</a:t>
            </a:r>
          </a:p>
        </p:txBody>
      </p:sp>
      <p:sp>
        <p:nvSpPr>
          <p:cNvPr id="6" name="Title 5">
            <a:extLst>
              <a:ext uri="{FF2B5EF4-FFF2-40B4-BE49-F238E27FC236}">
                <a16:creationId xmlns="" xmlns:a16="http://schemas.microsoft.com/office/drawing/2014/main" id="{E541B8B5-07CF-4AA8-92FD-DBFD7DCC6E3C}"/>
              </a:ext>
            </a:extLst>
          </p:cNvPr>
          <p:cNvSpPr>
            <a:spLocks noGrp="1"/>
          </p:cNvSpPr>
          <p:nvPr>
            <p:ph type="ctrTitle"/>
          </p:nvPr>
        </p:nvSpPr>
        <p:spPr>
          <a:xfrm>
            <a:off x="459475" y="1041400"/>
            <a:ext cx="9144000" cy="2387600"/>
          </a:xfrm>
        </p:spPr>
        <p:txBody>
          <a:bodyPr/>
          <a:lstStyle/>
          <a:p>
            <a:r>
              <a:rPr lang="en-IN" dirty="0"/>
              <a:t>Environmental Science</a:t>
            </a:r>
          </a:p>
        </p:txBody>
      </p:sp>
    </p:spTree>
    <p:extLst>
      <p:ext uri="{BB962C8B-B14F-4D97-AF65-F5344CB8AC3E}">
        <p14:creationId xmlns:p14="http://schemas.microsoft.com/office/powerpoint/2010/main" val="406828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1822631"/>
            <a:ext cx="11887199" cy="4686279"/>
          </a:xfrm>
        </p:spPr>
        <p:txBody>
          <a:bodyPr>
            <a:noAutofit/>
          </a:bodyPr>
          <a:lstStyle/>
          <a:p>
            <a:pPr marL="76200" indent="0">
              <a:lnSpc>
                <a:spcPct val="150000"/>
              </a:lnSpc>
              <a:buNone/>
            </a:pPr>
            <a:r>
              <a:rPr lang="en-GB" b="1" dirty="0">
                <a:latin typeface="+mj-lt"/>
              </a:rPr>
              <a:t>Recycling:</a:t>
            </a:r>
            <a:endParaRPr lang="en-GB" dirty="0">
              <a:latin typeface="+mj-lt"/>
            </a:endParaRPr>
          </a:p>
          <a:p>
            <a:pPr>
              <a:lnSpc>
                <a:spcPct val="150000"/>
              </a:lnSpc>
            </a:pPr>
            <a:r>
              <a:rPr lang="en-GB" b="1" dirty="0">
                <a:latin typeface="+mj-lt"/>
              </a:rPr>
              <a:t>Definition:</a:t>
            </a:r>
            <a:r>
              <a:rPr lang="en-GB" dirty="0">
                <a:latin typeface="+mj-lt"/>
              </a:rPr>
              <a:t> Recycling is the process of collecting, processing, and reusing materials that would otherwise be discarded as waste. It reduces the need for new raw materials and minimizes waste disposal.</a:t>
            </a:r>
          </a:p>
          <a:p>
            <a:pPr>
              <a:lnSpc>
                <a:spcPct val="150000"/>
              </a:lnSpc>
            </a:pPr>
            <a:r>
              <a:rPr lang="en-GB" b="1" dirty="0">
                <a:latin typeface="+mj-lt"/>
              </a:rPr>
              <a:t>Principles:</a:t>
            </a:r>
            <a:endParaRPr lang="en-GB" dirty="0">
              <a:latin typeface="+mj-lt"/>
            </a:endParaRPr>
          </a:p>
          <a:p>
            <a:pPr lvl="1">
              <a:lnSpc>
                <a:spcPct val="150000"/>
              </a:lnSpc>
            </a:pPr>
            <a:r>
              <a:rPr lang="en-GB" sz="2400" b="1" dirty="0">
                <a:latin typeface="+mj-lt"/>
              </a:rPr>
              <a:t>Collection and Sorting:</a:t>
            </a:r>
            <a:r>
              <a:rPr lang="en-GB" sz="2400" dirty="0">
                <a:latin typeface="+mj-lt"/>
              </a:rPr>
              <a:t> Materials like paper, glass, plastic, and metals are collected and sorted for recycling.</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Management of </a:t>
            </a:r>
            <a:r>
              <a:rPr lang="en-IN" sz="2600" dirty="0" err="1" smtClean="0">
                <a:solidFill>
                  <a:schemeClr val="tx1"/>
                </a:solidFill>
                <a:latin typeface="+mj-lt"/>
              </a:rPr>
              <a:t>Resources:Conservation</a:t>
            </a:r>
            <a:r>
              <a:rPr lang="en-IN" sz="2600" dirty="0" smtClean="0">
                <a:solidFill>
                  <a:schemeClr val="tx1"/>
                </a:solidFill>
                <a:latin typeface="+mj-lt"/>
              </a:rPr>
              <a:t>, Recycling, Agriculture</a:t>
            </a:r>
            <a:endParaRPr lang="en-IN" sz="2600" dirty="0">
              <a:solidFill>
                <a:schemeClr val="tx1"/>
              </a:solidFill>
              <a:latin typeface="+mj-lt"/>
            </a:endParaRPr>
          </a:p>
        </p:txBody>
      </p:sp>
    </p:spTree>
    <p:extLst>
      <p:ext uri="{BB962C8B-B14F-4D97-AF65-F5344CB8AC3E}">
        <p14:creationId xmlns:p14="http://schemas.microsoft.com/office/powerpoint/2010/main" val="30362170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1822631"/>
            <a:ext cx="11887199" cy="4686279"/>
          </a:xfrm>
        </p:spPr>
        <p:txBody>
          <a:bodyPr>
            <a:noAutofit/>
          </a:bodyPr>
          <a:lstStyle/>
          <a:p>
            <a:pPr>
              <a:lnSpc>
                <a:spcPct val="150000"/>
              </a:lnSpc>
            </a:pPr>
            <a:endParaRPr lang="en-GB" dirty="0">
              <a:latin typeface="+mj-lt"/>
            </a:endParaRPr>
          </a:p>
          <a:p>
            <a:pPr lvl="1">
              <a:lnSpc>
                <a:spcPct val="150000"/>
              </a:lnSpc>
            </a:pPr>
            <a:r>
              <a:rPr lang="en-GB" sz="2400" b="1" dirty="0">
                <a:latin typeface="+mj-lt"/>
              </a:rPr>
              <a:t>Processing:</a:t>
            </a:r>
            <a:r>
              <a:rPr lang="en-GB" sz="2400" dirty="0">
                <a:latin typeface="+mj-lt"/>
              </a:rPr>
              <a:t> Recyclables are processed to remove impurities and prepare them for reuse.</a:t>
            </a:r>
          </a:p>
          <a:p>
            <a:pPr lvl="1">
              <a:lnSpc>
                <a:spcPct val="150000"/>
              </a:lnSpc>
            </a:pPr>
            <a:r>
              <a:rPr lang="en-GB" sz="2400" b="1" dirty="0">
                <a:latin typeface="+mj-lt"/>
              </a:rPr>
              <a:t>Manufacturing with Recycled Materials:</a:t>
            </a:r>
            <a:r>
              <a:rPr lang="en-GB" sz="2400" dirty="0">
                <a:latin typeface="+mj-lt"/>
              </a:rPr>
              <a:t> Industries use recycled materials to manufacture new products, reducing the environmental impact of resource extraction.</a:t>
            </a:r>
          </a:p>
          <a:p>
            <a:pPr>
              <a:lnSpc>
                <a:spcPct val="150000"/>
              </a:lnSpc>
            </a:pPr>
            <a:r>
              <a:rPr lang="en-GB" b="1" dirty="0">
                <a:latin typeface="+mj-lt"/>
              </a:rPr>
              <a:t>Benefits:</a:t>
            </a:r>
            <a:r>
              <a:rPr lang="en-GB" dirty="0">
                <a:latin typeface="+mj-lt"/>
              </a:rPr>
              <a:t> Recycling conserves energy, reduces greenhouse gas emissions, decreases landfill waste, and conserves natural resources.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Management of </a:t>
            </a:r>
            <a:r>
              <a:rPr lang="en-IN" sz="2600" dirty="0" err="1" smtClean="0">
                <a:solidFill>
                  <a:schemeClr val="tx1"/>
                </a:solidFill>
                <a:latin typeface="+mj-lt"/>
              </a:rPr>
              <a:t>Resources:Conservation</a:t>
            </a:r>
            <a:r>
              <a:rPr lang="en-IN" sz="2600" dirty="0" smtClean="0">
                <a:solidFill>
                  <a:schemeClr val="tx1"/>
                </a:solidFill>
                <a:latin typeface="+mj-lt"/>
              </a:rPr>
              <a:t>, Recycling, Agriculture</a:t>
            </a:r>
            <a:endParaRPr lang="en-IN" sz="2600" dirty="0">
              <a:solidFill>
                <a:schemeClr val="tx1"/>
              </a:solidFill>
              <a:latin typeface="+mj-lt"/>
            </a:endParaRPr>
          </a:p>
        </p:txBody>
      </p:sp>
    </p:spTree>
    <p:extLst>
      <p:ext uri="{BB962C8B-B14F-4D97-AF65-F5344CB8AC3E}">
        <p14:creationId xmlns:p14="http://schemas.microsoft.com/office/powerpoint/2010/main" val="6899903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1822631"/>
            <a:ext cx="11887199" cy="4686279"/>
          </a:xfrm>
        </p:spPr>
        <p:txBody>
          <a:bodyPr>
            <a:noAutofit/>
          </a:bodyPr>
          <a:lstStyle/>
          <a:p>
            <a:pPr marL="76200" indent="0">
              <a:lnSpc>
                <a:spcPct val="150000"/>
              </a:lnSpc>
              <a:buNone/>
            </a:pPr>
            <a:r>
              <a:rPr lang="en-GB" b="1" dirty="0">
                <a:latin typeface="+mj-lt"/>
              </a:rPr>
              <a:t>Sustainable Agriculture:</a:t>
            </a:r>
            <a:endParaRPr lang="en-GB" dirty="0">
              <a:latin typeface="+mj-lt"/>
            </a:endParaRPr>
          </a:p>
          <a:p>
            <a:pPr>
              <a:lnSpc>
                <a:spcPct val="150000"/>
              </a:lnSpc>
            </a:pPr>
            <a:r>
              <a:rPr lang="en-GB" b="1" dirty="0">
                <a:latin typeface="+mj-lt"/>
              </a:rPr>
              <a:t>Definition:</a:t>
            </a:r>
            <a:r>
              <a:rPr lang="en-GB" dirty="0">
                <a:latin typeface="+mj-lt"/>
              </a:rPr>
              <a:t> Sustainable agriculture focuses on farming practices that promote long-term productivity while minimizing negative environmental impacts.</a:t>
            </a:r>
          </a:p>
          <a:p>
            <a:pPr>
              <a:lnSpc>
                <a:spcPct val="150000"/>
              </a:lnSpc>
            </a:pPr>
            <a:r>
              <a:rPr lang="en-GB" b="1" dirty="0">
                <a:latin typeface="+mj-lt"/>
              </a:rPr>
              <a:t>Principles:</a:t>
            </a:r>
            <a:endParaRPr lang="en-GB" dirty="0">
              <a:latin typeface="+mj-lt"/>
            </a:endParaRPr>
          </a:p>
          <a:p>
            <a:pPr lvl="1">
              <a:lnSpc>
                <a:spcPct val="150000"/>
              </a:lnSpc>
            </a:pPr>
            <a:r>
              <a:rPr lang="en-GB" sz="2400" b="1" dirty="0">
                <a:latin typeface="+mj-lt"/>
              </a:rPr>
              <a:t>Crop Rotation:</a:t>
            </a:r>
            <a:r>
              <a:rPr lang="en-GB" sz="2400" dirty="0">
                <a:latin typeface="+mj-lt"/>
              </a:rPr>
              <a:t> Alternating crops to improve soil fertility and reduce pest and disease pressure.</a:t>
            </a:r>
          </a:p>
          <a:p>
            <a:pPr lvl="1">
              <a:lnSpc>
                <a:spcPct val="150000"/>
              </a:lnSpc>
            </a:pPr>
            <a:r>
              <a:rPr lang="en-GB" sz="2400" b="1" dirty="0">
                <a:latin typeface="+mj-lt"/>
              </a:rPr>
              <a:t>Reduced Chemical Use:</a:t>
            </a:r>
            <a:r>
              <a:rPr lang="en-GB" sz="2400" dirty="0">
                <a:latin typeface="+mj-lt"/>
              </a:rPr>
              <a:t> Minimizing the use of synthetic pesticides and fertilizers to protect soil and water quality.</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Management of </a:t>
            </a:r>
            <a:r>
              <a:rPr lang="en-IN" sz="2600" dirty="0" err="1" smtClean="0">
                <a:solidFill>
                  <a:schemeClr val="tx1"/>
                </a:solidFill>
                <a:latin typeface="+mj-lt"/>
              </a:rPr>
              <a:t>Resources:Conservation</a:t>
            </a:r>
            <a:r>
              <a:rPr lang="en-IN" sz="2600" dirty="0" smtClean="0">
                <a:solidFill>
                  <a:schemeClr val="tx1"/>
                </a:solidFill>
                <a:latin typeface="+mj-lt"/>
              </a:rPr>
              <a:t>, Recycling, Agriculture</a:t>
            </a:r>
            <a:endParaRPr lang="en-IN" sz="2600" dirty="0">
              <a:solidFill>
                <a:schemeClr val="tx1"/>
              </a:solidFill>
              <a:latin typeface="+mj-lt"/>
            </a:endParaRPr>
          </a:p>
        </p:txBody>
      </p:sp>
    </p:spTree>
    <p:extLst>
      <p:ext uri="{BB962C8B-B14F-4D97-AF65-F5344CB8AC3E}">
        <p14:creationId xmlns:p14="http://schemas.microsoft.com/office/powerpoint/2010/main" val="19758428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887199" cy="4468159"/>
          </a:xfrm>
        </p:spPr>
        <p:txBody>
          <a:bodyPr>
            <a:noAutofit/>
          </a:bodyPr>
          <a:lstStyle/>
          <a:p>
            <a:pPr lvl="1">
              <a:lnSpc>
                <a:spcPct val="150000"/>
              </a:lnSpc>
            </a:pPr>
            <a:r>
              <a:rPr lang="en-GB" sz="2400" b="1" dirty="0" smtClean="0">
                <a:latin typeface="+mj-lt"/>
              </a:rPr>
              <a:t>Conservation </a:t>
            </a:r>
            <a:r>
              <a:rPr lang="en-GB" sz="2400" b="1" dirty="0">
                <a:latin typeface="+mj-lt"/>
              </a:rPr>
              <a:t>Tillage:</a:t>
            </a:r>
            <a:r>
              <a:rPr lang="en-GB" sz="2400" dirty="0">
                <a:latin typeface="+mj-lt"/>
              </a:rPr>
              <a:t> Reducing soil disturbance to prevent erosion and maintain soil health.</a:t>
            </a:r>
          </a:p>
          <a:p>
            <a:pPr lvl="1">
              <a:lnSpc>
                <a:spcPct val="150000"/>
              </a:lnSpc>
            </a:pPr>
            <a:r>
              <a:rPr lang="en-GB" sz="2400" b="1" dirty="0">
                <a:latin typeface="+mj-lt"/>
              </a:rPr>
              <a:t>Diversification:</a:t>
            </a:r>
            <a:r>
              <a:rPr lang="en-GB" sz="2400" dirty="0">
                <a:latin typeface="+mj-lt"/>
              </a:rPr>
              <a:t> Incorporating diverse crops and livestock to enhance ecosystem resilience.</a:t>
            </a:r>
          </a:p>
          <a:p>
            <a:pPr>
              <a:lnSpc>
                <a:spcPct val="150000"/>
              </a:lnSpc>
            </a:pPr>
            <a:r>
              <a:rPr lang="en-GB" b="1" dirty="0">
                <a:latin typeface="+mj-lt"/>
              </a:rPr>
              <a:t>Benefits:</a:t>
            </a:r>
            <a:r>
              <a:rPr lang="en-GB" dirty="0">
                <a:latin typeface="+mj-lt"/>
              </a:rPr>
              <a:t> Sustainable agriculture promotes food security, soil health, biodiversity, and resilient farming systems.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Management of </a:t>
            </a:r>
            <a:r>
              <a:rPr lang="en-IN" sz="2600" dirty="0" err="1" smtClean="0">
                <a:solidFill>
                  <a:schemeClr val="tx1"/>
                </a:solidFill>
                <a:latin typeface="+mj-lt"/>
              </a:rPr>
              <a:t>Resources:Conservation</a:t>
            </a:r>
            <a:r>
              <a:rPr lang="en-IN" sz="2600" dirty="0" smtClean="0">
                <a:solidFill>
                  <a:schemeClr val="tx1"/>
                </a:solidFill>
                <a:latin typeface="+mj-lt"/>
              </a:rPr>
              <a:t>, Recycling, Agriculture</a:t>
            </a:r>
            <a:endParaRPr lang="en-IN" sz="2600" dirty="0">
              <a:solidFill>
                <a:schemeClr val="tx1"/>
              </a:solidFill>
              <a:latin typeface="+mj-lt"/>
            </a:endParaRPr>
          </a:p>
        </p:txBody>
      </p:sp>
    </p:spTree>
    <p:extLst>
      <p:ext uri="{BB962C8B-B14F-4D97-AF65-F5344CB8AC3E}">
        <p14:creationId xmlns:p14="http://schemas.microsoft.com/office/powerpoint/2010/main" val="16031045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887199" cy="4468159"/>
          </a:xfrm>
        </p:spPr>
        <p:txBody>
          <a:bodyPr>
            <a:noAutofit/>
          </a:bodyPr>
          <a:lstStyle/>
          <a:p>
            <a:pPr lvl="1">
              <a:lnSpc>
                <a:spcPct val="150000"/>
              </a:lnSpc>
            </a:pPr>
            <a:r>
              <a:rPr lang="en-GB" sz="2400" dirty="0">
                <a:latin typeface="+mj-lt"/>
              </a:rPr>
              <a:t>Sustainable development is a holistic approach to meeting the needs of the present without compromising the ability of future generations to meet their own needs. </a:t>
            </a:r>
            <a:endParaRPr lang="en-GB" sz="2400" dirty="0" smtClean="0">
              <a:latin typeface="+mj-lt"/>
            </a:endParaRPr>
          </a:p>
          <a:p>
            <a:pPr lvl="1">
              <a:lnSpc>
                <a:spcPct val="150000"/>
              </a:lnSpc>
            </a:pPr>
            <a:r>
              <a:rPr lang="en-GB" sz="2400" dirty="0" smtClean="0">
                <a:latin typeface="+mj-lt"/>
              </a:rPr>
              <a:t>It </a:t>
            </a:r>
            <a:r>
              <a:rPr lang="en-GB" sz="2400" dirty="0">
                <a:latin typeface="+mj-lt"/>
              </a:rPr>
              <a:t>emphasizes the integration of economic, social, and environmental considerations to create a more equitable, prosperous, and environmentally responsible society. </a:t>
            </a:r>
            <a:endParaRPr lang="en-GB" sz="2400" dirty="0" smtClean="0">
              <a:latin typeface="+mj-lt"/>
            </a:endParaRPr>
          </a:p>
          <a:p>
            <a:pPr lvl="1">
              <a:lnSpc>
                <a:spcPct val="150000"/>
              </a:lnSpc>
            </a:pPr>
            <a:r>
              <a:rPr lang="en-GB" sz="2400" dirty="0" smtClean="0">
                <a:latin typeface="+mj-lt"/>
              </a:rPr>
              <a:t>Sustainable </a:t>
            </a:r>
            <a:r>
              <a:rPr lang="en-GB" sz="2400" dirty="0">
                <a:latin typeface="+mj-lt"/>
              </a:rPr>
              <a:t>development principles and practices encompass a range of strategies and actions to achieve these </a:t>
            </a:r>
            <a:r>
              <a:rPr lang="en-GB" sz="2400" dirty="0" smtClean="0">
                <a:latin typeface="+mj-lt"/>
              </a:rPr>
              <a:t>following goals</a:t>
            </a:r>
            <a:r>
              <a:rPr lang="en-GB" sz="2400" dirty="0">
                <a:latin typeface="+mj-lt"/>
              </a:rPr>
              <a:t>:</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6524140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887199" cy="4468159"/>
          </a:xfrm>
        </p:spPr>
        <p:txBody>
          <a:bodyPr>
            <a:noAutofit/>
          </a:bodyPr>
          <a:lstStyle/>
          <a:p>
            <a:pPr marL="76200" indent="0">
              <a:lnSpc>
                <a:spcPct val="150000"/>
              </a:lnSpc>
              <a:buNone/>
            </a:pPr>
            <a:r>
              <a:rPr lang="en-GB" b="1" dirty="0"/>
              <a:t>Interconnectedness of Dimensions:</a:t>
            </a:r>
            <a:endParaRPr lang="en-GB" dirty="0"/>
          </a:p>
          <a:p>
            <a:pPr>
              <a:lnSpc>
                <a:spcPct val="150000"/>
              </a:lnSpc>
            </a:pPr>
            <a:r>
              <a:rPr lang="en-GB" b="1" dirty="0"/>
              <a:t>Principle:</a:t>
            </a:r>
            <a:r>
              <a:rPr lang="en-GB" dirty="0"/>
              <a:t> Sustainable development recognizes that economic, social, and environmental dimensions are interconnected and interdependent. Actions in one area can have cascading effects in others.</a:t>
            </a:r>
          </a:p>
          <a:p>
            <a:pPr>
              <a:lnSpc>
                <a:spcPct val="150000"/>
              </a:lnSpc>
            </a:pPr>
            <a:r>
              <a:rPr lang="en-GB" b="1" dirty="0"/>
              <a:t>Practice:</a:t>
            </a:r>
            <a:r>
              <a:rPr lang="en-GB" dirty="0"/>
              <a:t> Decision-makers consider the potential social and environmental impacts of economic policies and development projects, aiming for synergy rather than trade-offs.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15923009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887199" cy="4468159"/>
          </a:xfrm>
        </p:spPr>
        <p:txBody>
          <a:bodyPr>
            <a:noAutofit/>
          </a:bodyPr>
          <a:lstStyle/>
          <a:p>
            <a:pPr marL="76200" indent="0">
              <a:lnSpc>
                <a:spcPct val="150000"/>
              </a:lnSpc>
              <a:buNone/>
            </a:pPr>
            <a:r>
              <a:rPr lang="en-GB" b="1" dirty="0"/>
              <a:t>Long-term Perspective:</a:t>
            </a:r>
            <a:endParaRPr lang="en-GB" dirty="0"/>
          </a:p>
          <a:p>
            <a:pPr>
              <a:lnSpc>
                <a:spcPct val="150000"/>
              </a:lnSpc>
            </a:pPr>
            <a:r>
              <a:rPr lang="en-GB" b="1" dirty="0"/>
              <a:t>Principle:</a:t>
            </a:r>
            <a:r>
              <a:rPr lang="en-GB" dirty="0"/>
              <a:t> Sustainable development takes a long-term view, considering the impacts of current actions on future generations.</a:t>
            </a:r>
          </a:p>
          <a:p>
            <a:pPr>
              <a:lnSpc>
                <a:spcPct val="150000"/>
              </a:lnSpc>
            </a:pPr>
            <a:r>
              <a:rPr lang="en-GB" b="1" dirty="0"/>
              <a:t>Practice:</a:t>
            </a:r>
            <a:r>
              <a:rPr lang="en-GB" dirty="0"/>
              <a:t> Policy-makers and businesses assess the sustainability of projects and initiatives, looking beyond short-term gains to ensure enduring benefits.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1168461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887199" cy="4468159"/>
          </a:xfrm>
        </p:spPr>
        <p:txBody>
          <a:bodyPr>
            <a:noAutofit/>
          </a:bodyPr>
          <a:lstStyle/>
          <a:p>
            <a:pPr marL="76200" indent="0">
              <a:lnSpc>
                <a:spcPct val="150000"/>
              </a:lnSpc>
              <a:buNone/>
            </a:pPr>
            <a:r>
              <a:rPr lang="en-GB" b="1" dirty="0"/>
              <a:t>Equity and Social Inclusion:</a:t>
            </a:r>
            <a:endParaRPr lang="en-GB" dirty="0"/>
          </a:p>
          <a:p>
            <a:pPr>
              <a:lnSpc>
                <a:spcPct val="150000"/>
              </a:lnSpc>
            </a:pPr>
            <a:r>
              <a:rPr lang="en-GB" b="1" dirty="0"/>
              <a:t>Principle:</a:t>
            </a:r>
            <a:r>
              <a:rPr lang="en-GB" dirty="0"/>
              <a:t> Sustainable development promotes social equity, inclusivity, and the eradication of poverty.</a:t>
            </a:r>
          </a:p>
          <a:p>
            <a:pPr>
              <a:lnSpc>
                <a:spcPct val="150000"/>
              </a:lnSpc>
            </a:pPr>
            <a:r>
              <a:rPr lang="en-GB" b="1" dirty="0"/>
              <a:t>Practice:</a:t>
            </a:r>
            <a:r>
              <a:rPr lang="en-GB" dirty="0"/>
              <a:t> Policies and programs aim to reduce inequalities in income, access to resources, and opportunities, ensuring that the benefits of development are shared by all.</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6160189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600597" cy="4468159"/>
          </a:xfrm>
        </p:spPr>
        <p:txBody>
          <a:bodyPr>
            <a:noAutofit/>
          </a:bodyPr>
          <a:lstStyle/>
          <a:p>
            <a:pPr marL="76200" indent="0">
              <a:lnSpc>
                <a:spcPct val="150000"/>
              </a:lnSpc>
              <a:buNone/>
            </a:pPr>
            <a:r>
              <a:rPr lang="en-GB" b="1" dirty="0"/>
              <a:t>Environmental Stewardship:</a:t>
            </a:r>
            <a:endParaRPr lang="en-GB" dirty="0"/>
          </a:p>
          <a:p>
            <a:pPr>
              <a:lnSpc>
                <a:spcPct val="150000"/>
              </a:lnSpc>
            </a:pPr>
            <a:r>
              <a:rPr lang="en-GB" b="1" dirty="0"/>
              <a:t>Principle:</a:t>
            </a:r>
            <a:r>
              <a:rPr lang="en-GB" dirty="0"/>
              <a:t> Sustainable development emphasizes responsible stewardship of the environment and the protection of ecosystems.</a:t>
            </a:r>
          </a:p>
          <a:p>
            <a:pPr>
              <a:lnSpc>
                <a:spcPct val="150000"/>
              </a:lnSpc>
            </a:pPr>
            <a:r>
              <a:rPr lang="en-GB" b="1" dirty="0"/>
              <a:t>Practice:</a:t>
            </a:r>
            <a:r>
              <a:rPr lang="en-GB" dirty="0"/>
              <a:t> Conservation efforts, pollution control, and sustainable resource management are integral components of sustainable development strategies.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23951283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600597" cy="4468159"/>
          </a:xfrm>
        </p:spPr>
        <p:txBody>
          <a:bodyPr>
            <a:noAutofit/>
          </a:bodyPr>
          <a:lstStyle/>
          <a:p>
            <a:pPr marL="76200" indent="0">
              <a:lnSpc>
                <a:spcPct val="150000"/>
              </a:lnSpc>
              <a:buNone/>
            </a:pPr>
            <a:r>
              <a:rPr lang="en-GB" b="1" dirty="0"/>
              <a:t>Economic Viability:</a:t>
            </a:r>
            <a:endParaRPr lang="en-GB" dirty="0"/>
          </a:p>
          <a:p>
            <a:pPr>
              <a:lnSpc>
                <a:spcPct val="150000"/>
              </a:lnSpc>
            </a:pPr>
            <a:r>
              <a:rPr lang="en-GB" b="1" dirty="0"/>
              <a:t>Principle:</a:t>
            </a:r>
            <a:r>
              <a:rPr lang="en-GB" dirty="0"/>
              <a:t> Sustainable development seeks economic growth that is environmentally sustainable and socially inclusive.</a:t>
            </a:r>
          </a:p>
          <a:p>
            <a:pPr>
              <a:lnSpc>
                <a:spcPct val="150000"/>
              </a:lnSpc>
            </a:pPr>
            <a:r>
              <a:rPr lang="en-GB" b="1" dirty="0"/>
              <a:t>Practice:</a:t>
            </a:r>
            <a:r>
              <a:rPr lang="en-GB" dirty="0"/>
              <a:t> Economies are diversified, and businesses adopt sustainable practices that balance profit with social and environmental responsibility</a:t>
            </a:r>
            <a:r>
              <a:rPr lang="en-GB" dirty="0" smtClean="0"/>
              <a:t>.</a:t>
            </a: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24209774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B01324F4-DA27-44BF-A640-F03AA7BE2620}"/>
              </a:ext>
            </a:extLst>
          </p:cNvPr>
          <p:cNvSpPr>
            <a:spLocks noGrp="1"/>
          </p:cNvSpPr>
          <p:nvPr>
            <p:ph type="body" idx="2"/>
          </p:nvPr>
        </p:nvSpPr>
        <p:spPr/>
        <p:txBody>
          <a:bodyPr/>
          <a:lstStyle/>
          <a:p>
            <a:r>
              <a:rPr lang="en-IN" dirty="0"/>
              <a:t>Sustainability and Social Responsibility</a:t>
            </a:r>
            <a:endParaRPr lang="en-IN" dirty="0"/>
          </a:p>
        </p:txBody>
      </p:sp>
      <p:sp>
        <p:nvSpPr>
          <p:cNvPr id="4" name="Rectangle: Rounded Corners 3">
            <a:extLst>
              <a:ext uri="{FF2B5EF4-FFF2-40B4-BE49-F238E27FC236}">
                <a16:creationId xmlns="" xmlns:a16="http://schemas.microsoft.com/office/drawing/2014/main" id="{276954A0-BA14-A8CD-0923-3FDD4FFDD615}"/>
              </a:ext>
            </a:extLst>
          </p:cNvPr>
          <p:cNvSpPr/>
          <p:nvPr/>
        </p:nvSpPr>
        <p:spPr>
          <a:xfrm>
            <a:off x="899023" y="3354402"/>
            <a:ext cx="10660918" cy="2281187"/>
          </a:xfrm>
          <a:prstGeom prst="roundRect">
            <a:avLst>
              <a:gd name="adj" fmla="val 23545"/>
            </a:avLst>
          </a:prstGeom>
          <a:solidFill>
            <a:srgbClr val="9C1621"/>
          </a:solidFill>
          <a:ln w="381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2400" dirty="0" smtClean="0">
                <a:latin typeface="+mj-lt"/>
              </a:rPr>
              <a:t>This </a:t>
            </a:r>
            <a:r>
              <a:rPr lang="en-GB" sz="2400" dirty="0">
                <a:latin typeface="+mj-lt"/>
              </a:rPr>
              <a:t>module aims to promote responsible and sustainable practices that benefit both society and the </a:t>
            </a:r>
            <a:r>
              <a:rPr lang="en-GB" sz="2400" dirty="0" smtClean="0">
                <a:latin typeface="+mj-lt"/>
              </a:rPr>
              <a:t>environment.</a:t>
            </a:r>
            <a:endParaRPr lang="en-IN" sz="2400" dirty="0">
              <a:solidFill>
                <a:schemeClr val="bg1"/>
              </a:solidFill>
              <a:latin typeface="+mj-lt"/>
            </a:endParaRPr>
          </a:p>
        </p:txBody>
      </p:sp>
    </p:spTree>
    <p:extLst>
      <p:ext uri="{BB962C8B-B14F-4D97-AF65-F5344CB8AC3E}">
        <p14:creationId xmlns:p14="http://schemas.microsoft.com/office/powerpoint/2010/main" val="356553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600597" cy="4468159"/>
          </a:xfrm>
        </p:spPr>
        <p:txBody>
          <a:bodyPr>
            <a:noAutofit/>
          </a:bodyPr>
          <a:lstStyle/>
          <a:p>
            <a:pPr marL="76200" indent="0">
              <a:lnSpc>
                <a:spcPct val="150000"/>
              </a:lnSpc>
              <a:buNone/>
            </a:pPr>
            <a:r>
              <a:rPr lang="en-GB" b="1" dirty="0" smtClean="0"/>
              <a:t>Community </a:t>
            </a:r>
            <a:r>
              <a:rPr lang="en-GB" b="1" dirty="0"/>
              <a:t>Engagement:</a:t>
            </a:r>
            <a:endParaRPr lang="en-GB" dirty="0"/>
          </a:p>
          <a:p>
            <a:pPr>
              <a:lnSpc>
                <a:spcPct val="150000"/>
              </a:lnSpc>
            </a:pPr>
            <a:r>
              <a:rPr lang="en-GB" b="1" dirty="0"/>
              <a:t>Principle:</a:t>
            </a:r>
            <a:r>
              <a:rPr lang="en-GB" dirty="0"/>
              <a:t> Sustainable development encourages the active participation of communities and stakeholders in decision-making processes.</a:t>
            </a:r>
          </a:p>
          <a:p>
            <a:pPr>
              <a:lnSpc>
                <a:spcPct val="150000"/>
              </a:lnSpc>
            </a:pPr>
            <a:r>
              <a:rPr lang="en-GB" b="1" dirty="0"/>
              <a:t>Practice:</a:t>
            </a:r>
            <a:r>
              <a:rPr lang="en-GB" dirty="0"/>
              <a:t> Public consultation and involvement in planning and development projects ensure that local knowledge and needs are considered.</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23158578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600597" cy="4468159"/>
          </a:xfrm>
        </p:spPr>
        <p:txBody>
          <a:bodyPr>
            <a:noAutofit/>
          </a:bodyPr>
          <a:lstStyle/>
          <a:p>
            <a:pPr marL="76200" indent="0">
              <a:lnSpc>
                <a:spcPct val="150000"/>
              </a:lnSpc>
              <a:buNone/>
            </a:pPr>
            <a:r>
              <a:rPr lang="en-GB" b="1" dirty="0"/>
              <a:t>Sustainable Consumption and Production:</a:t>
            </a:r>
            <a:endParaRPr lang="en-GB" dirty="0"/>
          </a:p>
          <a:p>
            <a:pPr>
              <a:lnSpc>
                <a:spcPct val="150000"/>
              </a:lnSpc>
            </a:pPr>
            <a:r>
              <a:rPr lang="en-GB" b="1" dirty="0"/>
              <a:t>Principle:</a:t>
            </a:r>
            <a:r>
              <a:rPr lang="en-GB" dirty="0"/>
              <a:t> Sustainable development promotes responsible consumption and production patterns to reduce resource depletion and waste generation.</a:t>
            </a:r>
          </a:p>
          <a:p>
            <a:pPr>
              <a:lnSpc>
                <a:spcPct val="150000"/>
              </a:lnSpc>
            </a:pPr>
            <a:r>
              <a:rPr lang="en-GB" b="1" dirty="0"/>
              <a:t>Practice:</a:t>
            </a:r>
            <a:r>
              <a:rPr lang="en-GB" dirty="0"/>
              <a:t> Consumers are encouraged to make informed choices, and industries adopt circular economy principles to minimize waste and maximize resource efficiency</a:t>
            </a:r>
            <a:r>
              <a:rPr lang="en-GB" dirty="0" smtClean="0"/>
              <a:t>.</a:t>
            </a: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2932720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2040751"/>
            <a:ext cx="11600597" cy="4468159"/>
          </a:xfrm>
        </p:spPr>
        <p:txBody>
          <a:bodyPr>
            <a:noAutofit/>
          </a:bodyPr>
          <a:lstStyle/>
          <a:p>
            <a:pPr marL="76200" indent="0">
              <a:lnSpc>
                <a:spcPct val="150000"/>
              </a:lnSpc>
              <a:buNone/>
            </a:pPr>
            <a:r>
              <a:rPr lang="en-GB" b="1" dirty="0" smtClean="0"/>
              <a:t> </a:t>
            </a:r>
            <a:r>
              <a:rPr lang="en-GB" b="1" dirty="0"/>
              <a:t>Global Cooperation:</a:t>
            </a:r>
            <a:endParaRPr lang="en-GB" dirty="0"/>
          </a:p>
          <a:p>
            <a:pPr>
              <a:lnSpc>
                <a:spcPct val="150000"/>
              </a:lnSpc>
            </a:pPr>
            <a:r>
              <a:rPr lang="en-GB" b="1" dirty="0"/>
              <a:t>Principle:</a:t>
            </a:r>
            <a:r>
              <a:rPr lang="en-GB" dirty="0"/>
              <a:t> Sustainable development recognizes the global nature of many challenges and calls for international cooperation to address them.</a:t>
            </a:r>
          </a:p>
          <a:p>
            <a:pPr>
              <a:lnSpc>
                <a:spcPct val="150000"/>
              </a:lnSpc>
            </a:pPr>
            <a:r>
              <a:rPr lang="en-GB" b="1" dirty="0"/>
              <a:t>Practice:</a:t>
            </a:r>
            <a:r>
              <a:rPr lang="en-GB" dirty="0"/>
              <a:t> Countries collaborate on environmental agreements, trade, and development assistance to achieve common sustainability goals.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Sustainable Development Principles and Practices</a:t>
            </a:r>
          </a:p>
        </p:txBody>
      </p:sp>
    </p:spTree>
    <p:extLst>
      <p:ext uri="{BB962C8B-B14F-4D97-AF65-F5344CB8AC3E}">
        <p14:creationId xmlns:p14="http://schemas.microsoft.com/office/powerpoint/2010/main" val="1678914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36479" y="1678675"/>
            <a:ext cx="11627892" cy="4830235"/>
          </a:xfrm>
        </p:spPr>
        <p:txBody>
          <a:bodyPr>
            <a:noAutofit/>
          </a:bodyPr>
          <a:lstStyle/>
          <a:p>
            <a:pPr marL="76200" indent="0">
              <a:lnSpc>
                <a:spcPct val="150000"/>
              </a:lnSpc>
              <a:buNone/>
            </a:pPr>
            <a:r>
              <a:rPr lang="en-GB" b="1" dirty="0"/>
              <a:t>Environmental Ethics:</a:t>
            </a:r>
            <a:endParaRPr lang="en-GB" dirty="0"/>
          </a:p>
          <a:p>
            <a:pPr>
              <a:lnSpc>
                <a:spcPct val="150000"/>
              </a:lnSpc>
            </a:pPr>
            <a:r>
              <a:rPr lang="en-GB" dirty="0"/>
              <a:t>Environmental ethics is a branch of philosophy that explores ethical principles and values concerning the relationship between humans and the environment. It seeks to answer questions about how we should interact with the natural world and what moral obligations we have toward the environment. </a:t>
            </a:r>
            <a:r>
              <a:rPr lang="en-IN" dirty="0"/>
              <a:t>Key </a:t>
            </a:r>
            <a:r>
              <a:rPr lang="en-IN" dirty="0" smtClean="0"/>
              <a:t>aspects:</a:t>
            </a:r>
            <a:endParaRPr lang="en-GB" dirty="0"/>
          </a:p>
          <a:p>
            <a:pPr>
              <a:lnSpc>
                <a:spcPct val="150000"/>
              </a:lnSpc>
            </a:pPr>
            <a:r>
              <a:rPr lang="en-GB" b="1" dirty="0"/>
              <a:t>Intrinsic Value:</a:t>
            </a:r>
            <a:r>
              <a:rPr lang="en-GB" dirty="0"/>
              <a:t> Environmental ethics recognizes that nature has intrinsic value, meaning it has inherent worth and rights independent of its utility to humans. This challenges the view that the environment is merely a resource to be exploited.</a:t>
            </a:r>
          </a:p>
          <a:p>
            <a:pPr marL="76200" indent="0">
              <a:lnSpc>
                <a:spcPct val="150000"/>
              </a:lnSpc>
              <a:buNone/>
            </a:pP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Ethics and Social Responsibility</a:t>
            </a:r>
          </a:p>
        </p:txBody>
      </p:sp>
    </p:spTree>
    <p:extLst>
      <p:ext uri="{BB962C8B-B14F-4D97-AF65-F5344CB8AC3E}">
        <p14:creationId xmlns:p14="http://schemas.microsoft.com/office/powerpoint/2010/main" val="1911315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72955" y="2040751"/>
            <a:ext cx="11491416" cy="4468159"/>
          </a:xfrm>
        </p:spPr>
        <p:txBody>
          <a:bodyPr>
            <a:noAutofit/>
          </a:bodyPr>
          <a:lstStyle/>
          <a:p>
            <a:pPr>
              <a:lnSpc>
                <a:spcPct val="150000"/>
              </a:lnSpc>
            </a:pPr>
            <a:r>
              <a:rPr lang="en-GB" b="1" dirty="0"/>
              <a:t>Anthropocentrism vs. Ecocentrism:</a:t>
            </a:r>
            <a:r>
              <a:rPr lang="en-GB" dirty="0"/>
              <a:t> Ethical perspectives range from anthropocentrism, which places humans at the </a:t>
            </a:r>
            <a:r>
              <a:rPr lang="en-GB" dirty="0" smtClean="0"/>
              <a:t>centre </a:t>
            </a:r>
            <a:r>
              <a:rPr lang="en-GB" dirty="0"/>
              <a:t>and considers their interests primary, to ecocentrism, which values the well-being of ecosystems and the entire biosphere.</a:t>
            </a:r>
          </a:p>
          <a:p>
            <a:pPr>
              <a:lnSpc>
                <a:spcPct val="150000"/>
              </a:lnSpc>
            </a:pPr>
            <a:r>
              <a:rPr lang="en-GB" b="1" dirty="0"/>
              <a:t>Interconnectedness:</a:t>
            </a:r>
            <a:r>
              <a:rPr lang="en-GB" dirty="0"/>
              <a:t> Environmental ethics emphasizes the interconnectedness of all living beings and ecosystems, highlighting the consequences of actions that disrupt these relationships.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Ethics and Social Responsibility</a:t>
            </a:r>
          </a:p>
        </p:txBody>
      </p:sp>
    </p:spTree>
    <p:extLst>
      <p:ext uri="{BB962C8B-B14F-4D97-AF65-F5344CB8AC3E}">
        <p14:creationId xmlns:p14="http://schemas.microsoft.com/office/powerpoint/2010/main" val="3266540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0" y="1705971"/>
            <a:ext cx="11764371" cy="4802940"/>
          </a:xfrm>
        </p:spPr>
        <p:txBody>
          <a:bodyPr>
            <a:noAutofit/>
          </a:bodyPr>
          <a:lstStyle/>
          <a:p>
            <a:pPr>
              <a:lnSpc>
                <a:spcPct val="150000"/>
              </a:lnSpc>
            </a:pPr>
            <a:r>
              <a:rPr lang="en-GB" b="1" dirty="0"/>
              <a:t>Stewardship:</a:t>
            </a:r>
            <a:r>
              <a:rPr lang="en-GB" dirty="0"/>
              <a:t> Many environmental ethicists advocate for a stewardship approach, where humans are seen as responsible caretakers of the environment, with a duty to protect and conserve it for future generations.</a:t>
            </a:r>
          </a:p>
          <a:p>
            <a:pPr marL="76200" indent="0">
              <a:lnSpc>
                <a:spcPct val="150000"/>
              </a:lnSpc>
              <a:buNone/>
            </a:pPr>
            <a:r>
              <a:rPr lang="en-GB" b="1" dirty="0"/>
              <a:t>Social Responsibility:</a:t>
            </a:r>
            <a:endParaRPr lang="en-GB" dirty="0"/>
          </a:p>
          <a:p>
            <a:pPr>
              <a:lnSpc>
                <a:spcPct val="150000"/>
              </a:lnSpc>
            </a:pPr>
            <a:r>
              <a:rPr lang="en-GB" dirty="0"/>
              <a:t>Social responsibility refers to the ethical duty of individuals, organizations, and governments to act in ways that benefit society as a whole and minimize negative impacts on people and communities. In the context of the environment, social responsibility extends to how actions affect the well-being of society and the natural world. Key </a:t>
            </a:r>
            <a:r>
              <a:rPr lang="en-GB" dirty="0" smtClean="0"/>
              <a:t>aspects:</a:t>
            </a: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Ethics and Social Responsibility</a:t>
            </a:r>
          </a:p>
        </p:txBody>
      </p:sp>
    </p:spTree>
    <p:extLst>
      <p:ext uri="{BB962C8B-B14F-4D97-AF65-F5344CB8AC3E}">
        <p14:creationId xmlns:p14="http://schemas.microsoft.com/office/powerpoint/2010/main" val="404533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1941085"/>
            <a:ext cx="11600598" cy="4567826"/>
          </a:xfrm>
        </p:spPr>
        <p:txBody>
          <a:bodyPr>
            <a:noAutofit/>
          </a:bodyPr>
          <a:lstStyle/>
          <a:p>
            <a:pPr>
              <a:lnSpc>
                <a:spcPct val="150000"/>
              </a:lnSpc>
            </a:pPr>
            <a:r>
              <a:rPr lang="en-GB" b="1" dirty="0"/>
              <a:t>Corporate Social Responsibility (CSR):</a:t>
            </a:r>
            <a:r>
              <a:rPr lang="en-GB" dirty="0"/>
              <a:t> Businesses have a social responsibility to operate ethically, minimize environmental harm, and contribute positively to the communities in which they operate.</a:t>
            </a:r>
          </a:p>
          <a:p>
            <a:pPr>
              <a:lnSpc>
                <a:spcPct val="150000"/>
              </a:lnSpc>
            </a:pPr>
            <a:r>
              <a:rPr lang="en-GB" b="1" dirty="0"/>
              <a:t>Environmental Justice:</a:t>
            </a:r>
            <a:r>
              <a:rPr lang="en-GB" dirty="0"/>
              <a:t> Social responsibility requires addressing environmental inequalities, ensuring that the burdens and benefits of environmental policies and practices are distributed fairly among different social and economic groups.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Ethics and Social Responsibility</a:t>
            </a:r>
          </a:p>
        </p:txBody>
      </p:sp>
    </p:spTree>
    <p:extLst>
      <p:ext uri="{BB962C8B-B14F-4D97-AF65-F5344CB8AC3E}">
        <p14:creationId xmlns:p14="http://schemas.microsoft.com/office/powerpoint/2010/main" val="907862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1941085"/>
            <a:ext cx="11600598" cy="4567826"/>
          </a:xfrm>
        </p:spPr>
        <p:txBody>
          <a:bodyPr>
            <a:noAutofit/>
          </a:bodyPr>
          <a:lstStyle/>
          <a:p>
            <a:pPr>
              <a:lnSpc>
                <a:spcPct val="150000"/>
              </a:lnSpc>
            </a:pPr>
            <a:r>
              <a:rPr lang="en-GB" b="1" dirty="0"/>
              <a:t>Community Engagement:</a:t>
            </a:r>
            <a:r>
              <a:rPr lang="en-GB" dirty="0"/>
              <a:t> Organizations and governments have a responsibility to engage with communities affected by environmental decisions, seeking their input and addressing concerns.</a:t>
            </a:r>
          </a:p>
          <a:p>
            <a:pPr>
              <a:lnSpc>
                <a:spcPct val="150000"/>
              </a:lnSpc>
            </a:pPr>
            <a:r>
              <a:rPr lang="en-GB" b="1" dirty="0"/>
              <a:t>Sustainable Development:</a:t>
            </a:r>
            <a:r>
              <a:rPr lang="en-GB" dirty="0"/>
              <a:t> Social responsibility involves promoting sustainable development that meets the needs of the present without compromising the needs of future generations, considering economic, social, and environmental aspects.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Ethics and Social Responsibility</a:t>
            </a:r>
          </a:p>
        </p:txBody>
      </p:sp>
    </p:spTree>
    <p:extLst>
      <p:ext uri="{BB962C8B-B14F-4D97-AF65-F5344CB8AC3E}">
        <p14:creationId xmlns:p14="http://schemas.microsoft.com/office/powerpoint/2010/main" val="2954472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63773" y="1941085"/>
            <a:ext cx="11600598" cy="4567826"/>
          </a:xfrm>
        </p:spPr>
        <p:txBody>
          <a:bodyPr>
            <a:noAutofit/>
          </a:bodyPr>
          <a:lstStyle/>
          <a:p>
            <a:pPr>
              <a:lnSpc>
                <a:spcPct val="150000"/>
              </a:lnSpc>
            </a:pPr>
            <a:r>
              <a:rPr lang="en-GB" b="1" dirty="0"/>
              <a:t>Advocacy and Education:</a:t>
            </a:r>
            <a:r>
              <a:rPr lang="en-GB" dirty="0"/>
              <a:t> Socially responsible actions include advocating for policies that protect the environment, as well as educating the public about environmental issues and sustainable practices.</a:t>
            </a:r>
          </a:p>
          <a:p>
            <a:pPr>
              <a:lnSpc>
                <a:spcPct val="150000"/>
              </a:lnSpc>
            </a:pPr>
            <a:r>
              <a:rPr lang="en-GB" b="1" dirty="0"/>
              <a:t>International Cooperation:</a:t>
            </a:r>
            <a:r>
              <a:rPr lang="en-GB" dirty="0"/>
              <a:t> Governments and organizations recognize their responsibility to cooperate internationally on global environmental challenges, such as climate change and biodiversity conservation.</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Ethics and Social Responsibility</a:t>
            </a:r>
          </a:p>
        </p:txBody>
      </p:sp>
    </p:spTree>
    <p:extLst>
      <p:ext uri="{BB962C8B-B14F-4D97-AF65-F5344CB8AC3E}">
        <p14:creationId xmlns:p14="http://schemas.microsoft.com/office/powerpoint/2010/main" val="4015160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91069" y="1822631"/>
            <a:ext cx="11573302" cy="4686280"/>
          </a:xfrm>
        </p:spPr>
        <p:txBody>
          <a:bodyPr>
            <a:noAutofit/>
          </a:bodyPr>
          <a:lstStyle/>
          <a:p>
            <a:pPr>
              <a:lnSpc>
                <a:spcPct val="150000"/>
              </a:lnSpc>
            </a:pPr>
            <a:r>
              <a:rPr lang="en-GB" dirty="0"/>
              <a:t>Environmental justice is a social movement and a concept rooted in the belief that all individuals, regardless of their race, ethnicity, income, or social status, have the right to live in a healthy and safe environment. It addresses the unequal distribution of environmental benefits and burdens, seeking to rectify environmental injustices that disproportionately affect marginalized communities. Key </a:t>
            </a:r>
            <a:r>
              <a:rPr lang="en-GB" dirty="0" smtClean="0"/>
              <a:t>aspects:</a:t>
            </a:r>
            <a:endParaRPr lang="en-GB" dirty="0"/>
          </a:p>
          <a:p>
            <a:pPr>
              <a:lnSpc>
                <a:spcPct val="150000"/>
              </a:lnSpc>
            </a:pPr>
            <a:r>
              <a:rPr lang="en-GB" b="1" dirty="0"/>
              <a:t>Disproportionate Impacts:</a:t>
            </a:r>
            <a:r>
              <a:rPr lang="en-GB" dirty="0"/>
              <a:t> Environmental justice focuses on cases where vulnerable and marginalized communities face a higher burden of environmental pollution, health risks, and ecological harm than more privileged groups.</a:t>
            </a:r>
          </a:p>
          <a:p>
            <a:pPr>
              <a:lnSpc>
                <a:spcPct val="150000"/>
              </a:lnSpc>
            </a:pP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justice and Equity issues </a:t>
            </a:r>
            <a:endParaRPr lang="en-IN" sz="2600" dirty="0">
              <a:solidFill>
                <a:schemeClr val="tx1"/>
              </a:solidFill>
              <a:latin typeface="+mj-lt"/>
            </a:endParaRPr>
          </a:p>
        </p:txBody>
      </p:sp>
    </p:spTree>
    <p:extLst>
      <p:ext uri="{BB962C8B-B14F-4D97-AF65-F5344CB8AC3E}">
        <p14:creationId xmlns:p14="http://schemas.microsoft.com/office/powerpoint/2010/main" val="3008797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86F73E42-CBD4-4A29-8958-099E5E7AB410}"/>
              </a:ext>
            </a:extLst>
          </p:cNvPr>
          <p:cNvSpPr>
            <a:spLocks noGrp="1"/>
          </p:cNvSpPr>
          <p:nvPr>
            <p:ph type="body" idx="2"/>
          </p:nvPr>
        </p:nvSpPr>
        <p:spPr/>
        <p:txBody>
          <a:bodyPr/>
          <a:lstStyle/>
          <a:p>
            <a:r>
              <a:rPr lang="en-IN" dirty="0"/>
              <a:t>Sustainability and Social Responsibility</a:t>
            </a:r>
            <a:endParaRPr lang="en-IN" dirty="0"/>
          </a:p>
        </p:txBody>
      </p:sp>
      <p:graphicFrame>
        <p:nvGraphicFramePr>
          <p:cNvPr id="3" name="Diagram 2">
            <a:extLst>
              <a:ext uri="{FF2B5EF4-FFF2-40B4-BE49-F238E27FC236}">
                <a16:creationId xmlns="" xmlns:a16="http://schemas.microsoft.com/office/drawing/2014/main" id="{E666B13D-1F07-AA13-2087-562FB9B74E99}"/>
              </a:ext>
            </a:extLst>
          </p:cNvPr>
          <p:cNvGraphicFramePr/>
          <p:nvPr>
            <p:extLst>
              <p:ext uri="{D42A27DB-BD31-4B8C-83A1-F6EECF244321}">
                <p14:modId xmlns:p14="http://schemas.microsoft.com/office/powerpoint/2010/main" val="2469394977"/>
              </p:ext>
            </p:extLst>
          </p:nvPr>
        </p:nvGraphicFramePr>
        <p:xfrm>
          <a:off x="751840" y="2640557"/>
          <a:ext cx="10621009" cy="370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32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45659" y="2040751"/>
            <a:ext cx="11518711" cy="4468160"/>
          </a:xfrm>
        </p:spPr>
        <p:txBody>
          <a:bodyPr>
            <a:noAutofit/>
          </a:bodyPr>
          <a:lstStyle/>
          <a:p>
            <a:pPr>
              <a:lnSpc>
                <a:spcPct val="150000"/>
              </a:lnSpc>
            </a:pPr>
            <a:r>
              <a:rPr lang="en-GB" b="1" dirty="0"/>
              <a:t>Historical Context:</a:t>
            </a:r>
            <a:r>
              <a:rPr lang="en-GB" dirty="0"/>
              <a:t> It recognizes the historical legacy of environmental racism and discrimination, where communities of </a:t>
            </a:r>
            <a:r>
              <a:rPr lang="en-GB" dirty="0" err="1"/>
              <a:t>color</a:t>
            </a:r>
            <a:r>
              <a:rPr lang="en-GB" dirty="0"/>
              <a:t> and low-income communities have often been located near hazardous facilities and polluted areas.</a:t>
            </a:r>
          </a:p>
          <a:p>
            <a:pPr>
              <a:lnSpc>
                <a:spcPct val="150000"/>
              </a:lnSpc>
            </a:pPr>
            <a:r>
              <a:rPr lang="en-GB" b="1" dirty="0"/>
              <a:t>Access to Decision-Making:</a:t>
            </a:r>
            <a:r>
              <a:rPr lang="en-GB" dirty="0"/>
              <a:t> Environmental justice advocates for the meaningful participation of affected communities in environmental decision-making processes, ensuring that their voices are heard and their concerns addressed.</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justice and Equity issues </a:t>
            </a:r>
            <a:endParaRPr lang="en-IN" sz="2600" dirty="0">
              <a:solidFill>
                <a:schemeClr val="tx1"/>
              </a:solidFill>
              <a:latin typeface="+mj-lt"/>
            </a:endParaRPr>
          </a:p>
        </p:txBody>
      </p:sp>
    </p:spTree>
    <p:extLst>
      <p:ext uri="{BB962C8B-B14F-4D97-AF65-F5344CB8AC3E}">
        <p14:creationId xmlns:p14="http://schemas.microsoft.com/office/powerpoint/2010/main" val="3658735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45659" y="2040751"/>
            <a:ext cx="11518711" cy="4468160"/>
          </a:xfrm>
        </p:spPr>
        <p:txBody>
          <a:bodyPr>
            <a:noAutofit/>
          </a:bodyPr>
          <a:lstStyle/>
          <a:p>
            <a:pPr>
              <a:lnSpc>
                <a:spcPct val="150000"/>
              </a:lnSpc>
            </a:pPr>
            <a:r>
              <a:rPr lang="en-GB" b="1" dirty="0"/>
              <a:t>Health and Well-being:</a:t>
            </a:r>
            <a:r>
              <a:rPr lang="en-GB" dirty="0"/>
              <a:t> It emphasizes the health disparities resulting from environmental injustices, as communities exposed to pollutants often experience higher rates of illnesses and reduced quality of life.</a:t>
            </a:r>
          </a:p>
          <a:p>
            <a:pPr>
              <a:lnSpc>
                <a:spcPct val="150000"/>
              </a:lnSpc>
            </a:pPr>
            <a:r>
              <a:rPr lang="en-GB" b="1" dirty="0"/>
              <a:t>Legal and Policy Frameworks:</a:t>
            </a:r>
            <a:r>
              <a:rPr lang="en-GB" dirty="0"/>
              <a:t> Environmental justice efforts often involve legal actions, policy advocacy, and grassroots organizing to address and prevent environmental discrimination and inequities.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justice and Equity issues </a:t>
            </a:r>
            <a:endParaRPr lang="en-IN" sz="2600" dirty="0">
              <a:solidFill>
                <a:schemeClr val="tx1"/>
              </a:solidFill>
              <a:latin typeface="+mj-lt"/>
            </a:endParaRPr>
          </a:p>
        </p:txBody>
      </p:sp>
    </p:spTree>
    <p:extLst>
      <p:ext uri="{BB962C8B-B14F-4D97-AF65-F5344CB8AC3E}">
        <p14:creationId xmlns:p14="http://schemas.microsoft.com/office/powerpoint/2010/main" val="1895609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45659" y="2040751"/>
            <a:ext cx="11518711" cy="4468160"/>
          </a:xfrm>
        </p:spPr>
        <p:txBody>
          <a:bodyPr>
            <a:noAutofit/>
          </a:bodyPr>
          <a:lstStyle/>
          <a:p>
            <a:pPr>
              <a:lnSpc>
                <a:spcPct val="150000"/>
              </a:lnSpc>
            </a:pPr>
            <a:r>
              <a:rPr lang="en-GB" b="1" dirty="0"/>
              <a:t>Equity </a:t>
            </a:r>
            <a:r>
              <a:rPr lang="en-GB" b="1" dirty="0" smtClean="0"/>
              <a:t>Issues:</a:t>
            </a:r>
            <a:r>
              <a:rPr lang="en-GB" dirty="0"/>
              <a:t> </a:t>
            </a:r>
            <a:r>
              <a:rPr lang="en-GB" dirty="0" smtClean="0"/>
              <a:t>Equity </a:t>
            </a:r>
            <a:r>
              <a:rPr lang="en-GB" dirty="0"/>
              <a:t>in the context of environmental sustainability and resource management pertains to the fair distribution of environmental benefits and burdens among individuals and communities. It encompasses both social and economic dimensions and aims to promote fairness, inclusivity, and justice in environmental decision-making. Key aspects of equity issues include:</a:t>
            </a:r>
          </a:p>
          <a:p>
            <a:pPr>
              <a:lnSpc>
                <a:spcPct val="150000"/>
              </a:lnSpc>
            </a:pPr>
            <a:r>
              <a:rPr lang="en-GB" b="1" dirty="0"/>
              <a:t>Access to Resources:</a:t>
            </a:r>
            <a:r>
              <a:rPr lang="en-GB" dirty="0"/>
              <a:t> Equity seeks to ensure that everyone has equitable access to natural resources, such as clean air, clean water, and green spaces, regardless of their socio-economic status.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justice and Equity issues </a:t>
            </a:r>
            <a:endParaRPr lang="en-IN" sz="2600" dirty="0">
              <a:solidFill>
                <a:schemeClr val="tx1"/>
              </a:solidFill>
              <a:latin typeface="+mj-lt"/>
            </a:endParaRPr>
          </a:p>
        </p:txBody>
      </p:sp>
    </p:spTree>
    <p:extLst>
      <p:ext uri="{BB962C8B-B14F-4D97-AF65-F5344CB8AC3E}">
        <p14:creationId xmlns:p14="http://schemas.microsoft.com/office/powerpoint/2010/main" val="17004507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04717" y="1822631"/>
            <a:ext cx="11846255" cy="4939418"/>
          </a:xfrm>
        </p:spPr>
        <p:txBody>
          <a:bodyPr>
            <a:noAutofit/>
          </a:bodyPr>
          <a:lstStyle/>
          <a:p>
            <a:pPr>
              <a:lnSpc>
                <a:spcPct val="150000"/>
              </a:lnSpc>
            </a:pPr>
            <a:r>
              <a:rPr lang="en-GB" b="1" dirty="0"/>
              <a:t>Economic Equity:</a:t>
            </a:r>
            <a:r>
              <a:rPr lang="en-GB" dirty="0"/>
              <a:t> It addresses income disparities and advocates for policies that promote economic justice, such as fair wages, access to education, and employment opportunities.</a:t>
            </a:r>
          </a:p>
          <a:p>
            <a:pPr>
              <a:lnSpc>
                <a:spcPct val="150000"/>
              </a:lnSpc>
            </a:pPr>
            <a:r>
              <a:rPr lang="en-GB" b="1" dirty="0"/>
              <a:t>Climate Justice:</a:t>
            </a:r>
            <a:r>
              <a:rPr lang="en-GB" dirty="0"/>
              <a:t> Equity issues are central to climate change discussions, as marginalized communities often bear the brunt of climate impacts while having contributed less to the problem.</a:t>
            </a:r>
          </a:p>
          <a:p>
            <a:pPr>
              <a:lnSpc>
                <a:spcPct val="150000"/>
              </a:lnSpc>
            </a:pPr>
            <a:r>
              <a:rPr lang="en-GB" b="1" dirty="0"/>
              <a:t>Global Equity:</a:t>
            </a:r>
            <a:r>
              <a:rPr lang="en-GB" dirty="0"/>
              <a:t> On a global scale, equity issues concern the distribution of responsibilities for addressing global environmental challenges like climate change and biodiversity loss.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justice and Equity issues </a:t>
            </a:r>
            <a:endParaRPr lang="en-IN" sz="2600" dirty="0">
              <a:solidFill>
                <a:schemeClr val="tx1"/>
              </a:solidFill>
              <a:latin typeface="+mj-lt"/>
            </a:endParaRPr>
          </a:p>
        </p:txBody>
      </p:sp>
    </p:spTree>
    <p:extLst>
      <p:ext uri="{BB962C8B-B14F-4D97-AF65-F5344CB8AC3E}">
        <p14:creationId xmlns:p14="http://schemas.microsoft.com/office/powerpoint/2010/main" val="9031593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04717" y="1822631"/>
            <a:ext cx="11846255" cy="4939418"/>
          </a:xfrm>
        </p:spPr>
        <p:txBody>
          <a:bodyPr>
            <a:noAutofit/>
          </a:bodyPr>
          <a:lstStyle/>
          <a:p>
            <a:pPr>
              <a:lnSpc>
                <a:spcPct val="150000"/>
              </a:lnSpc>
            </a:pPr>
            <a:r>
              <a:rPr lang="en-GB" b="1" dirty="0"/>
              <a:t>Redressing Historical Injustices:</a:t>
            </a:r>
            <a:r>
              <a:rPr lang="en-GB" dirty="0"/>
              <a:t> Equity efforts acknowledge historical injustices and seek to rectify them by addressing the legacy of discrimination and inequality in environmental policies and practices.</a:t>
            </a:r>
          </a:p>
          <a:p>
            <a:pPr>
              <a:lnSpc>
                <a:spcPct val="150000"/>
              </a:lnSpc>
            </a:pPr>
            <a:r>
              <a:rPr lang="en-GB" b="1" dirty="0"/>
              <a:t>Environmental Equity Metrics:</a:t>
            </a:r>
            <a:r>
              <a:rPr lang="en-GB" dirty="0"/>
              <a:t> Metrics and indicators are used to assess disparities in environmental quality, access to resources, and environmental health among different populations.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Environmental justice and Equity issues </a:t>
            </a:r>
            <a:endParaRPr lang="en-IN" sz="2600" dirty="0">
              <a:solidFill>
                <a:schemeClr val="tx1"/>
              </a:solidFill>
              <a:latin typeface="+mj-lt"/>
            </a:endParaRPr>
          </a:p>
        </p:txBody>
      </p:sp>
    </p:spTree>
    <p:extLst>
      <p:ext uri="{BB962C8B-B14F-4D97-AF65-F5344CB8AC3E}">
        <p14:creationId xmlns:p14="http://schemas.microsoft.com/office/powerpoint/2010/main" val="16102995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04717" y="1822631"/>
            <a:ext cx="11846255" cy="4939418"/>
          </a:xfrm>
        </p:spPr>
        <p:txBody>
          <a:bodyPr>
            <a:noAutofit/>
          </a:bodyPr>
          <a:lstStyle/>
          <a:p>
            <a:pPr marL="76200" indent="0">
              <a:lnSpc>
                <a:spcPct val="150000"/>
              </a:lnSpc>
              <a:buNone/>
            </a:pPr>
            <a:r>
              <a:rPr lang="en-GB" b="1" dirty="0"/>
              <a:t>Individual Responsibility for Environmental Stewardship:</a:t>
            </a:r>
            <a:endParaRPr lang="en-GB" dirty="0"/>
          </a:p>
          <a:p>
            <a:pPr>
              <a:lnSpc>
                <a:spcPct val="150000"/>
              </a:lnSpc>
            </a:pPr>
            <a:r>
              <a:rPr lang="en-GB" dirty="0"/>
              <a:t>Individual responsibility for environmental stewardship refers to the actions and </a:t>
            </a:r>
            <a:r>
              <a:rPr lang="en-GB" dirty="0" err="1"/>
              <a:t>behaviors</a:t>
            </a:r>
            <a:r>
              <a:rPr lang="en-GB" dirty="0"/>
              <a:t> of individual citizens in their daily lives to minimize their impact on the environment and contribute to its protection. Key aspects of individual responsibility include:</a:t>
            </a:r>
          </a:p>
          <a:p>
            <a:pPr>
              <a:lnSpc>
                <a:spcPct val="150000"/>
              </a:lnSpc>
            </a:pPr>
            <a:r>
              <a:rPr lang="en-GB" b="1" dirty="0"/>
              <a:t>Resource Conservation:</a:t>
            </a:r>
            <a:r>
              <a:rPr lang="en-GB" dirty="0"/>
              <a:t> Individuals can reduce resource consumption by using energy-efficient appliances, conserving water, and minimizing waste generation through recycling and composting.</a:t>
            </a:r>
          </a:p>
          <a:p>
            <a:pPr>
              <a:lnSpc>
                <a:spcPct val="150000"/>
              </a:lnSpc>
            </a:pP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Individual and collective responsibility for environmental stewardship</a:t>
            </a:r>
          </a:p>
        </p:txBody>
      </p:sp>
    </p:spTree>
    <p:extLst>
      <p:ext uri="{BB962C8B-B14F-4D97-AF65-F5344CB8AC3E}">
        <p14:creationId xmlns:p14="http://schemas.microsoft.com/office/powerpoint/2010/main" val="323995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04717" y="1822631"/>
            <a:ext cx="11846255" cy="4939418"/>
          </a:xfrm>
        </p:spPr>
        <p:txBody>
          <a:bodyPr>
            <a:noAutofit/>
          </a:bodyPr>
          <a:lstStyle/>
          <a:p>
            <a:pPr>
              <a:lnSpc>
                <a:spcPct val="150000"/>
              </a:lnSpc>
            </a:pPr>
            <a:r>
              <a:rPr lang="en-GB" b="1" dirty="0"/>
              <a:t>Sustainable Transportation:</a:t>
            </a:r>
            <a:r>
              <a:rPr lang="en-GB" dirty="0"/>
              <a:t> Choosing eco-friendly transportation options like public transit, carpooling, biking, or walking can reduce carbon emissions and air pollution</a:t>
            </a:r>
            <a:r>
              <a:rPr lang="en-GB" dirty="0" smtClean="0"/>
              <a:t>.</a:t>
            </a:r>
          </a:p>
          <a:p>
            <a:pPr>
              <a:lnSpc>
                <a:spcPct val="150000"/>
              </a:lnSpc>
            </a:pPr>
            <a:r>
              <a:rPr lang="en-GB" b="1" dirty="0"/>
              <a:t>Advocacy and Education:</a:t>
            </a:r>
            <a:r>
              <a:rPr lang="en-GB" dirty="0"/>
              <a:t> Individuals can advocate for environmental issues, participate in community clean-up efforts, and educate themselves and others about environmental challenges and solutions.</a:t>
            </a:r>
          </a:p>
          <a:p>
            <a:pPr>
              <a:lnSpc>
                <a:spcPct val="150000"/>
              </a:lnSpc>
            </a:pPr>
            <a:r>
              <a:rPr lang="en-GB" b="1" dirty="0"/>
              <a:t>Reduce, Reuse, Recycle:</a:t>
            </a:r>
            <a:r>
              <a:rPr lang="en-GB" dirty="0"/>
              <a:t> Following the "reduce, reuse, recycle" mantra helps reduce waste and promote a circular economy, where materials are used efficiently and responsibly.</a:t>
            </a:r>
          </a:p>
          <a:p>
            <a:pPr marL="76200" indent="0">
              <a:lnSpc>
                <a:spcPct val="150000"/>
              </a:lnSpc>
              <a:buNone/>
            </a:pP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Individual and collective responsibility for environmental stewardship</a:t>
            </a:r>
          </a:p>
        </p:txBody>
      </p:sp>
    </p:spTree>
    <p:extLst>
      <p:ext uri="{BB962C8B-B14F-4D97-AF65-F5344CB8AC3E}">
        <p14:creationId xmlns:p14="http://schemas.microsoft.com/office/powerpoint/2010/main" val="3466836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04717" y="1822631"/>
            <a:ext cx="11846255" cy="4939418"/>
          </a:xfrm>
        </p:spPr>
        <p:txBody>
          <a:bodyPr>
            <a:noAutofit/>
          </a:bodyPr>
          <a:lstStyle/>
          <a:p>
            <a:pPr>
              <a:lnSpc>
                <a:spcPct val="150000"/>
              </a:lnSpc>
            </a:pPr>
            <a:r>
              <a:rPr lang="en-GB" b="1" dirty="0"/>
              <a:t>Energy Efficiency:</a:t>
            </a:r>
            <a:r>
              <a:rPr lang="en-GB" dirty="0"/>
              <a:t> Implementing energy-saving practices at home, such as using programmable thermostats, sealing drafts, and switching to renewable energy sources, helps lower energy consumption and greenhouse gas emissions.</a:t>
            </a:r>
          </a:p>
          <a:p>
            <a:pPr>
              <a:lnSpc>
                <a:spcPct val="150000"/>
              </a:lnSpc>
            </a:pPr>
            <a:r>
              <a:rPr lang="en-GB" b="1" dirty="0"/>
              <a:t>Consumer Choices:</a:t>
            </a:r>
            <a:r>
              <a:rPr lang="en-GB" dirty="0"/>
              <a:t> Making sustainable consumer choices, such as buying products with minimal packaging, choosing eco-friendly products, and supporting companies with environmentally responsible practices, can drive positive change in the marketplace.</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Individual and collective responsibility for environmental stewardship</a:t>
            </a:r>
          </a:p>
        </p:txBody>
      </p:sp>
    </p:spTree>
    <p:extLst>
      <p:ext uri="{BB962C8B-B14F-4D97-AF65-F5344CB8AC3E}">
        <p14:creationId xmlns:p14="http://schemas.microsoft.com/office/powerpoint/2010/main" val="4236162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04717" y="1822631"/>
            <a:ext cx="11846255" cy="4939418"/>
          </a:xfrm>
        </p:spPr>
        <p:txBody>
          <a:bodyPr>
            <a:noAutofit/>
          </a:bodyPr>
          <a:lstStyle/>
          <a:p>
            <a:pPr marL="76200" indent="0">
              <a:lnSpc>
                <a:spcPct val="150000"/>
              </a:lnSpc>
              <a:buNone/>
            </a:pPr>
            <a:r>
              <a:rPr lang="en-GB" b="1" dirty="0"/>
              <a:t>Collective Responsibility for Environmental Stewardship:</a:t>
            </a:r>
            <a:endParaRPr lang="en-GB" dirty="0"/>
          </a:p>
          <a:p>
            <a:pPr>
              <a:lnSpc>
                <a:spcPct val="150000"/>
              </a:lnSpc>
            </a:pPr>
            <a:r>
              <a:rPr lang="en-GB" dirty="0"/>
              <a:t>Collective responsibility for environmental stewardship extends beyond individual actions to encompass the efforts of communities, organizations, governments, and international bodies. Key aspects of collective responsibility include:</a:t>
            </a:r>
          </a:p>
          <a:p>
            <a:pPr>
              <a:lnSpc>
                <a:spcPct val="150000"/>
              </a:lnSpc>
            </a:pPr>
            <a:r>
              <a:rPr lang="en-GB" b="1" dirty="0"/>
              <a:t>Policy and Regulation:</a:t>
            </a:r>
            <a:r>
              <a:rPr lang="en-GB" dirty="0"/>
              <a:t> Governments play a critical role in enacting and enforcing environmental regulations and policies that set standards for industries, protect natural resources, and incentivize sustainable practices.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Individual and collective responsibility for environmental stewardship</a:t>
            </a:r>
          </a:p>
        </p:txBody>
      </p:sp>
    </p:spTree>
    <p:extLst>
      <p:ext uri="{BB962C8B-B14F-4D97-AF65-F5344CB8AC3E}">
        <p14:creationId xmlns:p14="http://schemas.microsoft.com/office/powerpoint/2010/main" val="20624019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04717" y="1822631"/>
            <a:ext cx="11846255" cy="4939418"/>
          </a:xfrm>
        </p:spPr>
        <p:txBody>
          <a:bodyPr>
            <a:noAutofit/>
          </a:bodyPr>
          <a:lstStyle/>
          <a:p>
            <a:pPr>
              <a:lnSpc>
                <a:spcPct val="150000"/>
              </a:lnSpc>
            </a:pPr>
            <a:r>
              <a:rPr lang="en-GB" sz="2300" b="1" dirty="0"/>
              <a:t>Corporate Responsibility:</a:t>
            </a:r>
            <a:r>
              <a:rPr lang="en-GB" sz="2300" dirty="0"/>
              <a:t> Businesses have a responsibility to adopt environmentally sustainable practices, reduce emissions, and implement corporate social responsibility (CSR) initiatives that benefit both the environment and society.</a:t>
            </a:r>
          </a:p>
          <a:p>
            <a:pPr>
              <a:lnSpc>
                <a:spcPct val="150000"/>
              </a:lnSpc>
            </a:pPr>
            <a:r>
              <a:rPr lang="en-GB" sz="2300" b="1" dirty="0"/>
              <a:t>Community Engagement:</a:t>
            </a:r>
            <a:r>
              <a:rPr lang="en-GB" sz="2300" dirty="0"/>
              <a:t> Engaging communities in environmental decision-making processes ensures that local knowledge and concerns are considered in planning and development projects.</a:t>
            </a:r>
          </a:p>
          <a:p>
            <a:pPr>
              <a:lnSpc>
                <a:spcPct val="150000"/>
              </a:lnSpc>
            </a:pPr>
            <a:r>
              <a:rPr lang="en-GB" sz="2300" b="1" dirty="0"/>
              <a:t>International Cooperation:</a:t>
            </a:r>
            <a:r>
              <a:rPr lang="en-GB" sz="2300" dirty="0"/>
              <a:t> Global environmental challenges, such as climate change, require collective efforts among nations to set targets, reduce emissions, and protect shared resources.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Individual and collective responsibility for environmental stewardship</a:t>
            </a:r>
          </a:p>
        </p:txBody>
      </p:sp>
    </p:spTree>
    <p:extLst>
      <p:ext uri="{BB962C8B-B14F-4D97-AF65-F5344CB8AC3E}">
        <p14:creationId xmlns:p14="http://schemas.microsoft.com/office/powerpoint/2010/main" val="4145905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5B3EA9-E034-4A65-A0FA-AF15A60520D2}"/>
              </a:ext>
            </a:extLst>
          </p:cNvPr>
          <p:cNvSpPr>
            <a:spLocks noGrp="1"/>
          </p:cNvSpPr>
          <p:nvPr>
            <p:ph type="body" idx="2"/>
          </p:nvPr>
        </p:nvSpPr>
        <p:spPr/>
        <p:txBody>
          <a:bodyPr/>
          <a:lstStyle/>
          <a:p>
            <a:r>
              <a:rPr lang="en-IN" dirty="0"/>
              <a:t>Sustainability and Social Responsibility</a:t>
            </a:r>
            <a:endParaRPr lang="en-IN" dirty="0"/>
          </a:p>
        </p:txBody>
      </p:sp>
      <p:graphicFrame>
        <p:nvGraphicFramePr>
          <p:cNvPr id="3" name="Diagram 2">
            <a:extLst>
              <a:ext uri="{FF2B5EF4-FFF2-40B4-BE49-F238E27FC236}">
                <a16:creationId xmlns="" xmlns:a16="http://schemas.microsoft.com/office/drawing/2014/main" id="{EAE816A7-9A4F-E745-3436-C6F2DA36240D}"/>
              </a:ext>
            </a:extLst>
          </p:cNvPr>
          <p:cNvGraphicFramePr/>
          <p:nvPr>
            <p:extLst>
              <p:ext uri="{D42A27DB-BD31-4B8C-83A1-F6EECF244321}">
                <p14:modId xmlns:p14="http://schemas.microsoft.com/office/powerpoint/2010/main" val="699661790"/>
              </p:ext>
            </p:extLst>
          </p:nvPr>
        </p:nvGraphicFramePr>
        <p:xfrm>
          <a:off x="751840" y="2640557"/>
          <a:ext cx="10598149" cy="3701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063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45660" y="2040751"/>
            <a:ext cx="11805312" cy="4721298"/>
          </a:xfrm>
        </p:spPr>
        <p:txBody>
          <a:bodyPr>
            <a:noAutofit/>
          </a:bodyPr>
          <a:lstStyle/>
          <a:p>
            <a:pPr>
              <a:lnSpc>
                <a:spcPct val="150000"/>
              </a:lnSpc>
            </a:pPr>
            <a:r>
              <a:rPr lang="en-GB" b="1" dirty="0"/>
              <a:t>Environmental NGOs:</a:t>
            </a:r>
            <a:r>
              <a:rPr lang="en-GB" dirty="0"/>
              <a:t> Non-governmental organizations dedicated to environmental protection and advocacy often play a critical role in holding governments and corporations accountable for their environmental impact.</a:t>
            </a:r>
          </a:p>
          <a:p>
            <a:pPr>
              <a:lnSpc>
                <a:spcPct val="150000"/>
              </a:lnSpc>
            </a:pPr>
            <a:r>
              <a:rPr lang="en-GB" b="1" dirty="0"/>
              <a:t>Research and Innovation:</a:t>
            </a:r>
            <a:r>
              <a:rPr lang="en-GB" dirty="0"/>
              <a:t> Investing in research and innovation fosters the development of new technologies and solutions that reduce environmental harm and promote sustainability.</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Individual and collective responsibility for environmental stewardship</a:t>
            </a:r>
          </a:p>
        </p:txBody>
      </p:sp>
    </p:spTree>
    <p:extLst>
      <p:ext uri="{BB962C8B-B14F-4D97-AF65-F5344CB8AC3E}">
        <p14:creationId xmlns:p14="http://schemas.microsoft.com/office/powerpoint/2010/main" val="9713745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45660" y="2040751"/>
            <a:ext cx="11805312" cy="4721298"/>
          </a:xfrm>
        </p:spPr>
        <p:txBody>
          <a:bodyPr>
            <a:noAutofit/>
          </a:bodyPr>
          <a:lstStyle/>
          <a:p>
            <a:pPr>
              <a:lnSpc>
                <a:spcPct val="150000"/>
              </a:lnSpc>
            </a:pPr>
            <a:r>
              <a:rPr lang="en-GB" dirty="0"/>
              <a:t>Promoting sustainable lifestyles involves encouraging individuals and communities to adopt </a:t>
            </a:r>
            <a:r>
              <a:rPr lang="en-GB" dirty="0" smtClean="0"/>
              <a:t>behaviours </a:t>
            </a:r>
            <a:r>
              <a:rPr lang="en-GB" dirty="0"/>
              <a:t>and choices that minimize their negative impact on the environment and contribute to a more sustainable future. </a:t>
            </a:r>
            <a:endParaRPr lang="en-GB" dirty="0" smtClean="0"/>
          </a:p>
          <a:p>
            <a:pPr>
              <a:lnSpc>
                <a:spcPct val="150000"/>
              </a:lnSpc>
            </a:pPr>
            <a:r>
              <a:rPr lang="en-GB" dirty="0" smtClean="0"/>
              <a:t>This </a:t>
            </a:r>
            <a:r>
              <a:rPr lang="en-GB" dirty="0"/>
              <a:t>approach acknowledges that our consumption patterns, daily activities, and habits have significant ecological, social, and economic consequences. </a:t>
            </a:r>
            <a:endParaRPr lang="en-GB" dirty="0" smtClean="0"/>
          </a:p>
          <a:p>
            <a:pPr>
              <a:lnSpc>
                <a:spcPct val="150000"/>
              </a:lnSpc>
            </a:pPr>
            <a:r>
              <a:rPr lang="en-GB" dirty="0" smtClean="0"/>
              <a:t>Here </a:t>
            </a:r>
            <a:r>
              <a:rPr lang="en-GB" dirty="0"/>
              <a:t>are key elements and strategies for promoting sustainable lifestyles: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Promoting sustainable lifestyles</a:t>
            </a:r>
            <a:endParaRPr lang="en-IN" sz="2600" dirty="0">
              <a:solidFill>
                <a:schemeClr val="tx1"/>
              </a:solidFill>
              <a:latin typeface="+mj-lt"/>
            </a:endParaRPr>
          </a:p>
        </p:txBody>
      </p:sp>
    </p:spTree>
    <p:extLst>
      <p:ext uri="{BB962C8B-B14F-4D97-AF65-F5344CB8AC3E}">
        <p14:creationId xmlns:p14="http://schemas.microsoft.com/office/powerpoint/2010/main" val="5702086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22830" y="1637965"/>
            <a:ext cx="11805312" cy="4721298"/>
          </a:xfrm>
        </p:spPr>
        <p:txBody>
          <a:bodyPr>
            <a:noAutofit/>
          </a:bodyPr>
          <a:lstStyle/>
          <a:p>
            <a:pPr>
              <a:lnSpc>
                <a:spcPct val="150000"/>
              </a:lnSpc>
            </a:pPr>
            <a:r>
              <a:rPr lang="en-GB" b="1" dirty="0"/>
              <a:t>Consumer Choices:</a:t>
            </a:r>
            <a:r>
              <a:rPr lang="en-GB" dirty="0"/>
              <a:t> Encouraging responsible consumer choices is a cornerstone of sustainability. This includes:</a:t>
            </a:r>
          </a:p>
          <a:p>
            <a:pPr>
              <a:lnSpc>
                <a:spcPct val="150000"/>
              </a:lnSpc>
            </a:pPr>
            <a:r>
              <a:rPr lang="en-GB" dirty="0"/>
              <a:t>Buying products with minimal packaging.</a:t>
            </a:r>
          </a:p>
          <a:p>
            <a:pPr>
              <a:lnSpc>
                <a:spcPct val="150000"/>
              </a:lnSpc>
            </a:pPr>
            <a:r>
              <a:rPr lang="en-GB" dirty="0"/>
              <a:t>Choosing durable and energy-efficient appliances.</a:t>
            </a:r>
          </a:p>
          <a:p>
            <a:pPr>
              <a:lnSpc>
                <a:spcPct val="150000"/>
              </a:lnSpc>
            </a:pPr>
            <a:r>
              <a:rPr lang="en-GB" dirty="0"/>
              <a:t>Supporting products made from recycled or sustainable materials.</a:t>
            </a:r>
          </a:p>
          <a:p>
            <a:pPr>
              <a:lnSpc>
                <a:spcPct val="150000"/>
              </a:lnSpc>
            </a:pPr>
            <a:r>
              <a:rPr lang="en-GB" dirty="0"/>
              <a:t>Opting for locally sourced and organic food items.</a:t>
            </a:r>
          </a:p>
          <a:p>
            <a:pPr>
              <a:lnSpc>
                <a:spcPct val="150000"/>
              </a:lnSpc>
            </a:pPr>
            <a:r>
              <a:rPr lang="en-GB" dirty="0"/>
              <a:t>Reducing meat consumption or embracing plant-based diets, which have a lower environmental footprint.</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Promoting sustainable lifestyles</a:t>
            </a:r>
            <a:endParaRPr lang="en-IN" sz="2600" dirty="0">
              <a:solidFill>
                <a:schemeClr val="tx1"/>
              </a:solidFill>
              <a:latin typeface="+mj-lt"/>
            </a:endParaRPr>
          </a:p>
        </p:txBody>
      </p:sp>
    </p:spTree>
    <p:extLst>
      <p:ext uri="{BB962C8B-B14F-4D97-AF65-F5344CB8AC3E}">
        <p14:creationId xmlns:p14="http://schemas.microsoft.com/office/powerpoint/2010/main" val="23398916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91068" y="2040751"/>
            <a:ext cx="11737073" cy="4318512"/>
          </a:xfrm>
        </p:spPr>
        <p:txBody>
          <a:bodyPr>
            <a:noAutofit/>
          </a:bodyPr>
          <a:lstStyle/>
          <a:p>
            <a:pPr>
              <a:lnSpc>
                <a:spcPct val="150000"/>
              </a:lnSpc>
            </a:pPr>
            <a:r>
              <a:rPr lang="en-GB" b="1" dirty="0"/>
              <a:t>Energy Efficiency:</a:t>
            </a:r>
            <a:r>
              <a:rPr lang="en-GB" dirty="0"/>
              <a:t> Promoting energy-efficient practices and technologies helps reduce energy consumption and greenhouse gas emissions. This includes:</a:t>
            </a:r>
          </a:p>
          <a:p>
            <a:pPr>
              <a:lnSpc>
                <a:spcPct val="150000"/>
              </a:lnSpc>
            </a:pPr>
            <a:r>
              <a:rPr lang="en-GB" dirty="0"/>
              <a:t>Using programmable thermostats and LED lighting.</a:t>
            </a:r>
          </a:p>
          <a:p>
            <a:pPr>
              <a:lnSpc>
                <a:spcPct val="150000"/>
              </a:lnSpc>
            </a:pPr>
            <a:r>
              <a:rPr lang="en-GB" dirty="0"/>
              <a:t>Installing solar panels or using renewable energy sources.</a:t>
            </a:r>
          </a:p>
          <a:p>
            <a:pPr>
              <a:lnSpc>
                <a:spcPct val="150000"/>
              </a:lnSpc>
            </a:pPr>
            <a:r>
              <a:rPr lang="en-GB" dirty="0"/>
              <a:t>Unplugging electronics when not in use.</a:t>
            </a:r>
          </a:p>
          <a:p>
            <a:pPr>
              <a:lnSpc>
                <a:spcPct val="150000"/>
              </a:lnSpc>
            </a:pPr>
            <a:r>
              <a:rPr lang="en-GB" dirty="0"/>
              <a:t>Insulating homes and buildings to reduce heating and cooling needs.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Promoting sustainable lifestyles</a:t>
            </a:r>
            <a:endParaRPr lang="en-IN" sz="2600" dirty="0">
              <a:solidFill>
                <a:schemeClr val="tx1"/>
              </a:solidFill>
              <a:latin typeface="+mj-lt"/>
            </a:endParaRPr>
          </a:p>
        </p:txBody>
      </p:sp>
    </p:spTree>
    <p:extLst>
      <p:ext uri="{BB962C8B-B14F-4D97-AF65-F5344CB8AC3E}">
        <p14:creationId xmlns:p14="http://schemas.microsoft.com/office/powerpoint/2010/main" val="97952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91068" y="2040751"/>
            <a:ext cx="11737073" cy="4318512"/>
          </a:xfrm>
        </p:spPr>
        <p:txBody>
          <a:bodyPr>
            <a:noAutofit/>
          </a:bodyPr>
          <a:lstStyle/>
          <a:p>
            <a:pPr marL="76200" indent="0">
              <a:lnSpc>
                <a:spcPct val="150000"/>
              </a:lnSpc>
              <a:buNone/>
            </a:pPr>
            <a:r>
              <a:rPr lang="en-GB" b="1" dirty="0"/>
              <a:t>Waste Reduction:</a:t>
            </a:r>
            <a:r>
              <a:rPr lang="en-GB" dirty="0"/>
              <a:t> </a:t>
            </a:r>
            <a:endParaRPr lang="en-GB" dirty="0" smtClean="0"/>
          </a:p>
          <a:p>
            <a:pPr>
              <a:lnSpc>
                <a:spcPct val="150000"/>
              </a:lnSpc>
            </a:pPr>
            <a:r>
              <a:rPr lang="en-GB" dirty="0" smtClean="0"/>
              <a:t>Reducing </a:t>
            </a:r>
            <a:r>
              <a:rPr lang="en-GB" dirty="0"/>
              <a:t>waste generation and promoting recycling and composting are vital for sustainable living. People can:</a:t>
            </a:r>
          </a:p>
          <a:p>
            <a:pPr>
              <a:lnSpc>
                <a:spcPct val="150000"/>
              </a:lnSpc>
            </a:pPr>
            <a:r>
              <a:rPr lang="en-GB" dirty="0"/>
              <a:t>Reduce single-use plastics by using reusable bags, bottles, and containers.</a:t>
            </a:r>
          </a:p>
          <a:p>
            <a:pPr>
              <a:lnSpc>
                <a:spcPct val="150000"/>
              </a:lnSpc>
            </a:pPr>
            <a:r>
              <a:rPr lang="en-GB" dirty="0"/>
              <a:t>Separate waste for recycling and composting.</a:t>
            </a:r>
          </a:p>
          <a:p>
            <a:pPr>
              <a:lnSpc>
                <a:spcPct val="150000"/>
              </a:lnSpc>
            </a:pPr>
            <a:r>
              <a:rPr lang="en-GB" dirty="0"/>
              <a:t>Repair and repurpose items rather than disposing of them.</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Promoting sustainable lifestyles</a:t>
            </a:r>
            <a:endParaRPr lang="en-IN" sz="2600" dirty="0">
              <a:solidFill>
                <a:schemeClr val="tx1"/>
              </a:solidFill>
              <a:latin typeface="+mj-lt"/>
            </a:endParaRPr>
          </a:p>
        </p:txBody>
      </p:sp>
    </p:spTree>
    <p:extLst>
      <p:ext uri="{BB962C8B-B14F-4D97-AF65-F5344CB8AC3E}">
        <p14:creationId xmlns:p14="http://schemas.microsoft.com/office/powerpoint/2010/main" val="18108580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91068" y="2040751"/>
            <a:ext cx="11737073" cy="4318512"/>
          </a:xfrm>
        </p:spPr>
        <p:txBody>
          <a:bodyPr>
            <a:noAutofit/>
          </a:bodyPr>
          <a:lstStyle/>
          <a:p>
            <a:pPr marL="76200" indent="0">
              <a:lnSpc>
                <a:spcPct val="150000"/>
              </a:lnSpc>
              <a:buNone/>
            </a:pPr>
            <a:r>
              <a:rPr lang="en-GB" b="1" dirty="0"/>
              <a:t>Sustainable </a:t>
            </a:r>
            <a:r>
              <a:rPr lang="en-GB" b="1" dirty="0" smtClean="0"/>
              <a:t>Transportation:</a:t>
            </a:r>
            <a:endParaRPr lang="en-GB" dirty="0"/>
          </a:p>
          <a:p>
            <a:pPr>
              <a:lnSpc>
                <a:spcPct val="150000"/>
              </a:lnSpc>
            </a:pPr>
            <a:r>
              <a:rPr lang="en-GB" dirty="0" smtClean="0"/>
              <a:t>Encouraging </a:t>
            </a:r>
            <a:r>
              <a:rPr lang="en-GB" dirty="0"/>
              <a:t>sustainable transportation options helps reduce carbon emissions and traffic congestion. This includes:</a:t>
            </a:r>
          </a:p>
          <a:p>
            <a:pPr>
              <a:lnSpc>
                <a:spcPct val="150000"/>
              </a:lnSpc>
            </a:pPr>
            <a:r>
              <a:rPr lang="en-GB" dirty="0"/>
              <a:t>Using public transit, carpooling, biking, or walking.</a:t>
            </a:r>
          </a:p>
          <a:p>
            <a:pPr>
              <a:lnSpc>
                <a:spcPct val="150000"/>
              </a:lnSpc>
            </a:pPr>
            <a:r>
              <a:rPr lang="en-GB" dirty="0"/>
              <a:t>Choosing fuel-efficient or electric vehicles.</a:t>
            </a:r>
          </a:p>
          <a:p>
            <a:pPr>
              <a:lnSpc>
                <a:spcPct val="150000"/>
              </a:lnSpc>
            </a:pPr>
            <a:r>
              <a:rPr lang="en-GB" dirty="0"/>
              <a:t>Supporting urban planning that prioritizes public transportation and non-motorized modes.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Promoting sustainable lifestyles</a:t>
            </a:r>
            <a:endParaRPr lang="en-IN" sz="2600" dirty="0">
              <a:solidFill>
                <a:schemeClr val="tx1"/>
              </a:solidFill>
              <a:latin typeface="+mj-lt"/>
            </a:endParaRPr>
          </a:p>
        </p:txBody>
      </p:sp>
    </p:spTree>
    <p:extLst>
      <p:ext uri="{BB962C8B-B14F-4D97-AF65-F5344CB8AC3E}">
        <p14:creationId xmlns:p14="http://schemas.microsoft.com/office/powerpoint/2010/main" val="25434913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91068" y="2040751"/>
            <a:ext cx="11737073" cy="4318512"/>
          </a:xfrm>
        </p:spPr>
        <p:txBody>
          <a:bodyPr>
            <a:noAutofit/>
          </a:bodyPr>
          <a:lstStyle/>
          <a:p>
            <a:pPr marL="76200" indent="0">
              <a:lnSpc>
                <a:spcPct val="150000"/>
              </a:lnSpc>
              <a:buNone/>
            </a:pPr>
            <a:r>
              <a:rPr lang="en-GB" b="1" dirty="0"/>
              <a:t>Water Conservation:</a:t>
            </a:r>
            <a:r>
              <a:rPr lang="en-GB" dirty="0"/>
              <a:t> </a:t>
            </a:r>
            <a:endParaRPr lang="en-GB" dirty="0" smtClean="0"/>
          </a:p>
          <a:p>
            <a:pPr>
              <a:lnSpc>
                <a:spcPct val="150000"/>
              </a:lnSpc>
            </a:pPr>
            <a:r>
              <a:rPr lang="en-GB" dirty="0" smtClean="0"/>
              <a:t>Conserving </a:t>
            </a:r>
            <a:r>
              <a:rPr lang="en-GB" dirty="0"/>
              <a:t>water resources through efficient practices is essential, such as:</a:t>
            </a:r>
          </a:p>
          <a:p>
            <a:pPr>
              <a:lnSpc>
                <a:spcPct val="150000"/>
              </a:lnSpc>
            </a:pPr>
            <a:r>
              <a:rPr lang="en-GB" dirty="0"/>
              <a:t>Fixing leaks in plumbing.</a:t>
            </a:r>
          </a:p>
          <a:p>
            <a:pPr>
              <a:lnSpc>
                <a:spcPct val="150000"/>
              </a:lnSpc>
            </a:pPr>
            <a:r>
              <a:rPr lang="en-GB" dirty="0"/>
              <a:t>Installing water-saving fixtures.</a:t>
            </a:r>
          </a:p>
          <a:p>
            <a:pPr>
              <a:lnSpc>
                <a:spcPct val="150000"/>
              </a:lnSpc>
            </a:pPr>
            <a:r>
              <a:rPr lang="en-GB" dirty="0"/>
              <a:t>Reducing water use in landscaping by choosing drought-resistant plants and using rain barrels.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Promoting sustainable lifestyles</a:t>
            </a:r>
            <a:endParaRPr lang="en-IN" sz="2600" dirty="0">
              <a:solidFill>
                <a:schemeClr val="tx1"/>
              </a:solidFill>
              <a:latin typeface="+mj-lt"/>
            </a:endParaRPr>
          </a:p>
        </p:txBody>
      </p:sp>
    </p:spTree>
    <p:extLst>
      <p:ext uri="{BB962C8B-B14F-4D97-AF65-F5344CB8AC3E}">
        <p14:creationId xmlns:p14="http://schemas.microsoft.com/office/powerpoint/2010/main" val="32652440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50125" y="1637965"/>
            <a:ext cx="11737073" cy="4318512"/>
          </a:xfrm>
        </p:spPr>
        <p:txBody>
          <a:bodyPr>
            <a:noAutofit/>
          </a:bodyPr>
          <a:lstStyle/>
          <a:p>
            <a:pPr>
              <a:lnSpc>
                <a:spcPct val="150000"/>
              </a:lnSpc>
            </a:pPr>
            <a:r>
              <a:rPr lang="en-GB" sz="2300" b="1" dirty="0">
                <a:latin typeface="+mj-lt"/>
              </a:rPr>
              <a:t>Community Engagement:</a:t>
            </a:r>
            <a:r>
              <a:rPr lang="en-GB" sz="2300" dirty="0">
                <a:latin typeface="+mj-lt"/>
              </a:rPr>
              <a:t> Building a sense of community and shared responsibility for sustainability is vital. Initiatives can include:</a:t>
            </a:r>
          </a:p>
          <a:p>
            <a:pPr lvl="1">
              <a:lnSpc>
                <a:spcPct val="150000"/>
              </a:lnSpc>
            </a:pPr>
            <a:r>
              <a:rPr lang="en-GB" sz="2300" dirty="0">
                <a:latin typeface="+mj-lt"/>
              </a:rPr>
              <a:t>Participating in local environmental projects and clean-up efforts.</a:t>
            </a:r>
          </a:p>
          <a:p>
            <a:pPr lvl="1">
              <a:lnSpc>
                <a:spcPct val="150000"/>
              </a:lnSpc>
            </a:pPr>
            <a:r>
              <a:rPr lang="en-GB" sz="2300" dirty="0">
                <a:latin typeface="+mj-lt"/>
              </a:rPr>
              <a:t>Supporting community gardens and farmers' markets.</a:t>
            </a:r>
          </a:p>
          <a:p>
            <a:pPr lvl="1">
              <a:lnSpc>
                <a:spcPct val="150000"/>
              </a:lnSpc>
            </a:pPr>
            <a:r>
              <a:rPr lang="en-GB" sz="2300" dirty="0">
                <a:latin typeface="+mj-lt"/>
              </a:rPr>
              <a:t>Engaging in dialogue with </a:t>
            </a:r>
            <a:r>
              <a:rPr lang="en-GB" sz="2300" dirty="0" smtClean="0">
                <a:latin typeface="+mj-lt"/>
              </a:rPr>
              <a:t>neighbours </a:t>
            </a:r>
            <a:r>
              <a:rPr lang="en-GB" sz="2300" dirty="0">
                <a:latin typeface="+mj-lt"/>
              </a:rPr>
              <a:t>and local authorities about sustainability issues.</a:t>
            </a:r>
          </a:p>
          <a:p>
            <a:pPr>
              <a:lnSpc>
                <a:spcPct val="150000"/>
              </a:lnSpc>
            </a:pPr>
            <a:r>
              <a:rPr lang="en-GB" sz="2300" b="1" dirty="0">
                <a:latin typeface="+mj-lt"/>
              </a:rPr>
              <a:t>Education and Awareness:</a:t>
            </a:r>
            <a:r>
              <a:rPr lang="en-GB" sz="2300" dirty="0">
                <a:latin typeface="+mj-lt"/>
              </a:rPr>
              <a:t> Informing people about the environmental impacts of their choices and providing them with knowledge and resources to make sustainable decisions is essential. Educational efforts can occur through schools, community organizations, and online platforms.</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Promoting sustainable lifestyles</a:t>
            </a:r>
            <a:endParaRPr lang="en-IN" sz="2600" dirty="0">
              <a:solidFill>
                <a:schemeClr val="tx1"/>
              </a:solidFill>
              <a:latin typeface="+mj-lt"/>
            </a:endParaRPr>
          </a:p>
        </p:txBody>
      </p:sp>
    </p:spTree>
    <p:extLst>
      <p:ext uri="{BB962C8B-B14F-4D97-AF65-F5344CB8AC3E}">
        <p14:creationId xmlns:p14="http://schemas.microsoft.com/office/powerpoint/2010/main" val="1154980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272955" y="2238233"/>
            <a:ext cx="11614243" cy="3718244"/>
          </a:xfrm>
        </p:spPr>
        <p:txBody>
          <a:bodyPr>
            <a:noAutofit/>
          </a:bodyPr>
          <a:lstStyle/>
          <a:p>
            <a:pPr>
              <a:lnSpc>
                <a:spcPct val="150000"/>
              </a:lnSpc>
            </a:pPr>
            <a:r>
              <a:rPr lang="en-GB" b="1" dirty="0"/>
              <a:t>Advocacy and Policy Support:</a:t>
            </a:r>
            <a:r>
              <a:rPr lang="en-GB" dirty="0"/>
              <a:t> Encouraging individuals to advocate for policies that promote sustainability at the local, regional, and national levels is crucial. This may involve supporting renewable energy initiatives, sustainable agriculture practices, or environmental protection regulations.</a:t>
            </a:r>
          </a:p>
          <a:p>
            <a:pPr>
              <a:lnSpc>
                <a:spcPct val="150000"/>
              </a:lnSpc>
            </a:pPr>
            <a:r>
              <a:rPr lang="en-GB" b="1" dirty="0"/>
              <a:t>Role </a:t>
            </a:r>
            <a:r>
              <a:rPr lang="en-GB" b="1" dirty="0" smtClean="0"/>
              <a:t>Modelling:</a:t>
            </a:r>
            <a:r>
              <a:rPr lang="en-GB" dirty="0" smtClean="0"/>
              <a:t> </a:t>
            </a:r>
            <a:r>
              <a:rPr lang="en-GB" dirty="0"/>
              <a:t>Influential figures, such as celebrities, influencers, and community leaders, can play a significant role in setting an example for sustainable living and inspiring others to follow suit.</a:t>
            </a:r>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514901" y="1334845"/>
            <a:ext cx="10536071"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sz="2600" dirty="0">
                <a:solidFill>
                  <a:schemeClr val="tx1"/>
                </a:solidFill>
                <a:latin typeface="+mj-lt"/>
              </a:rPr>
              <a:t>Promoting sustainable lifestyles</a:t>
            </a:r>
            <a:endParaRPr lang="en-IN" sz="2600" dirty="0">
              <a:solidFill>
                <a:schemeClr val="tx1"/>
              </a:solidFill>
              <a:latin typeface="+mj-lt"/>
            </a:endParaRPr>
          </a:p>
        </p:txBody>
      </p:sp>
    </p:spTree>
    <p:extLst>
      <p:ext uri="{BB962C8B-B14F-4D97-AF65-F5344CB8AC3E}">
        <p14:creationId xmlns:p14="http://schemas.microsoft.com/office/powerpoint/2010/main" val="3185197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41193" y="1569493"/>
            <a:ext cx="11709779" cy="5057871"/>
          </a:xfrm>
        </p:spPr>
        <p:txBody>
          <a:bodyPr>
            <a:noAutofit/>
          </a:bodyPr>
          <a:lstStyle/>
          <a:p>
            <a:pPr algn="just">
              <a:lnSpc>
                <a:spcPct val="150000"/>
              </a:lnSpc>
            </a:pPr>
            <a:r>
              <a:rPr lang="en-GB" dirty="0"/>
              <a:t>Sustainability and social responsibility are intertwined principles that guide ethical and responsible </a:t>
            </a:r>
            <a:r>
              <a:rPr lang="en-GB" dirty="0" smtClean="0"/>
              <a:t>behaviour </a:t>
            </a:r>
            <a:r>
              <a:rPr lang="en-GB" dirty="0"/>
              <a:t>in today's world. Sustainability involves balancing environmental, economic, and social considerations to ensure a more equitable and ecologically responsible future. Social responsibility extends this concept by emphasizing ethical actions that benefit society at large. </a:t>
            </a:r>
            <a:endParaRPr lang="en-GB" dirty="0" smtClean="0"/>
          </a:p>
          <a:p>
            <a:pPr algn="just">
              <a:lnSpc>
                <a:spcPct val="150000"/>
              </a:lnSpc>
            </a:pPr>
            <a:r>
              <a:rPr lang="en-GB" dirty="0" smtClean="0"/>
              <a:t>Together</a:t>
            </a:r>
            <a:r>
              <a:rPr lang="en-GB" dirty="0"/>
              <a:t>, these principles promote responsible consumption, conservation, and equitable resource distribution. They drive efforts to address global challenges such as climate change, environmental degradation, and social inequalities, aiming for a more harmonious and sustainable world for current and future generations.</a:t>
            </a:r>
            <a:endParaRPr lang="en-IN"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a:solidFill>
                  <a:schemeClr val="tx1"/>
                </a:solidFill>
                <a:latin typeface="Times New Roman" panose="02020603050405020304" pitchFamily="18" charset="0"/>
                <a:cs typeface="Times New Roman" panose="02020603050405020304" pitchFamily="18" charset="0"/>
              </a:rPr>
              <a:t>Summary</a:t>
            </a:r>
          </a:p>
        </p:txBody>
      </p:sp>
    </p:spTree>
    <p:extLst>
      <p:ext uri="{BB962C8B-B14F-4D97-AF65-F5344CB8AC3E}">
        <p14:creationId xmlns:p14="http://schemas.microsoft.com/office/powerpoint/2010/main" val="205932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09183" y="1881858"/>
            <a:ext cx="11900848" cy="4860136"/>
          </a:xfrm>
        </p:spPr>
        <p:txBody>
          <a:bodyPr>
            <a:normAutofit/>
          </a:bodyPr>
          <a:lstStyle/>
          <a:p>
            <a:pPr>
              <a:lnSpc>
                <a:spcPct val="150000"/>
              </a:lnSpc>
            </a:pPr>
            <a:r>
              <a:rPr lang="en-IN" dirty="0"/>
              <a:t>Understanding </a:t>
            </a:r>
            <a:r>
              <a:rPr lang="en-IN" dirty="0" smtClean="0"/>
              <a:t>Natural </a:t>
            </a:r>
            <a:r>
              <a:rPr lang="en-IN" dirty="0"/>
              <a:t>R</a:t>
            </a:r>
            <a:r>
              <a:rPr lang="en-IN" dirty="0" smtClean="0"/>
              <a:t>esources</a:t>
            </a:r>
            <a:r>
              <a:rPr lang="en-IN" dirty="0"/>
              <a:t>: </a:t>
            </a:r>
            <a:r>
              <a:rPr lang="en-IN" dirty="0" smtClean="0"/>
              <a:t>Renewable </a:t>
            </a:r>
            <a:r>
              <a:rPr lang="en-IN" dirty="0"/>
              <a:t>and non-renewable </a:t>
            </a:r>
            <a:r>
              <a:rPr lang="en-IN" dirty="0"/>
              <a:t>R</a:t>
            </a:r>
            <a:r>
              <a:rPr lang="en-IN" dirty="0" smtClean="0"/>
              <a:t>esources</a:t>
            </a:r>
          </a:p>
          <a:p>
            <a:pPr>
              <a:lnSpc>
                <a:spcPct val="150000"/>
              </a:lnSpc>
            </a:pPr>
            <a:r>
              <a:rPr lang="en-IN" dirty="0"/>
              <a:t>Resource </a:t>
            </a:r>
            <a:r>
              <a:rPr lang="en-IN" dirty="0" smtClean="0"/>
              <a:t>Depletion </a:t>
            </a:r>
            <a:r>
              <a:rPr lang="en-IN" dirty="0"/>
              <a:t>and </a:t>
            </a:r>
            <a:r>
              <a:rPr lang="en-IN" dirty="0"/>
              <a:t>O</a:t>
            </a:r>
            <a:r>
              <a:rPr lang="en-IN" dirty="0" smtClean="0"/>
              <a:t>verexploitation</a:t>
            </a:r>
          </a:p>
          <a:p>
            <a:pPr>
              <a:lnSpc>
                <a:spcPct val="150000"/>
              </a:lnSpc>
            </a:pPr>
            <a:r>
              <a:rPr lang="en-IN" dirty="0" smtClean="0"/>
              <a:t>Sustainable Management </a:t>
            </a:r>
            <a:r>
              <a:rPr lang="en-IN" dirty="0"/>
              <a:t>of </a:t>
            </a:r>
            <a:r>
              <a:rPr lang="en-IN" dirty="0" smtClean="0"/>
              <a:t>Resources</a:t>
            </a:r>
            <a:r>
              <a:rPr lang="en-IN" dirty="0"/>
              <a:t>: conservation, recycling, and sustainable </a:t>
            </a:r>
            <a:r>
              <a:rPr lang="en-IN" dirty="0" smtClean="0"/>
              <a:t>agriculture </a:t>
            </a:r>
          </a:p>
          <a:p>
            <a:pPr>
              <a:lnSpc>
                <a:spcPct val="150000"/>
              </a:lnSpc>
            </a:pPr>
            <a:r>
              <a:rPr lang="en-IN" dirty="0"/>
              <a:t>Sustainable </a:t>
            </a:r>
            <a:r>
              <a:rPr lang="en-IN" dirty="0" smtClean="0"/>
              <a:t>Development </a:t>
            </a:r>
            <a:r>
              <a:rPr lang="en-IN" dirty="0"/>
              <a:t>P</a:t>
            </a:r>
            <a:r>
              <a:rPr lang="en-IN" dirty="0" smtClean="0"/>
              <a:t>rinciples </a:t>
            </a:r>
            <a:r>
              <a:rPr lang="en-IN" dirty="0"/>
              <a:t>and </a:t>
            </a:r>
            <a:r>
              <a:rPr lang="en-IN" dirty="0"/>
              <a:t>P</a:t>
            </a:r>
            <a:r>
              <a:rPr lang="en-IN" dirty="0" smtClean="0"/>
              <a:t>ractices</a:t>
            </a:r>
          </a:p>
          <a:p>
            <a:pPr>
              <a:lnSpc>
                <a:spcPct val="150000"/>
              </a:lnSpc>
            </a:pPr>
            <a:r>
              <a:rPr lang="en-IN" dirty="0"/>
              <a:t>Environmental Ethics and Social </a:t>
            </a:r>
            <a:r>
              <a:rPr lang="en-IN" dirty="0" smtClean="0"/>
              <a:t>Responsibility</a:t>
            </a:r>
          </a:p>
          <a:p>
            <a:pPr>
              <a:lnSpc>
                <a:spcPct val="150000"/>
              </a:lnSpc>
            </a:pPr>
            <a:r>
              <a:rPr lang="en-IN" dirty="0"/>
              <a:t>Environmental justice and </a:t>
            </a:r>
            <a:r>
              <a:rPr lang="en-IN" dirty="0" smtClean="0"/>
              <a:t>Equity </a:t>
            </a:r>
            <a:r>
              <a:rPr lang="en-IN" dirty="0"/>
              <a:t>issues </a:t>
            </a:r>
          </a:p>
          <a:p>
            <a:pPr marL="76200" indent="0">
              <a:lnSpc>
                <a:spcPct val="150000"/>
              </a:lnSpc>
              <a:buNone/>
            </a:pPr>
            <a:endParaRPr lang="en-IN" dirty="0"/>
          </a:p>
          <a:p>
            <a:pPr>
              <a:lnSpc>
                <a:spcPct val="150000"/>
              </a:lnSpc>
            </a:pPr>
            <a:endParaRPr lang="en-IN"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GB" sz="2600" dirty="0" smtClean="0">
                <a:solidFill>
                  <a:schemeClr val="tx1"/>
                </a:solidFill>
                <a:latin typeface="Times New Roman" panose="02020603050405020304" pitchFamily="18" charset="0"/>
                <a:cs typeface="Times New Roman" panose="02020603050405020304" pitchFamily="18" charset="0"/>
              </a:rPr>
              <a:t>Table of Content</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529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B8A8917-6B35-062F-C9E1-105E61942F2B}"/>
              </a:ext>
            </a:extLst>
          </p:cNvPr>
          <p:cNvSpPr>
            <a:spLocks noGrp="1"/>
          </p:cNvSpPr>
          <p:nvPr>
            <p:ph type="body" idx="1"/>
          </p:nvPr>
        </p:nvSpPr>
        <p:spPr/>
        <p:txBody>
          <a:bodyPr>
            <a:normAutofit/>
          </a:bodyPr>
          <a:lstStyle/>
          <a:p>
            <a:pPr>
              <a:lnSpc>
                <a:spcPct val="150000"/>
              </a:lnSpc>
            </a:pPr>
            <a:r>
              <a:rPr lang="en-GB" b="1" dirty="0" smtClean="0"/>
              <a:t>1. </a:t>
            </a:r>
            <a:r>
              <a:rPr lang="en-GB" b="1" dirty="0"/>
              <a:t>What does sustainability seek to achieve?</a:t>
            </a:r>
          </a:p>
          <a:p>
            <a:pPr marL="533400" indent="-457200">
              <a:lnSpc>
                <a:spcPct val="150000"/>
              </a:lnSpc>
              <a:buAutoNum type="alphaLcParenR"/>
            </a:pPr>
            <a:r>
              <a:rPr lang="en-GB" dirty="0" smtClean="0"/>
              <a:t>Maximizing </a:t>
            </a:r>
            <a:r>
              <a:rPr lang="en-GB" dirty="0"/>
              <a:t>profits for businesses. </a:t>
            </a:r>
            <a:endParaRPr lang="en-GB" dirty="0" smtClean="0"/>
          </a:p>
          <a:p>
            <a:pPr marL="533400" indent="-457200">
              <a:lnSpc>
                <a:spcPct val="150000"/>
              </a:lnSpc>
              <a:buAutoNum type="alphaLcParenR"/>
            </a:pPr>
            <a:r>
              <a:rPr lang="en-GB" dirty="0" smtClean="0"/>
              <a:t>Balancing </a:t>
            </a:r>
            <a:r>
              <a:rPr lang="en-GB" dirty="0"/>
              <a:t>environmental, economic, and social factors. </a:t>
            </a:r>
            <a:endParaRPr lang="en-GB" dirty="0" smtClean="0"/>
          </a:p>
          <a:p>
            <a:pPr marL="533400" indent="-457200">
              <a:lnSpc>
                <a:spcPct val="150000"/>
              </a:lnSpc>
              <a:buAutoNum type="alphaLcParenR"/>
            </a:pPr>
            <a:r>
              <a:rPr lang="en-GB" dirty="0" smtClean="0"/>
              <a:t>Promoting </a:t>
            </a:r>
            <a:r>
              <a:rPr lang="en-GB" dirty="0"/>
              <a:t>resource depletion. </a:t>
            </a:r>
            <a:endParaRPr lang="en-GB" dirty="0" smtClean="0"/>
          </a:p>
          <a:p>
            <a:pPr marL="533400" indent="-457200">
              <a:lnSpc>
                <a:spcPct val="150000"/>
              </a:lnSpc>
              <a:buAutoNum type="alphaLcParenR"/>
            </a:pPr>
            <a:r>
              <a:rPr lang="en-GB" dirty="0" smtClean="0"/>
              <a:t>Prioritizing </a:t>
            </a:r>
            <a:r>
              <a:rPr lang="en-GB" dirty="0"/>
              <a:t>short-term gains over long-term consequences.</a:t>
            </a:r>
          </a:p>
          <a:p>
            <a:pPr>
              <a:lnSpc>
                <a:spcPct val="150000"/>
              </a:lnSpc>
            </a:pPr>
            <a:r>
              <a:rPr lang="en-GB" b="1" dirty="0"/>
              <a:t>Answer: b)</a:t>
            </a:r>
          </a:p>
        </p:txBody>
      </p:sp>
      <p:sp>
        <p:nvSpPr>
          <p:cNvPr id="3" name="Text Placeholder 2">
            <a:extLst>
              <a:ext uri="{FF2B5EF4-FFF2-40B4-BE49-F238E27FC236}">
                <a16:creationId xmlns="" xmlns:a16="http://schemas.microsoft.com/office/drawing/2014/main" id="{4E51850E-6375-A47C-8DCD-E718D99C0421}"/>
              </a:ext>
            </a:extLst>
          </p:cNvPr>
          <p:cNvSpPr>
            <a:spLocks noGrp="1"/>
          </p:cNvSpPr>
          <p:nvPr>
            <p:ph type="body" idx="2"/>
          </p:nvPr>
        </p:nvSpPr>
        <p:spPr/>
        <p:txBody>
          <a:bodyPr/>
          <a:lstStyle/>
          <a:p>
            <a:r>
              <a:rPr lang="en-IN" dirty="0"/>
              <a:t>Sustainability and Social Responsibility</a:t>
            </a:r>
            <a:endParaRPr lang="en-IN" dirty="0"/>
          </a:p>
        </p:txBody>
      </p:sp>
    </p:spTree>
    <p:extLst>
      <p:ext uri="{BB962C8B-B14F-4D97-AF65-F5344CB8AC3E}">
        <p14:creationId xmlns:p14="http://schemas.microsoft.com/office/powerpoint/2010/main" val="195212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B8A8917-6B35-062F-C9E1-105E61942F2B}"/>
              </a:ext>
            </a:extLst>
          </p:cNvPr>
          <p:cNvSpPr>
            <a:spLocks noGrp="1"/>
          </p:cNvSpPr>
          <p:nvPr>
            <p:ph type="body" idx="1"/>
          </p:nvPr>
        </p:nvSpPr>
        <p:spPr/>
        <p:txBody>
          <a:bodyPr>
            <a:normAutofit/>
          </a:bodyPr>
          <a:lstStyle/>
          <a:p>
            <a:pPr>
              <a:lnSpc>
                <a:spcPct val="150000"/>
              </a:lnSpc>
            </a:pPr>
            <a:r>
              <a:rPr lang="en-GB" b="1" dirty="0" smtClean="0"/>
              <a:t>2</a:t>
            </a:r>
            <a:r>
              <a:rPr lang="en-GB" dirty="0" smtClean="0"/>
              <a:t>. </a:t>
            </a:r>
            <a:r>
              <a:rPr lang="en-GB" b="1" dirty="0"/>
              <a:t>What is a core principle of social responsibility?</a:t>
            </a:r>
          </a:p>
          <a:p>
            <a:pPr marL="533400" indent="-457200">
              <a:lnSpc>
                <a:spcPct val="150000"/>
              </a:lnSpc>
              <a:buAutoNum type="alphaLcParenR"/>
            </a:pPr>
            <a:r>
              <a:rPr lang="en-GB" dirty="0" smtClean="0"/>
              <a:t>Focusing </a:t>
            </a:r>
            <a:r>
              <a:rPr lang="en-GB" dirty="0"/>
              <a:t>solely on profit generation</a:t>
            </a:r>
            <a:r>
              <a:rPr lang="en-GB" dirty="0" smtClean="0"/>
              <a:t>.</a:t>
            </a:r>
          </a:p>
          <a:p>
            <a:pPr marL="533400" indent="-457200">
              <a:lnSpc>
                <a:spcPct val="150000"/>
              </a:lnSpc>
              <a:buAutoNum type="alphaLcParenR"/>
            </a:pPr>
            <a:r>
              <a:rPr lang="en-GB" dirty="0" smtClean="0"/>
              <a:t>Minimizing </a:t>
            </a:r>
            <a:r>
              <a:rPr lang="en-GB" dirty="0"/>
              <a:t>community engagement. </a:t>
            </a:r>
            <a:endParaRPr lang="en-GB" dirty="0" smtClean="0"/>
          </a:p>
          <a:p>
            <a:pPr marL="533400" indent="-457200">
              <a:lnSpc>
                <a:spcPct val="150000"/>
              </a:lnSpc>
              <a:buAutoNum type="alphaLcParenR"/>
            </a:pPr>
            <a:r>
              <a:rPr lang="en-GB" dirty="0" smtClean="0"/>
              <a:t>Ignoring </a:t>
            </a:r>
            <a:r>
              <a:rPr lang="en-GB" dirty="0"/>
              <a:t>ethical considerations. </a:t>
            </a:r>
            <a:endParaRPr lang="en-GB" dirty="0" smtClean="0"/>
          </a:p>
          <a:p>
            <a:pPr marL="533400" indent="-457200">
              <a:lnSpc>
                <a:spcPct val="150000"/>
              </a:lnSpc>
              <a:buAutoNum type="alphaLcParenR"/>
            </a:pPr>
            <a:r>
              <a:rPr lang="en-GB" dirty="0" smtClean="0"/>
              <a:t>Benefiting </a:t>
            </a:r>
            <a:r>
              <a:rPr lang="en-GB" dirty="0"/>
              <a:t>society while minimizing negative impacts.</a:t>
            </a:r>
          </a:p>
          <a:p>
            <a:pPr>
              <a:lnSpc>
                <a:spcPct val="150000"/>
              </a:lnSpc>
            </a:pPr>
            <a:r>
              <a:rPr lang="en-GB" b="1" dirty="0"/>
              <a:t>Answer: d)</a:t>
            </a:r>
          </a:p>
        </p:txBody>
      </p:sp>
      <p:sp>
        <p:nvSpPr>
          <p:cNvPr id="3" name="Text Placeholder 2">
            <a:extLst>
              <a:ext uri="{FF2B5EF4-FFF2-40B4-BE49-F238E27FC236}">
                <a16:creationId xmlns="" xmlns:a16="http://schemas.microsoft.com/office/drawing/2014/main" id="{4E51850E-6375-A47C-8DCD-E718D99C0421}"/>
              </a:ext>
            </a:extLst>
          </p:cNvPr>
          <p:cNvSpPr>
            <a:spLocks noGrp="1"/>
          </p:cNvSpPr>
          <p:nvPr>
            <p:ph type="body" idx="2"/>
          </p:nvPr>
        </p:nvSpPr>
        <p:spPr/>
        <p:txBody>
          <a:bodyPr/>
          <a:lstStyle/>
          <a:p>
            <a:r>
              <a:rPr lang="en-IN" dirty="0"/>
              <a:t>Sustainability and Social Responsibility</a:t>
            </a:r>
            <a:endParaRPr lang="en-IN" dirty="0"/>
          </a:p>
        </p:txBody>
      </p:sp>
    </p:spTree>
    <p:extLst>
      <p:ext uri="{BB962C8B-B14F-4D97-AF65-F5344CB8AC3E}">
        <p14:creationId xmlns:p14="http://schemas.microsoft.com/office/powerpoint/2010/main" val="305751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CB8A8917-6B35-062F-C9E1-105E61942F2B}"/>
              </a:ext>
            </a:extLst>
          </p:cNvPr>
          <p:cNvSpPr>
            <a:spLocks noGrp="1"/>
          </p:cNvSpPr>
          <p:nvPr>
            <p:ph type="body" idx="1"/>
          </p:nvPr>
        </p:nvSpPr>
        <p:spPr/>
        <p:txBody>
          <a:bodyPr>
            <a:normAutofit/>
          </a:bodyPr>
          <a:lstStyle/>
          <a:p>
            <a:pPr>
              <a:lnSpc>
                <a:spcPct val="150000"/>
              </a:lnSpc>
            </a:pPr>
            <a:r>
              <a:rPr lang="en-GB" b="1" dirty="0" smtClean="0"/>
              <a:t>3. </a:t>
            </a:r>
            <a:r>
              <a:rPr lang="en-GB" b="1" dirty="0"/>
              <a:t>How can individuals contribute to sustainability and social responsibility?</a:t>
            </a:r>
          </a:p>
          <a:p>
            <a:pPr marL="533400" indent="-457200">
              <a:lnSpc>
                <a:spcPct val="150000"/>
              </a:lnSpc>
              <a:buAutoNum type="alphaLcParenR"/>
            </a:pPr>
            <a:r>
              <a:rPr lang="en-GB" dirty="0" smtClean="0"/>
              <a:t>By </a:t>
            </a:r>
            <a:r>
              <a:rPr lang="en-GB" dirty="0"/>
              <a:t>prioritizing resource depletion. </a:t>
            </a:r>
            <a:endParaRPr lang="en-GB" dirty="0" smtClean="0"/>
          </a:p>
          <a:p>
            <a:pPr marL="533400" indent="-457200">
              <a:lnSpc>
                <a:spcPct val="150000"/>
              </a:lnSpc>
              <a:buAutoNum type="alphaLcParenR"/>
            </a:pPr>
            <a:r>
              <a:rPr lang="en-GB" dirty="0" smtClean="0"/>
              <a:t>By </a:t>
            </a:r>
            <a:r>
              <a:rPr lang="en-GB" dirty="0"/>
              <a:t>making responsible consumer choices. </a:t>
            </a:r>
            <a:endParaRPr lang="en-GB" dirty="0" smtClean="0"/>
          </a:p>
          <a:p>
            <a:pPr marL="533400" indent="-457200">
              <a:lnSpc>
                <a:spcPct val="150000"/>
              </a:lnSpc>
              <a:buAutoNum type="alphaLcParenR"/>
            </a:pPr>
            <a:r>
              <a:rPr lang="en-GB" dirty="0" smtClean="0"/>
              <a:t>By </a:t>
            </a:r>
            <a:r>
              <a:rPr lang="en-GB" dirty="0"/>
              <a:t>advocating for unsustainable practices. </a:t>
            </a:r>
            <a:endParaRPr lang="en-GB" dirty="0" smtClean="0"/>
          </a:p>
          <a:p>
            <a:pPr marL="533400" indent="-457200">
              <a:lnSpc>
                <a:spcPct val="150000"/>
              </a:lnSpc>
              <a:buAutoNum type="alphaLcParenR"/>
            </a:pPr>
            <a:r>
              <a:rPr lang="en-GB" dirty="0" smtClean="0"/>
              <a:t>By </a:t>
            </a:r>
            <a:r>
              <a:rPr lang="en-GB" dirty="0"/>
              <a:t>ignoring environmental and social issues.</a:t>
            </a:r>
          </a:p>
          <a:p>
            <a:pPr>
              <a:lnSpc>
                <a:spcPct val="150000"/>
              </a:lnSpc>
            </a:pPr>
            <a:r>
              <a:rPr lang="en-GB" b="1" dirty="0"/>
              <a:t>Answer: b)</a:t>
            </a:r>
          </a:p>
        </p:txBody>
      </p:sp>
      <p:sp>
        <p:nvSpPr>
          <p:cNvPr id="3" name="Text Placeholder 2">
            <a:extLst>
              <a:ext uri="{FF2B5EF4-FFF2-40B4-BE49-F238E27FC236}">
                <a16:creationId xmlns="" xmlns:a16="http://schemas.microsoft.com/office/drawing/2014/main" id="{4E51850E-6375-A47C-8DCD-E718D99C0421}"/>
              </a:ext>
            </a:extLst>
          </p:cNvPr>
          <p:cNvSpPr>
            <a:spLocks noGrp="1"/>
          </p:cNvSpPr>
          <p:nvPr>
            <p:ph type="body" idx="2"/>
          </p:nvPr>
        </p:nvSpPr>
        <p:spPr/>
        <p:txBody>
          <a:bodyPr/>
          <a:lstStyle/>
          <a:p>
            <a:r>
              <a:rPr lang="en-IN" dirty="0"/>
              <a:t>Sustainability and Social Responsibility</a:t>
            </a:r>
            <a:endParaRPr lang="en-IN" dirty="0"/>
          </a:p>
        </p:txBody>
      </p:sp>
    </p:spTree>
    <p:extLst>
      <p:ext uri="{BB962C8B-B14F-4D97-AF65-F5344CB8AC3E}">
        <p14:creationId xmlns:p14="http://schemas.microsoft.com/office/powerpoint/2010/main" val="2474711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150125" y="2040751"/>
            <a:ext cx="11764369" cy="4107975"/>
          </a:xfrm>
        </p:spPr>
        <p:txBody>
          <a:bodyPr>
            <a:noAutofit/>
          </a:bodyPr>
          <a:lstStyle/>
          <a:p>
            <a:pPr marL="533400" indent="-457200">
              <a:lnSpc>
                <a:spcPct val="150000"/>
              </a:lnSpc>
              <a:buFont typeface="+mj-lt"/>
              <a:buAutoNum type="arabicPeriod"/>
            </a:pPr>
            <a:r>
              <a:rPr lang="en-GB" dirty="0"/>
              <a:t>Conduct a sustainability audit of a local business, evaluating its environmental impact and proposing strategies for improvement</a:t>
            </a:r>
            <a:r>
              <a:rPr lang="en-GB" dirty="0" smtClean="0"/>
              <a:t>.</a:t>
            </a:r>
            <a:endParaRPr lang="en-GB" dirty="0"/>
          </a:p>
          <a:p>
            <a:pPr marL="533400" indent="-457200">
              <a:lnSpc>
                <a:spcPct val="150000"/>
              </a:lnSpc>
              <a:buFont typeface="+mj-lt"/>
              <a:buAutoNum type="arabicPeriod"/>
            </a:pPr>
            <a:r>
              <a:rPr lang="en-GB" dirty="0" smtClean="0"/>
              <a:t>Analyze </a:t>
            </a:r>
            <a:r>
              <a:rPr lang="en-GB" dirty="0"/>
              <a:t>a corporate social responsibility (CSR) report from a major company, assessing its efforts to benefit society and the environment, and suggesting areas for enhancement</a:t>
            </a:r>
            <a:r>
              <a:rPr lang="en-GB" dirty="0" smtClean="0"/>
              <a:t>.</a:t>
            </a:r>
            <a:endParaRPr lang="en-GB" dirty="0"/>
          </a:p>
          <a:p>
            <a:pPr marL="76200" indent="0">
              <a:lnSpc>
                <a:spcPct val="150000"/>
              </a:lnSpc>
              <a:buNone/>
            </a:pPr>
            <a:endParaRPr lang="en-GB"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600" dirty="0">
                <a:solidFill>
                  <a:schemeClr val="tx1"/>
                </a:solidFill>
                <a:latin typeface="+mj-lt"/>
              </a:rPr>
              <a:t>Assignment</a:t>
            </a:r>
          </a:p>
        </p:txBody>
      </p:sp>
    </p:spTree>
    <p:extLst>
      <p:ext uri="{BB962C8B-B14F-4D97-AF65-F5344CB8AC3E}">
        <p14:creationId xmlns:p14="http://schemas.microsoft.com/office/powerpoint/2010/main" val="32911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5C401F-6308-4114-B459-7B2E56BB1578}"/>
              </a:ext>
            </a:extLst>
          </p:cNvPr>
          <p:cNvSpPr>
            <a:spLocks noGrp="1"/>
          </p:cNvSpPr>
          <p:nvPr>
            <p:ph type="title"/>
          </p:nvPr>
        </p:nvSpPr>
        <p:spPr/>
        <p:txBody>
          <a:bodyPr/>
          <a:lstStyle/>
          <a:p>
            <a:r>
              <a:rPr lang="en-IN" dirty="0"/>
              <a:t>Sustainability and Social Responsibility</a:t>
            </a:r>
            <a:endParaRPr lang="en-IN" dirty="0"/>
          </a:p>
        </p:txBody>
      </p:sp>
      <p:graphicFrame>
        <p:nvGraphicFramePr>
          <p:cNvPr id="3" name="Table 29">
            <a:extLst>
              <a:ext uri="{FF2B5EF4-FFF2-40B4-BE49-F238E27FC236}">
                <a16:creationId xmlns="" xmlns:a16="http://schemas.microsoft.com/office/drawing/2014/main" id="{F36ECBEE-786A-9B91-3478-080E76481B00}"/>
              </a:ext>
            </a:extLst>
          </p:cNvPr>
          <p:cNvGraphicFramePr>
            <a:graphicFrameLocks noGrp="1"/>
          </p:cNvGraphicFramePr>
          <p:nvPr>
            <p:extLst>
              <p:ext uri="{D42A27DB-BD31-4B8C-83A1-F6EECF244321}">
                <p14:modId xmlns:p14="http://schemas.microsoft.com/office/powerpoint/2010/main" val="2845954988"/>
              </p:ext>
            </p:extLst>
          </p:nvPr>
        </p:nvGraphicFramePr>
        <p:xfrm>
          <a:off x="204718" y="1983019"/>
          <a:ext cx="11436822" cy="4691935"/>
        </p:xfrm>
        <a:graphic>
          <a:graphicData uri="http://schemas.openxmlformats.org/drawingml/2006/table">
            <a:tbl>
              <a:tblPr firstRow="1" bandRow="1">
                <a:tableStyleId>{5C22544A-7EE6-4342-B048-85BDC9FD1C3A}</a:tableStyleId>
              </a:tblPr>
              <a:tblGrid>
                <a:gridCol w="2436342">
                  <a:extLst>
                    <a:ext uri="{9D8B030D-6E8A-4147-A177-3AD203B41FA5}">
                      <a16:colId xmlns="" xmlns:a16="http://schemas.microsoft.com/office/drawing/2014/main" val="3138766251"/>
                    </a:ext>
                  </a:extLst>
                </a:gridCol>
                <a:gridCol w="5188206">
                  <a:extLst>
                    <a:ext uri="{9D8B030D-6E8A-4147-A177-3AD203B41FA5}">
                      <a16:colId xmlns="" xmlns:a16="http://schemas.microsoft.com/office/drawing/2014/main" val="3576682061"/>
                    </a:ext>
                  </a:extLst>
                </a:gridCol>
                <a:gridCol w="3812274">
                  <a:extLst>
                    <a:ext uri="{9D8B030D-6E8A-4147-A177-3AD203B41FA5}">
                      <a16:colId xmlns="" xmlns:a16="http://schemas.microsoft.com/office/drawing/2014/main" val="3610423322"/>
                    </a:ext>
                  </a:extLst>
                </a:gridCol>
              </a:tblGrid>
              <a:tr h="577135">
                <a:tc>
                  <a:txBody>
                    <a:bodyPr/>
                    <a:lstStyle/>
                    <a:p>
                      <a:r>
                        <a:rPr lang="en-IN" sz="2200" dirty="0">
                          <a:solidFill>
                            <a:schemeClr val="tx1"/>
                          </a:solidFill>
                          <a:latin typeface="+mj-lt"/>
                        </a:rPr>
                        <a:t>Sl. No.</a:t>
                      </a:r>
                    </a:p>
                  </a:txBody>
                  <a:tcPr>
                    <a:solidFill>
                      <a:schemeClr val="accent3"/>
                    </a:solidFill>
                  </a:tcPr>
                </a:tc>
                <a:tc>
                  <a:txBody>
                    <a:bodyPr/>
                    <a:lstStyle/>
                    <a:p>
                      <a:r>
                        <a:rPr lang="en-IN" sz="2200" dirty="0">
                          <a:solidFill>
                            <a:schemeClr val="tx1"/>
                          </a:solidFill>
                          <a:latin typeface="+mj-lt"/>
                        </a:rPr>
                        <a:t>Topic</a:t>
                      </a:r>
                    </a:p>
                  </a:txBody>
                  <a:tcPr>
                    <a:solidFill>
                      <a:schemeClr val="accent3"/>
                    </a:solidFill>
                  </a:tcPr>
                </a:tc>
                <a:tc>
                  <a:txBody>
                    <a:bodyPr/>
                    <a:lstStyle/>
                    <a:p>
                      <a:r>
                        <a:rPr lang="en-IN" sz="2200" dirty="0">
                          <a:solidFill>
                            <a:schemeClr val="tx1"/>
                          </a:solidFill>
                          <a:latin typeface="+mj-lt"/>
                        </a:rPr>
                        <a:t>Document Links</a:t>
                      </a:r>
                    </a:p>
                  </a:txBody>
                  <a:tcPr>
                    <a:solidFill>
                      <a:schemeClr val="accent3"/>
                    </a:solidFill>
                  </a:tcPr>
                </a:tc>
                <a:extLst>
                  <a:ext uri="{0D108BD9-81ED-4DB2-BD59-A6C34878D82A}">
                    <a16:rowId xmlns="" xmlns:a16="http://schemas.microsoft.com/office/drawing/2014/main" val="3799772695"/>
                  </a:ext>
                </a:extLst>
              </a:tr>
              <a:tr h="577135">
                <a:tc>
                  <a:txBody>
                    <a:bodyPr/>
                    <a:lstStyle/>
                    <a:p>
                      <a:r>
                        <a:rPr lang="en-GB" sz="2200" dirty="0" smtClean="0">
                          <a:latin typeface="+mj-lt"/>
                        </a:rPr>
                        <a:t>1.</a:t>
                      </a:r>
                      <a:endParaRPr lang="en-IN" sz="2200" dirty="0">
                        <a:latin typeface="+mj-lt"/>
                      </a:endParaRPr>
                    </a:p>
                  </a:txBody>
                  <a:tcPr>
                    <a:solidFill>
                      <a:schemeClr val="accent3"/>
                    </a:solidFill>
                  </a:tcPr>
                </a:tc>
                <a:tc>
                  <a:txBody>
                    <a:bodyPr/>
                    <a:lstStyle/>
                    <a:p>
                      <a:pPr>
                        <a:lnSpc>
                          <a:spcPct val="150000"/>
                        </a:lnSpc>
                      </a:pPr>
                      <a:r>
                        <a:rPr lang="en-IN" sz="2400" dirty="0" smtClean="0">
                          <a:latin typeface="+mj-lt"/>
                        </a:rPr>
                        <a:t>Understanding Natural Resources: Renewable and non-renewable Resources</a:t>
                      </a:r>
                      <a:endParaRPr lang="en-IN" sz="2400" dirty="0" smtClean="0">
                        <a:latin typeface="+mj-lt"/>
                      </a:endParaRPr>
                    </a:p>
                  </a:txBody>
                  <a:tcPr>
                    <a:solidFill>
                      <a:schemeClr val="accent3"/>
                    </a:solidFill>
                  </a:tcPr>
                </a:tc>
                <a:tc>
                  <a:txBody>
                    <a:bodyPr/>
                    <a:lstStyle/>
                    <a:p>
                      <a:r>
                        <a:rPr lang="en-IN" sz="2200" dirty="0" smtClean="0">
                          <a:latin typeface="+mj-lt"/>
                        </a:rPr>
                        <a:t>https://extension.psu.edu/renewable-and-nonrenewable-resources</a:t>
                      </a:r>
                      <a:endParaRPr lang="en-IN" sz="2200" dirty="0">
                        <a:latin typeface="+mj-lt"/>
                      </a:endParaRPr>
                    </a:p>
                  </a:txBody>
                  <a:tcPr>
                    <a:solidFill>
                      <a:schemeClr val="accent3"/>
                    </a:solidFill>
                  </a:tcPr>
                </a:tc>
                <a:extLst>
                  <a:ext uri="{0D108BD9-81ED-4DB2-BD59-A6C34878D82A}">
                    <a16:rowId xmlns="" xmlns:a16="http://schemas.microsoft.com/office/drawing/2014/main" val="1771499989"/>
                  </a:ext>
                </a:extLst>
              </a:tr>
              <a:tr h="577135">
                <a:tc>
                  <a:txBody>
                    <a:bodyPr/>
                    <a:lstStyle/>
                    <a:p>
                      <a:r>
                        <a:rPr lang="en-GB" sz="2200" dirty="0" smtClean="0">
                          <a:latin typeface="+mj-lt"/>
                        </a:rPr>
                        <a:t>2.</a:t>
                      </a:r>
                      <a:endParaRPr lang="en-IN" sz="2200" dirty="0">
                        <a:latin typeface="+mj-lt"/>
                      </a:endParaRPr>
                    </a:p>
                  </a:txBody>
                  <a:tcPr>
                    <a:solidFill>
                      <a:schemeClr val="accent3"/>
                    </a:solidFill>
                  </a:tcPr>
                </a:tc>
                <a:tc>
                  <a:txBody>
                    <a:bodyPr/>
                    <a:lstStyle/>
                    <a:p>
                      <a:pPr>
                        <a:lnSpc>
                          <a:spcPct val="150000"/>
                        </a:lnSpc>
                      </a:pPr>
                      <a:r>
                        <a:rPr lang="en-IN" sz="2400" dirty="0" smtClean="0">
                          <a:latin typeface="+mj-lt"/>
                        </a:rPr>
                        <a:t>Resource Depletion and Overexploitation</a:t>
                      </a:r>
                      <a:endParaRPr lang="en-IN" sz="2400" dirty="0" smtClean="0">
                        <a:latin typeface="+mj-lt"/>
                      </a:endParaRPr>
                    </a:p>
                  </a:txBody>
                  <a:tcPr>
                    <a:solidFill>
                      <a:schemeClr val="accent3"/>
                    </a:solidFill>
                  </a:tcPr>
                </a:tc>
                <a:tc>
                  <a:txBody>
                    <a:bodyPr/>
                    <a:lstStyle/>
                    <a:p>
                      <a:r>
                        <a:rPr lang="en-IN" sz="2200" dirty="0" smtClean="0">
                          <a:latin typeface="+mj-lt"/>
                        </a:rPr>
                        <a:t>https://ecojungle.net/post/consequences-of-overexploitation-of-natural-resources/</a:t>
                      </a:r>
                      <a:endParaRPr lang="en-IN" sz="2200" dirty="0">
                        <a:latin typeface="+mj-lt"/>
                      </a:endParaRPr>
                    </a:p>
                  </a:txBody>
                  <a:tcPr>
                    <a:solidFill>
                      <a:schemeClr val="accent3"/>
                    </a:solidFill>
                  </a:tcPr>
                </a:tc>
                <a:extLst>
                  <a:ext uri="{0D108BD9-81ED-4DB2-BD59-A6C34878D82A}">
                    <a16:rowId xmlns="" xmlns:a16="http://schemas.microsoft.com/office/drawing/2014/main" val="2466750928"/>
                  </a:ext>
                </a:extLst>
              </a:tr>
              <a:tr h="577135">
                <a:tc>
                  <a:txBody>
                    <a:bodyPr/>
                    <a:lstStyle/>
                    <a:p>
                      <a:r>
                        <a:rPr lang="en-GB" sz="2200" dirty="0" smtClean="0">
                          <a:latin typeface="+mj-lt"/>
                        </a:rPr>
                        <a:t>3.</a:t>
                      </a:r>
                      <a:endParaRPr lang="en-IN" sz="2200" dirty="0">
                        <a:latin typeface="+mj-lt"/>
                      </a:endParaRPr>
                    </a:p>
                  </a:txBody>
                  <a:tcPr>
                    <a:solidFill>
                      <a:schemeClr val="accent3"/>
                    </a:solidFill>
                  </a:tcPr>
                </a:tc>
                <a:tc>
                  <a:txBody>
                    <a:bodyPr/>
                    <a:lstStyle/>
                    <a:p>
                      <a:pPr>
                        <a:lnSpc>
                          <a:spcPct val="150000"/>
                        </a:lnSpc>
                      </a:pPr>
                      <a:r>
                        <a:rPr lang="en-IN" sz="2400" dirty="0" smtClean="0">
                          <a:latin typeface="+mj-lt"/>
                        </a:rPr>
                        <a:t>Sustainable Development Principles and Practices</a:t>
                      </a:r>
                      <a:endParaRPr lang="en-IN" sz="2400" dirty="0" smtClean="0">
                        <a:latin typeface="+mj-lt"/>
                      </a:endParaRPr>
                    </a:p>
                  </a:txBody>
                  <a:tcPr>
                    <a:solidFill>
                      <a:schemeClr val="accent3"/>
                    </a:solidFill>
                  </a:tcPr>
                </a:tc>
                <a:tc>
                  <a:txBody>
                    <a:bodyPr/>
                    <a:lstStyle/>
                    <a:p>
                      <a:r>
                        <a:rPr lang="en-IN" sz="2200" dirty="0" smtClean="0">
                          <a:latin typeface="+mj-lt"/>
                        </a:rPr>
                        <a:t>https://www.geeksforgeeks.org/principles-of-sustainable-development/</a:t>
                      </a:r>
                      <a:endParaRPr lang="en-IN" sz="2200" dirty="0">
                        <a:latin typeface="+mj-lt"/>
                      </a:endParaRPr>
                    </a:p>
                  </a:txBody>
                  <a:tcPr>
                    <a:solidFill>
                      <a:schemeClr val="accent3"/>
                    </a:solidFill>
                  </a:tcPr>
                </a:tc>
                <a:extLst>
                  <a:ext uri="{0D108BD9-81ED-4DB2-BD59-A6C34878D82A}">
                    <a16:rowId xmlns="" xmlns:a16="http://schemas.microsoft.com/office/drawing/2014/main" val="4284577019"/>
                  </a:ext>
                </a:extLst>
              </a:tr>
            </a:tbl>
          </a:graphicData>
        </a:graphic>
      </p:graphicFrame>
    </p:spTree>
    <p:extLst>
      <p:ext uri="{BB962C8B-B14F-4D97-AF65-F5344CB8AC3E}">
        <p14:creationId xmlns:p14="http://schemas.microsoft.com/office/powerpoint/2010/main" val="1249694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07090-E642-4616-B9CF-FFB499A8CC15}"/>
              </a:ext>
            </a:extLst>
          </p:cNvPr>
          <p:cNvSpPr>
            <a:spLocks noGrp="1"/>
          </p:cNvSpPr>
          <p:nvPr>
            <p:ph type="title"/>
          </p:nvPr>
        </p:nvSpPr>
        <p:spPr/>
        <p:txBody>
          <a:bodyPr/>
          <a:lstStyle/>
          <a:p>
            <a:r>
              <a:rPr lang="en-IN" dirty="0"/>
              <a:t>Sustainability and Social Responsibility</a:t>
            </a:r>
            <a:endParaRPr lang="en-IN" dirty="0"/>
          </a:p>
        </p:txBody>
      </p:sp>
      <p:graphicFrame>
        <p:nvGraphicFramePr>
          <p:cNvPr id="3" name="Table 29">
            <a:extLst>
              <a:ext uri="{FF2B5EF4-FFF2-40B4-BE49-F238E27FC236}">
                <a16:creationId xmlns="" xmlns:a16="http://schemas.microsoft.com/office/drawing/2014/main" id="{37447F95-B769-577F-84B0-DF03342503BB}"/>
              </a:ext>
            </a:extLst>
          </p:cNvPr>
          <p:cNvGraphicFramePr>
            <a:graphicFrameLocks noGrp="1"/>
          </p:cNvGraphicFramePr>
          <p:nvPr>
            <p:extLst>
              <p:ext uri="{D42A27DB-BD31-4B8C-83A1-F6EECF244321}">
                <p14:modId xmlns:p14="http://schemas.microsoft.com/office/powerpoint/2010/main" val="2649151181"/>
              </p:ext>
            </p:extLst>
          </p:nvPr>
        </p:nvGraphicFramePr>
        <p:xfrm>
          <a:off x="423080" y="1937755"/>
          <a:ext cx="11655188" cy="4714594"/>
        </p:xfrm>
        <a:graphic>
          <a:graphicData uri="http://schemas.openxmlformats.org/drawingml/2006/table">
            <a:tbl>
              <a:tblPr firstRow="1" bandRow="1">
                <a:tableStyleId>{5C22544A-7EE6-4342-B048-85BDC9FD1C3A}</a:tableStyleId>
              </a:tblPr>
              <a:tblGrid>
                <a:gridCol w="2482861">
                  <a:extLst>
                    <a:ext uri="{9D8B030D-6E8A-4147-A177-3AD203B41FA5}">
                      <a16:colId xmlns="" xmlns:a16="http://schemas.microsoft.com/office/drawing/2014/main" val="3138766251"/>
                    </a:ext>
                  </a:extLst>
                </a:gridCol>
                <a:gridCol w="5287265">
                  <a:extLst>
                    <a:ext uri="{9D8B030D-6E8A-4147-A177-3AD203B41FA5}">
                      <a16:colId xmlns="" xmlns:a16="http://schemas.microsoft.com/office/drawing/2014/main" val="3576682061"/>
                    </a:ext>
                  </a:extLst>
                </a:gridCol>
                <a:gridCol w="3885062">
                  <a:extLst>
                    <a:ext uri="{9D8B030D-6E8A-4147-A177-3AD203B41FA5}">
                      <a16:colId xmlns="" xmlns:a16="http://schemas.microsoft.com/office/drawing/2014/main" val="3610423322"/>
                    </a:ext>
                  </a:extLst>
                </a:gridCol>
              </a:tblGrid>
              <a:tr h="505980">
                <a:tc>
                  <a:txBody>
                    <a:bodyPr/>
                    <a:lstStyle/>
                    <a:p>
                      <a:pPr algn="l"/>
                      <a:r>
                        <a:rPr lang="en-IN" sz="2200" dirty="0">
                          <a:solidFill>
                            <a:schemeClr val="tx1"/>
                          </a:solidFill>
                          <a:latin typeface="+mj-lt"/>
                        </a:rPr>
                        <a:t>Sl. No.</a:t>
                      </a:r>
                    </a:p>
                  </a:txBody>
                  <a:tcPr>
                    <a:solidFill>
                      <a:schemeClr val="accent3"/>
                    </a:solidFill>
                  </a:tcPr>
                </a:tc>
                <a:tc>
                  <a:txBody>
                    <a:bodyPr/>
                    <a:lstStyle/>
                    <a:p>
                      <a:pPr algn="l"/>
                      <a:r>
                        <a:rPr lang="en-IN" sz="2200" dirty="0">
                          <a:solidFill>
                            <a:schemeClr val="tx1"/>
                          </a:solidFill>
                          <a:latin typeface="+mj-lt"/>
                        </a:rPr>
                        <a:t>Topic</a:t>
                      </a:r>
                    </a:p>
                  </a:txBody>
                  <a:tcPr>
                    <a:solidFill>
                      <a:schemeClr val="accent3"/>
                    </a:solidFill>
                  </a:tcPr>
                </a:tc>
                <a:tc>
                  <a:txBody>
                    <a:bodyPr/>
                    <a:lstStyle/>
                    <a:p>
                      <a:pPr algn="l"/>
                      <a:r>
                        <a:rPr lang="en-IN" sz="2200" dirty="0">
                          <a:solidFill>
                            <a:schemeClr val="tx1"/>
                          </a:solidFill>
                          <a:latin typeface="+mj-lt"/>
                        </a:rPr>
                        <a:t>Video Links</a:t>
                      </a:r>
                    </a:p>
                  </a:txBody>
                  <a:tcPr>
                    <a:solidFill>
                      <a:schemeClr val="accent3"/>
                    </a:solidFill>
                  </a:tcPr>
                </a:tc>
                <a:extLst>
                  <a:ext uri="{0D108BD9-81ED-4DB2-BD59-A6C34878D82A}">
                    <a16:rowId xmlns="" xmlns:a16="http://schemas.microsoft.com/office/drawing/2014/main" val="3799772695"/>
                  </a:ext>
                </a:extLst>
              </a:tr>
              <a:tr h="1624805">
                <a:tc>
                  <a:txBody>
                    <a:bodyPr/>
                    <a:lstStyle/>
                    <a:p>
                      <a:pPr algn="l"/>
                      <a:r>
                        <a:rPr lang="en-GB" sz="2200" dirty="0" smtClean="0">
                          <a:solidFill>
                            <a:schemeClr val="tx1"/>
                          </a:solidFill>
                          <a:latin typeface="+mj-lt"/>
                        </a:rPr>
                        <a:t>1.</a:t>
                      </a:r>
                      <a:endParaRPr lang="en-IN" sz="2200" dirty="0">
                        <a:solidFill>
                          <a:schemeClr val="tx1"/>
                        </a:solidFill>
                        <a:latin typeface="+mj-lt"/>
                      </a:endParaRPr>
                    </a:p>
                  </a:txBody>
                  <a:tcPr>
                    <a:solidFill>
                      <a:schemeClr val="accent3"/>
                    </a:solidFill>
                  </a:tcPr>
                </a:tc>
                <a:tc>
                  <a:txBody>
                    <a:bodyPr/>
                    <a:lstStyle/>
                    <a:p>
                      <a:pPr>
                        <a:lnSpc>
                          <a:spcPct val="150000"/>
                        </a:lnSpc>
                      </a:pPr>
                      <a:r>
                        <a:rPr lang="en-IN" sz="2400" dirty="0" smtClean="0">
                          <a:latin typeface="+mj-lt"/>
                        </a:rPr>
                        <a:t>Sustainable Management of Resources: Conservation, Recycling, and Sustainable Agriculture </a:t>
                      </a:r>
                      <a:endParaRPr lang="en-IN" sz="2400" dirty="0" smtClean="0">
                        <a:latin typeface="+mj-lt"/>
                      </a:endParaRPr>
                    </a:p>
                  </a:txBody>
                  <a:tcPr>
                    <a:solidFill>
                      <a:schemeClr val="accent3"/>
                    </a:solidFill>
                  </a:tcPr>
                </a:tc>
                <a:tc>
                  <a:txBody>
                    <a:bodyPr/>
                    <a:lstStyle/>
                    <a:p>
                      <a:pPr algn="l"/>
                      <a:r>
                        <a:rPr lang="en-IN" sz="2200" dirty="0" smtClean="0">
                          <a:solidFill>
                            <a:schemeClr val="tx1"/>
                          </a:solidFill>
                          <a:latin typeface="+mj-lt"/>
                        </a:rPr>
                        <a:t>https://www.youtube.com/watch?v=xOcyA1wfBpI</a:t>
                      </a:r>
                      <a:endParaRPr lang="en-IN" sz="2200" dirty="0">
                        <a:solidFill>
                          <a:schemeClr val="tx1"/>
                        </a:solidFill>
                        <a:latin typeface="+mj-lt"/>
                      </a:endParaRPr>
                    </a:p>
                  </a:txBody>
                  <a:tcPr>
                    <a:solidFill>
                      <a:schemeClr val="accent3"/>
                    </a:solidFill>
                  </a:tcPr>
                </a:tc>
                <a:extLst>
                  <a:ext uri="{0D108BD9-81ED-4DB2-BD59-A6C34878D82A}">
                    <a16:rowId xmlns="" xmlns:a16="http://schemas.microsoft.com/office/drawing/2014/main" val="1771499989"/>
                  </a:ext>
                </a:extLst>
              </a:tr>
              <a:tr h="1111709">
                <a:tc>
                  <a:txBody>
                    <a:bodyPr/>
                    <a:lstStyle/>
                    <a:p>
                      <a:pPr algn="l"/>
                      <a:r>
                        <a:rPr lang="en-GB" sz="2200" dirty="0" smtClean="0">
                          <a:solidFill>
                            <a:schemeClr val="tx1"/>
                          </a:solidFill>
                          <a:latin typeface="+mj-lt"/>
                        </a:rPr>
                        <a:t>2.</a:t>
                      </a:r>
                      <a:endParaRPr lang="en-IN" sz="2200" dirty="0">
                        <a:solidFill>
                          <a:schemeClr val="tx1"/>
                        </a:solidFill>
                        <a:latin typeface="+mj-lt"/>
                      </a:endParaRPr>
                    </a:p>
                  </a:txBody>
                  <a:tcPr>
                    <a:solidFill>
                      <a:schemeClr val="accent3"/>
                    </a:solidFill>
                  </a:tcPr>
                </a:tc>
                <a:tc>
                  <a:txBody>
                    <a:bodyPr/>
                    <a:lstStyle/>
                    <a:p>
                      <a:pPr>
                        <a:lnSpc>
                          <a:spcPct val="150000"/>
                        </a:lnSpc>
                      </a:pPr>
                      <a:r>
                        <a:rPr lang="en-IN" sz="2400" dirty="0" smtClean="0">
                          <a:latin typeface="+mj-lt"/>
                        </a:rPr>
                        <a:t>Environmental Ethics</a:t>
                      </a:r>
                      <a:endParaRPr lang="en-IN" sz="2400" dirty="0" smtClean="0">
                        <a:latin typeface="+mj-lt"/>
                      </a:endParaRPr>
                    </a:p>
                  </a:txBody>
                  <a:tcPr>
                    <a:solidFill>
                      <a:schemeClr val="accent3"/>
                    </a:solidFill>
                  </a:tcPr>
                </a:tc>
                <a:tc>
                  <a:txBody>
                    <a:bodyPr/>
                    <a:lstStyle/>
                    <a:p>
                      <a:pPr algn="l"/>
                      <a:r>
                        <a:rPr lang="en-IN" sz="2200" dirty="0" smtClean="0">
                          <a:solidFill>
                            <a:schemeClr val="tx1"/>
                          </a:solidFill>
                          <a:latin typeface="+mj-lt"/>
                        </a:rPr>
                        <a:t>https://www.youtube.com/watch?v=w7Cxq4D8mnM</a:t>
                      </a:r>
                      <a:endParaRPr lang="en-IN" sz="2200" dirty="0">
                        <a:solidFill>
                          <a:schemeClr val="tx1"/>
                        </a:solidFill>
                        <a:latin typeface="+mj-lt"/>
                      </a:endParaRPr>
                    </a:p>
                  </a:txBody>
                  <a:tcPr>
                    <a:solidFill>
                      <a:schemeClr val="accent3"/>
                    </a:solidFill>
                  </a:tcPr>
                </a:tc>
                <a:extLst>
                  <a:ext uri="{0D108BD9-81ED-4DB2-BD59-A6C34878D82A}">
                    <a16:rowId xmlns="" xmlns:a16="http://schemas.microsoft.com/office/drawing/2014/main" val="2466750928"/>
                  </a:ext>
                </a:extLst>
              </a:tr>
              <a:tr h="1425267">
                <a:tc>
                  <a:txBody>
                    <a:bodyPr/>
                    <a:lstStyle/>
                    <a:p>
                      <a:pPr algn="l"/>
                      <a:r>
                        <a:rPr lang="en-GB" sz="2200" dirty="0" smtClean="0">
                          <a:solidFill>
                            <a:schemeClr val="tx1"/>
                          </a:solidFill>
                          <a:latin typeface="+mj-lt"/>
                        </a:rPr>
                        <a:t>3.</a:t>
                      </a:r>
                      <a:endParaRPr lang="en-IN" sz="2200" dirty="0">
                        <a:solidFill>
                          <a:schemeClr val="tx1"/>
                        </a:solidFill>
                        <a:latin typeface="+mj-lt"/>
                      </a:endParaRPr>
                    </a:p>
                  </a:txBody>
                  <a:tcPr>
                    <a:solidFill>
                      <a:schemeClr val="accent3"/>
                    </a:solidFill>
                  </a:tcPr>
                </a:tc>
                <a:tc>
                  <a:txBody>
                    <a:bodyPr/>
                    <a:lstStyle/>
                    <a:p>
                      <a:pPr>
                        <a:lnSpc>
                          <a:spcPct val="150000"/>
                        </a:lnSpc>
                      </a:pPr>
                      <a:r>
                        <a:rPr lang="en-IN" sz="2400" dirty="0" smtClean="0">
                          <a:latin typeface="+mj-lt"/>
                        </a:rPr>
                        <a:t>Environmental Justice and Equity issues </a:t>
                      </a:r>
                    </a:p>
                    <a:p>
                      <a:pPr algn="l">
                        <a:lnSpc>
                          <a:spcPct val="100000"/>
                        </a:lnSpc>
                      </a:pPr>
                      <a:endParaRPr lang="en-IN" sz="2200" dirty="0">
                        <a:solidFill>
                          <a:schemeClr val="tx1"/>
                        </a:solidFill>
                        <a:latin typeface="+mj-lt"/>
                      </a:endParaRPr>
                    </a:p>
                  </a:txBody>
                  <a:tcPr>
                    <a:solidFill>
                      <a:schemeClr val="accent3"/>
                    </a:solidFill>
                  </a:tcPr>
                </a:tc>
                <a:tc>
                  <a:txBody>
                    <a:bodyPr/>
                    <a:lstStyle/>
                    <a:p>
                      <a:pPr algn="l"/>
                      <a:r>
                        <a:rPr lang="en-IN" sz="2200" dirty="0" smtClean="0">
                          <a:solidFill>
                            <a:schemeClr val="tx1"/>
                          </a:solidFill>
                          <a:latin typeface="+mj-lt"/>
                        </a:rPr>
                        <a:t>https://www.youtube.com/watch?v=BTCPADJ4Y1I</a:t>
                      </a:r>
                      <a:endParaRPr lang="en-IN" sz="2200" dirty="0">
                        <a:solidFill>
                          <a:schemeClr val="tx1"/>
                        </a:solidFill>
                        <a:latin typeface="+mj-lt"/>
                      </a:endParaRPr>
                    </a:p>
                  </a:txBody>
                  <a:tcPr>
                    <a:solidFill>
                      <a:schemeClr val="accent3"/>
                    </a:solidFill>
                  </a:tcPr>
                </a:tc>
                <a:extLst>
                  <a:ext uri="{0D108BD9-81ED-4DB2-BD59-A6C34878D82A}">
                    <a16:rowId xmlns="" xmlns:a16="http://schemas.microsoft.com/office/drawing/2014/main" val="4284577019"/>
                  </a:ext>
                </a:extLst>
              </a:tr>
            </a:tbl>
          </a:graphicData>
        </a:graphic>
      </p:graphicFrame>
    </p:spTree>
    <p:extLst>
      <p:ext uri="{BB962C8B-B14F-4D97-AF65-F5344CB8AC3E}">
        <p14:creationId xmlns:p14="http://schemas.microsoft.com/office/powerpoint/2010/main" val="312025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3778DF-9A23-4DB7-A746-544463D60454}"/>
              </a:ext>
            </a:extLst>
          </p:cNvPr>
          <p:cNvSpPr>
            <a:spLocks noGrp="1"/>
          </p:cNvSpPr>
          <p:nvPr>
            <p:ph type="body" idx="2"/>
          </p:nvPr>
        </p:nvSpPr>
        <p:spPr/>
        <p:txBody>
          <a:bodyPr>
            <a:normAutofit fontScale="92500" lnSpcReduction="20000"/>
          </a:bodyPr>
          <a:lstStyle/>
          <a:p>
            <a:r>
              <a:rPr lang="en-IN" dirty="0"/>
              <a:t>Sustainability and Social Responsibility</a:t>
            </a:r>
            <a:endParaRPr lang="en-IN" dirty="0"/>
          </a:p>
        </p:txBody>
      </p:sp>
    </p:spTree>
    <p:extLst>
      <p:ext uri="{BB962C8B-B14F-4D97-AF65-F5344CB8AC3E}">
        <p14:creationId xmlns:p14="http://schemas.microsoft.com/office/powerpoint/2010/main" val="416196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722697" y="1881858"/>
            <a:ext cx="10631103" cy="4860136"/>
          </a:xfrm>
        </p:spPr>
        <p:txBody>
          <a:bodyPr>
            <a:normAutofit/>
          </a:bodyPr>
          <a:lstStyle/>
          <a:p>
            <a:pPr>
              <a:lnSpc>
                <a:spcPct val="150000"/>
              </a:lnSpc>
            </a:pPr>
            <a:r>
              <a:rPr lang="en-IN" dirty="0" smtClean="0"/>
              <a:t>Individual </a:t>
            </a:r>
            <a:r>
              <a:rPr lang="en-IN" dirty="0"/>
              <a:t>and collective responsibility for environmental </a:t>
            </a:r>
            <a:r>
              <a:rPr lang="en-IN" dirty="0" smtClean="0"/>
              <a:t>stewardship</a:t>
            </a:r>
          </a:p>
          <a:p>
            <a:pPr>
              <a:lnSpc>
                <a:spcPct val="150000"/>
              </a:lnSpc>
            </a:pPr>
            <a:r>
              <a:rPr lang="en-IN" dirty="0" smtClean="0"/>
              <a:t>Promoting </a:t>
            </a:r>
            <a:r>
              <a:rPr lang="en-IN" dirty="0"/>
              <a:t>sustainable lifestyles</a:t>
            </a:r>
          </a:p>
          <a:p>
            <a:pPr marL="76200" indent="0">
              <a:lnSpc>
                <a:spcPct val="150000"/>
              </a:lnSpc>
              <a:buNone/>
            </a:pPr>
            <a:endParaRPr lang="en-IN"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890445" y="1394072"/>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GB" sz="2600" dirty="0" smtClean="0">
                <a:solidFill>
                  <a:schemeClr val="tx1"/>
                </a:solidFill>
                <a:latin typeface="Times New Roman" panose="02020603050405020304" pitchFamily="18" charset="0"/>
                <a:cs typeface="Times New Roman" panose="02020603050405020304" pitchFamily="18" charset="0"/>
              </a:rPr>
              <a:t>Table of Content</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86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algn="just">
              <a:lnSpc>
                <a:spcPct val="150000"/>
              </a:lnSpc>
            </a:pPr>
            <a:r>
              <a:rPr lang="en-GB" dirty="0"/>
              <a:t>Sustainability and social responsibility are vital concepts in today's world. Sustainability focuses on maintaining the balance of environmental, economic, and social systems to meet the needs of the present without compromising the needs of future generations. </a:t>
            </a:r>
            <a:endParaRPr lang="en-GB" dirty="0" smtClean="0"/>
          </a:p>
          <a:p>
            <a:pPr algn="just">
              <a:lnSpc>
                <a:spcPct val="150000"/>
              </a:lnSpc>
            </a:pPr>
            <a:r>
              <a:rPr lang="en-GB" dirty="0" smtClean="0"/>
              <a:t>Social </a:t>
            </a:r>
            <a:r>
              <a:rPr lang="en-GB" dirty="0"/>
              <a:t>responsibility, on the other hand, emphasizes a company's commitment to ethical practices and contributing positively to society. Together, these principles promote responsible and ethical </a:t>
            </a:r>
            <a:r>
              <a:rPr lang="en-GB" dirty="0" smtClean="0"/>
              <a:t>behaviour </a:t>
            </a:r>
            <a:r>
              <a:rPr lang="en-GB" dirty="0"/>
              <a:t>in both businesses and individuals, aiming to create a more equitable and environmentally conscious global community.</a:t>
            </a:r>
            <a:endParaRPr lang="en-IN"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indent="0" algn="l"/>
            <a:r>
              <a:rPr lang="en-IN" sz="2600" dirty="0" smtClean="0">
                <a:solidFill>
                  <a:schemeClr val="tx1"/>
                </a:solidFill>
                <a:latin typeface="Times New Roman" panose="02020603050405020304" pitchFamily="18" charset="0"/>
                <a:cs typeface="Times New Roman" panose="02020603050405020304" pitchFamily="18" charset="0"/>
              </a:rPr>
              <a:t>Introduction</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7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A9F8457E-9A4D-441F-B1EB-C820E1564F69}"/>
              </a:ext>
            </a:extLst>
          </p:cNvPr>
          <p:cNvSpPr>
            <a:spLocks noGrp="1"/>
          </p:cNvSpPr>
          <p:nvPr>
            <p:ph type="body" idx="1"/>
          </p:nvPr>
        </p:nvSpPr>
        <p:spPr>
          <a:xfrm>
            <a:off x="354842" y="1941085"/>
            <a:ext cx="11696130" cy="4686279"/>
          </a:xfrm>
        </p:spPr>
        <p:txBody>
          <a:bodyPr>
            <a:noAutofit/>
          </a:bodyPr>
          <a:lstStyle/>
          <a:p>
            <a:pPr marL="76200" indent="0" algn="just">
              <a:lnSpc>
                <a:spcPct val="150000"/>
              </a:lnSpc>
              <a:buNone/>
            </a:pPr>
            <a:r>
              <a:rPr lang="en-GB" b="1" dirty="0"/>
              <a:t>Renewable Resources:</a:t>
            </a:r>
            <a:r>
              <a:rPr lang="en-GB" dirty="0"/>
              <a:t> </a:t>
            </a:r>
            <a:endParaRPr lang="en-GB" dirty="0" smtClean="0"/>
          </a:p>
          <a:p>
            <a:pPr algn="just">
              <a:lnSpc>
                <a:spcPct val="150000"/>
              </a:lnSpc>
            </a:pPr>
            <a:r>
              <a:rPr lang="en-GB" dirty="0" smtClean="0"/>
              <a:t>Renewable </a:t>
            </a:r>
            <a:r>
              <a:rPr lang="en-GB" dirty="0"/>
              <a:t>resources are those that can be naturally replenished over time and are considered sustainable because they are not exhausted with their use</a:t>
            </a:r>
            <a:r>
              <a:rPr lang="en-GB" dirty="0" smtClean="0"/>
              <a:t>.</a:t>
            </a:r>
          </a:p>
          <a:p>
            <a:pPr marL="76200" indent="0" algn="just">
              <a:lnSpc>
                <a:spcPct val="150000"/>
              </a:lnSpc>
              <a:buNone/>
            </a:pPr>
            <a:r>
              <a:rPr lang="en-GB" b="1" dirty="0"/>
              <a:t>Non-Renewable Resources:</a:t>
            </a:r>
            <a:r>
              <a:rPr lang="en-GB" dirty="0"/>
              <a:t> </a:t>
            </a:r>
            <a:endParaRPr lang="en-GB" dirty="0" smtClean="0"/>
          </a:p>
          <a:p>
            <a:pPr algn="just">
              <a:lnSpc>
                <a:spcPct val="150000"/>
              </a:lnSpc>
            </a:pPr>
            <a:r>
              <a:rPr lang="en-GB" dirty="0" smtClean="0"/>
              <a:t>Non-renewable </a:t>
            </a:r>
            <a:r>
              <a:rPr lang="en-GB" dirty="0"/>
              <a:t>resources, on the other hand, are finite and cannot be naturally replaced on a human timescale. Once they are depleted, they are gone forever.</a:t>
            </a:r>
            <a:endParaRPr lang="en-IN" dirty="0"/>
          </a:p>
        </p:txBody>
      </p:sp>
      <p:sp>
        <p:nvSpPr>
          <p:cNvPr id="3" name="Text Placeholder 2">
            <a:extLst>
              <a:ext uri="{FF2B5EF4-FFF2-40B4-BE49-F238E27FC236}">
                <a16:creationId xmlns="" xmlns:a16="http://schemas.microsoft.com/office/drawing/2014/main" id="{B42927FD-C8F4-4428-88E3-21583F51F869}"/>
              </a:ext>
            </a:extLst>
          </p:cNvPr>
          <p:cNvSpPr>
            <a:spLocks noGrp="1"/>
          </p:cNvSpPr>
          <p:nvPr>
            <p:ph type="body" idx="2"/>
          </p:nvPr>
        </p:nvSpPr>
        <p:spPr/>
        <p:txBody>
          <a:bodyPr/>
          <a:lstStyle/>
          <a:p>
            <a:r>
              <a:rPr lang="en-IN" dirty="0"/>
              <a:t>Sustainability and Social Responsibility</a:t>
            </a:r>
            <a:endParaRPr lang="en-IN" dirty="0"/>
          </a:p>
        </p:txBody>
      </p:sp>
      <p:sp>
        <p:nvSpPr>
          <p:cNvPr id="4" name="TextBox 3">
            <a:extLst>
              <a:ext uri="{FF2B5EF4-FFF2-40B4-BE49-F238E27FC236}">
                <a16:creationId xmlns="" xmlns:a16="http://schemas.microsoft.com/office/drawing/2014/main" id="{360B7EF3-2CF5-4BE0-BC40-4C8EAF228E3C}"/>
              </a:ext>
            </a:extLst>
          </p:cNvPr>
          <p:cNvSpPr txBox="1"/>
          <p:nvPr/>
        </p:nvSpPr>
        <p:spPr>
          <a:xfrm>
            <a:off x="1654822" y="1453299"/>
            <a:ext cx="1818526" cy="369332"/>
          </a:xfrm>
          <a:prstGeom prst="rect">
            <a:avLst/>
          </a:prstGeom>
          <a:noFill/>
        </p:spPr>
        <p:txBody>
          <a:bodyPr wrap="square" rtlCol="0">
            <a:spAutoFit/>
          </a:bodyPr>
          <a:lstStyle/>
          <a:p>
            <a:endParaRPr lang="en-IN" dirty="0"/>
          </a:p>
        </p:txBody>
      </p:sp>
      <p:sp>
        <p:nvSpPr>
          <p:cNvPr id="5" name="Rectangle: Rounded Corners 4">
            <a:extLst>
              <a:ext uri="{FF2B5EF4-FFF2-40B4-BE49-F238E27FC236}">
                <a16:creationId xmlns="" xmlns:a16="http://schemas.microsoft.com/office/drawing/2014/main" id="{86C6AD89-BD15-30AF-56BC-26F039A59E58}"/>
              </a:ext>
            </a:extLst>
          </p:cNvPr>
          <p:cNvSpPr/>
          <p:nvPr/>
        </p:nvSpPr>
        <p:spPr>
          <a:xfrm>
            <a:off x="1654822" y="1334845"/>
            <a:ext cx="9698978" cy="487786"/>
          </a:xfrm>
          <a:prstGeom prst="roundRect">
            <a:avLst>
              <a:gd name="adj" fmla="val 50000"/>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2563"/>
            <a:r>
              <a:rPr lang="en-IN" sz="2600" dirty="0" smtClean="0">
                <a:solidFill>
                  <a:schemeClr val="tx1"/>
                </a:solidFill>
                <a:latin typeface="+mj-lt"/>
              </a:rPr>
              <a:t>Natural </a:t>
            </a:r>
            <a:r>
              <a:rPr lang="en-IN" sz="2600" dirty="0">
                <a:solidFill>
                  <a:schemeClr val="tx1"/>
                </a:solidFill>
                <a:latin typeface="+mj-lt"/>
              </a:rPr>
              <a:t>Resources: Renewable and non-renewable Resources</a:t>
            </a:r>
            <a:endParaRPr lang="en-IN" sz="2600" dirty="0">
              <a:solidFill>
                <a:schemeClr val="tx1"/>
              </a:solidFill>
              <a:latin typeface="+mj-lt"/>
              <a:cs typeface="Times New Roman" panose="02020603050405020304" pitchFamily="18" charset="0"/>
            </a:endParaRPr>
          </a:p>
        </p:txBody>
      </p:sp>
    </p:spTree>
    <p:extLst>
      <p:ext uri="{BB962C8B-B14F-4D97-AF65-F5344CB8AC3E}">
        <p14:creationId xmlns:p14="http://schemas.microsoft.com/office/powerpoint/2010/main" val="6140220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1610</TotalTime>
  <Words>4419</Words>
  <Application>Microsoft Office PowerPoint</Application>
  <PresentationFormat>Widescreen</PresentationFormat>
  <Paragraphs>343</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Times New Roman</vt:lpstr>
      <vt:lpstr>1_Office Theme</vt:lpstr>
      <vt:lpstr>PowerPoint Presentation</vt:lpstr>
      <vt:lpstr>Environmental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Sustainability and Social Responsibility</vt:lpstr>
      <vt:lpstr>Sustainability and Social Responsibility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165</cp:revision>
  <dcterms:created xsi:type="dcterms:W3CDTF">2023-05-05T05:09:20Z</dcterms:created>
  <dcterms:modified xsi:type="dcterms:W3CDTF">2023-09-13T11:29:22Z</dcterms:modified>
</cp:coreProperties>
</file>