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1" r:id="rId2"/>
    <p:sldId id="259" r:id="rId3"/>
    <p:sldId id="260" r:id="rId4"/>
    <p:sldId id="267" r:id="rId5"/>
    <p:sldId id="268" r:id="rId6"/>
    <p:sldId id="276" r:id="rId7"/>
    <p:sldId id="278" r:id="rId8"/>
    <p:sldId id="269" r:id="rId9"/>
    <p:sldId id="272" r:id="rId10"/>
    <p:sldId id="274" r:id="rId11"/>
    <p:sldId id="275" r:id="rId12"/>
    <p:sldId id="277" r:id="rId13"/>
    <p:sldId id="279" r:id="rId14"/>
    <p:sldId id="280" r:id="rId15"/>
    <p:sldId id="281" r:id="rId16"/>
    <p:sldId id="282" r:id="rId17"/>
    <p:sldId id="283" r:id="rId18"/>
    <p:sldId id="284" r:id="rId19"/>
    <p:sldId id="285" r:id="rId20"/>
    <p:sldId id="286" r:id="rId21"/>
    <p:sldId id="287" r:id="rId22"/>
    <p:sldId id="288" r:id="rId23"/>
    <p:sldId id="289" r:id="rId24"/>
    <p:sldId id="290" r:id="rId25"/>
    <p:sldId id="291" r:id="rId26"/>
    <p:sldId id="292" r:id="rId27"/>
    <p:sldId id="293" r:id="rId28"/>
    <p:sldId id="294" r:id="rId29"/>
    <p:sldId id="295" r:id="rId30"/>
    <p:sldId id="296" r:id="rId31"/>
    <p:sldId id="297" r:id="rId32"/>
    <p:sldId id="298" r:id="rId33"/>
    <p:sldId id="299" r:id="rId34"/>
    <p:sldId id="300" r:id="rId35"/>
    <p:sldId id="301" r:id="rId36"/>
    <p:sldId id="302" r:id="rId37"/>
    <p:sldId id="303" r:id="rId38"/>
    <p:sldId id="304" r:id="rId39"/>
    <p:sldId id="305" r:id="rId40"/>
    <p:sldId id="308" r:id="rId41"/>
    <p:sldId id="306" r:id="rId42"/>
    <p:sldId id="307" r:id="rId43"/>
    <p:sldId id="309" r:id="rId44"/>
    <p:sldId id="310" r:id="rId45"/>
    <p:sldId id="311" r:id="rId46"/>
    <p:sldId id="312" r:id="rId47"/>
    <p:sldId id="313" r:id="rId48"/>
    <p:sldId id="314" r:id="rId49"/>
    <p:sldId id="315" r:id="rId50"/>
    <p:sldId id="316" r:id="rId51"/>
    <p:sldId id="317" r:id="rId52"/>
    <p:sldId id="318" r:id="rId53"/>
    <p:sldId id="319" r:id="rId54"/>
    <p:sldId id="320" r:id="rId55"/>
    <p:sldId id="321" r:id="rId56"/>
    <p:sldId id="273" r:id="rId57"/>
    <p:sldId id="322" r:id="rId58"/>
    <p:sldId id="323" r:id="rId59"/>
    <p:sldId id="324" r:id="rId60"/>
    <p:sldId id="266" r:id="rId61"/>
    <p:sldId id="265" r:id="rId62"/>
    <p:sldId id="264" r:id="rId6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C1621"/>
    <a:srgbClr val="C01E2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8" d="100"/>
          <a:sy n="78" d="100"/>
        </p:scale>
        <p:origin x="45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imani Chowdhary" userId="45e9d089e1ae5c06" providerId="LiveId" clId="{102E7D23-864D-4C91-B22D-48DEDA7390C5}"/>
    <pc:docChg chg="modSld">
      <pc:chgData name="Himani Chowdhary" userId="45e9d089e1ae5c06" providerId="LiveId" clId="{102E7D23-864D-4C91-B22D-48DEDA7390C5}" dt="2024-03-21T12:49:34.999" v="11" actId="113"/>
      <pc:docMkLst>
        <pc:docMk/>
      </pc:docMkLst>
      <pc:sldChg chg="modSp mod">
        <pc:chgData name="Himani Chowdhary" userId="45e9d089e1ae5c06" providerId="LiveId" clId="{102E7D23-864D-4C91-B22D-48DEDA7390C5}" dt="2024-03-21T08:45:00.091" v="0" actId="2710"/>
        <pc:sldMkLst>
          <pc:docMk/>
          <pc:sldMk cId="1952127599" sldId="273"/>
        </pc:sldMkLst>
        <pc:spChg chg="mod">
          <ac:chgData name="Himani Chowdhary" userId="45e9d089e1ae5c06" providerId="LiveId" clId="{102E7D23-864D-4C91-B22D-48DEDA7390C5}" dt="2024-03-21T08:45:00.091" v="0" actId="2710"/>
          <ac:spMkLst>
            <pc:docMk/>
            <pc:sldMk cId="1952127599" sldId="273"/>
            <ac:spMk id="2" creationId="{CB8A8917-6B35-062F-C9E1-105E61942F2B}"/>
          </ac:spMkLst>
        </pc:spChg>
      </pc:sldChg>
      <pc:sldChg chg="modSp mod">
        <pc:chgData name="Himani Chowdhary" userId="45e9d089e1ae5c06" providerId="LiveId" clId="{102E7D23-864D-4C91-B22D-48DEDA7390C5}" dt="2024-03-21T12:49:34.999" v="11" actId="113"/>
        <pc:sldMkLst>
          <pc:docMk/>
          <pc:sldMk cId="1525959866" sldId="322"/>
        </pc:sldMkLst>
        <pc:spChg chg="mod">
          <ac:chgData name="Himani Chowdhary" userId="45e9d089e1ae5c06" providerId="LiveId" clId="{102E7D23-864D-4C91-B22D-48DEDA7390C5}" dt="2024-03-21T12:49:34.999" v="11" actId="113"/>
          <ac:spMkLst>
            <pc:docMk/>
            <pc:sldMk cId="1525959866" sldId="322"/>
            <ac:spMk id="2" creationId="{CB8A8917-6B35-062F-C9E1-105E61942F2B}"/>
          </ac:spMkLst>
        </pc:sp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image" Target="../media/image24.png"/></Relationships>
</file>

<file path=ppt/diagrams/_rels/data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image" Target="../media/image24.png"/></Relationships>
</file>

<file path=ppt/diagrams/_rels/drawing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image" Target="../media/image24.png"/></Relationships>
</file>

<file path=ppt/diagrams/_rels/drawing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image" Target="../media/image24.png"/></Relationships>
</file>

<file path=ppt/diagrams/colors1.xml><?xml version="1.0" encoding="utf-8"?>
<dgm:colorsDef xmlns:dgm="http://schemas.openxmlformats.org/drawingml/2006/diagram" xmlns:a="http://schemas.openxmlformats.org/drawingml/2006/main" uniqueId="urn:microsoft.com/office/officeart/2005/8/colors/accent6_1">
  <dgm:title val=""/>
  <dgm:desc val=""/>
  <dgm:catLst>
    <dgm:cat type="accent6" pri="11100"/>
  </dgm:catLst>
  <dgm:styleLbl name="node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6">
        <a:shade val="80000"/>
      </a:schemeClr>
    </dgm:linClrLst>
    <dgm:effectClrLst/>
    <dgm:txLinClrLst/>
    <dgm:txFillClrLst/>
    <dgm:txEffectClrLst/>
  </dgm:styleLbl>
  <dgm:styleLbl name="node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f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align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b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dgm:txEffectClrLst/>
  </dgm:styleLbl>
  <dgm:styleLbl name="parChTrans2D2">
    <dgm:fillClrLst meth="repeat">
      <a:schemeClr val="accent6"/>
    </dgm:fillClrLst>
    <dgm:linClrLst meth="repeat">
      <a:schemeClr val="accent6"/>
    </dgm:linClrLst>
    <dgm:effectClrLst/>
    <dgm:txLinClrLst/>
    <dgm:txFillClrLst/>
    <dgm:txEffectClrLst/>
  </dgm:styleLbl>
  <dgm:styleLbl name="parChTrans2D3">
    <dgm:fillClrLst meth="repeat">
      <a:schemeClr val="accent6"/>
    </dgm:fillClrLst>
    <dgm:linClrLst meth="repeat">
      <a:schemeClr val="accent6"/>
    </dgm:linClrLst>
    <dgm:effectClrLst/>
    <dgm:txLinClrLst/>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con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align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trAlignAcc1">
    <dgm:fillClrLst meth="repeat">
      <a:schemeClr val="accent6">
        <a:alpha val="40000"/>
        <a:tint val="40000"/>
      </a:schemeClr>
    </dgm:fillClrLst>
    <dgm:linClrLst meth="repeat">
      <a:schemeClr val="accent6"/>
    </dgm:linClrLst>
    <dgm:effectClrLst/>
    <dgm:txLinClrLst/>
    <dgm:txFillClrLst meth="repeat">
      <a:schemeClr val="dk1"/>
    </dgm:txFillClrLst>
    <dgm:txEffectClrLst/>
  </dgm:styleLbl>
  <dgm:styleLbl name="b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fgAcc0">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2">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3">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4">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1">
  <dgm:title val=""/>
  <dgm:desc val=""/>
  <dgm:catLst>
    <dgm:cat type="accent6" pri="11100"/>
  </dgm:catLst>
  <dgm:styleLbl name="node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6">
        <a:shade val="80000"/>
      </a:schemeClr>
    </dgm:linClrLst>
    <dgm:effectClrLst/>
    <dgm:txLinClrLst/>
    <dgm:txFillClrLst/>
    <dgm:txEffectClrLst/>
  </dgm:styleLbl>
  <dgm:styleLbl name="node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f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align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b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dgm:txEffectClrLst/>
  </dgm:styleLbl>
  <dgm:styleLbl name="parChTrans2D2">
    <dgm:fillClrLst meth="repeat">
      <a:schemeClr val="accent6"/>
    </dgm:fillClrLst>
    <dgm:linClrLst meth="repeat">
      <a:schemeClr val="accent6"/>
    </dgm:linClrLst>
    <dgm:effectClrLst/>
    <dgm:txLinClrLst/>
    <dgm:txFillClrLst/>
    <dgm:txEffectClrLst/>
  </dgm:styleLbl>
  <dgm:styleLbl name="parChTrans2D3">
    <dgm:fillClrLst meth="repeat">
      <a:schemeClr val="accent6"/>
    </dgm:fillClrLst>
    <dgm:linClrLst meth="repeat">
      <a:schemeClr val="accent6"/>
    </dgm:linClrLst>
    <dgm:effectClrLst/>
    <dgm:txLinClrLst/>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con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align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trAlignAcc1">
    <dgm:fillClrLst meth="repeat">
      <a:schemeClr val="accent6">
        <a:alpha val="40000"/>
        <a:tint val="40000"/>
      </a:schemeClr>
    </dgm:fillClrLst>
    <dgm:linClrLst meth="repeat">
      <a:schemeClr val="accent6"/>
    </dgm:linClrLst>
    <dgm:effectClrLst/>
    <dgm:txLinClrLst/>
    <dgm:txFillClrLst meth="repeat">
      <a:schemeClr val="dk1"/>
    </dgm:txFillClrLst>
    <dgm:txEffectClrLst/>
  </dgm:styleLbl>
  <dgm:styleLbl name="b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fgAcc0">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2">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3">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4">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9E35384-A368-445C-946C-364659D7F053}" type="doc">
      <dgm:prSet loTypeId="urn:microsoft.com/office/officeart/2005/8/layout/vList4" loCatId="list" qsTypeId="urn:microsoft.com/office/officeart/2005/8/quickstyle/simple1" qsCatId="simple" csTypeId="urn:microsoft.com/office/officeart/2005/8/colors/accent6_1" csCatId="accent6" phldr="1"/>
      <dgm:spPr/>
      <dgm:t>
        <a:bodyPr/>
        <a:lstStyle/>
        <a:p>
          <a:endParaRPr lang="en-IN"/>
        </a:p>
      </dgm:t>
    </dgm:pt>
    <dgm:pt modelId="{948E5E35-033B-40EC-B2E4-8B9A5771C2A5}">
      <dgm:prSet phldrT="[Text]" custT="1"/>
      <dgm:spPr>
        <a:ln>
          <a:solidFill>
            <a:srgbClr val="C01E2F"/>
          </a:solidFill>
        </a:ln>
      </dgm:spPr>
      <dgm:t>
        <a:bodyPr/>
        <a:lstStyle/>
        <a:p>
          <a:r>
            <a:rPr lang="en-US" sz="2400" b="0" i="0" dirty="0">
              <a:latin typeface="+mj-lt"/>
            </a:rPr>
            <a:t>Apply leadership theories to real-world situations.</a:t>
          </a:r>
          <a:endParaRPr lang="en-IN" sz="2400" dirty="0">
            <a:latin typeface="+mj-lt"/>
          </a:endParaRPr>
        </a:p>
      </dgm:t>
    </dgm:pt>
    <dgm:pt modelId="{0874E3A9-3BA8-4805-A855-0F0F7EEE3ED3}" type="parTrans" cxnId="{42689A73-8A6E-4EE2-AE54-24623C17EAC3}">
      <dgm:prSet/>
      <dgm:spPr/>
      <dgm:t>
        <a:bodyPr/>
        <a:lstStyle/>
        <a:p>
          <a:endParaRPr lang="en-IN"/>
        </a:p>
      </dgm:t>
    </dgm:pt>
    <dgm:pt modelId="{A5123F11-941B-446B-AAFF-57EAAB491570}" type="sibTrans" cxnId="{42689A73-8A6E-4EE2-AE54-24623C17EAC3}">
      <dgm:prSet/>
      <dgm:spPr/>
      <dgm:t>
        <a:bodyPr/>
        <a:lstStyle/>
        <a:p>
          <a:endParaRPr lang="en-IN"/>
        </a:p>
      </dgm:t>
    </dgm:pt>
    <dgm:pt modelId="{176A46C7-0F95-4E2A-BAEB-F2D3D6F36103}">
      <dgm:prSet phldrT="[Text]" custT="1"/>
      <dgm:spPr>
        <a:ln>
          <a:solidFill>
            <a:srgbClr val="C01E2F"/>
          </a:solidFill>
        </a:ln>
      </dgm:spPr>
      <dgm:t>
        <a:bodyPr/>
        <a:lstStyle/>
        <a:p>
          <a:r>
            <a:rPr lang="en-US" sz="2400" b="0" i="0" dirty="0">
              <a:latin typeface="+mj-lt"/>
            </a:rPr>
            <a:t>Evaluate the impact of leadership decisions on organizational culture.</a:t>
          </a:r>
          <a:endParaRPr lang="en-IN" sz="2400" dirty="0">
            <a:latin typeface="+mj-lt"/>
          </a:endParaRPr>
        </a:p>
      </dgm:t>
    </dgm:pt>
    <dgm:pt modelId="{1E68957D-0502-46B9-9A94-610C5E8C0D03}" type="parTrans" cxnId="{22FD06E9-98A3-4878-BAFA-192A80A6850A}">
      <dgm:prSet/>
      <dgm:spPr/>
      <dgm:t>
        <a:bodyPr/>
        <a:lstStyle/>
        <a:p>
          <a:endParaRPr lang="en-IN"/>
        </a:p>
      </dgm:t>
    </dgm:pt>
    <dgm:pt modelId="{AD6693EE-99C6-4709-BCA8-FBFFD3578BE5}" type="sibTrans" cxnId="{22FD06E9-98A3-4878-BAFA-192A80A6850A}">
      <dgm:prSet/>
      <dgm:spPr/>
      <dgm:t>
        <a:bodyPr/>
        <a:lstStyle/>
        <a:p>
          <a:endParaRPr lang="en-IN"/>
        </a:p>
      </dgm:t>
    </dgm:pt>
    <dgm:pt modelId="{04AF4CE2-E341-4EC2-8723-E87A5B6F1E3B}">
      <dgm:prSet phldrT="[Text]" custT="1"/>
      <dgm:spPr>
        <a:ln>
          <a:solidFill>
            <a:srgbClr val="C01E2F"/>
          </a:solidFill>
        </a:ln>
      </dgm:spPr>
      <dgm:t>
        <a:bodyPr/>
        <a:lstStyle/>
        <a:p>
          <a:r>
            <a:rPr lang="en-US" sz="2400" b="0" i="0" dirty="0">
              <a:latin typeface="+mj-lt"/>
            </a:rPr>
            <a:t>Develop a personalized leadership development plan.</a:t>
          </a:r>
          <a:endParaRPr lang="en-IN" sz="2400" dirty="0">
            <a:latin typeface="+mj-lt"/>
          </a:endParaRPr>
        </a:p>
      </dgm:t>
    </dgm:pt>
    <dgm:pt modelId="{CC910A6E-A580-44D0-AF4C-EB365415E6F8}" type="parTrans" cxnId="{A3FAA324-5891-4E63-99EC-3EA8EA284D20}">
      <dgm:prSet/>
      <dgm:spPr/>
      <dgm:t>
        <a:bodyPr/>
        <a:lstStyle/>
        <a:p>
          <a:endParaRPr lang="en-IN"/>
        </a:p>
      </dgm:t>
    </dgm:pt>
    <dgm:pt modelId="{633FFDA4-1517-4D85-8999-163378A624FE}" type="sibTrans" cxnId="{A3FAA324-5891-4E63-99EC-3EA8EA284D20}">
      <dgm:prSet/>
      <dgm:spPr/>
      <dgm:t>
        <a:bodyPr/>
        <a:lstStyle/>
        <a:p>
          <a:endParaRPr lang="en-IN"/>
        </a:p>
      </dgm:t>
    </dgm:pt>
    <dgm:pt modelId="{64717DEC-1C3D-45BC-AF27-E7AEE1815BE8}" type="pres">
      <dgm:prSet presAssocID="{C9E35384-A368-445C-946C-364659D7F053}" presName="linear" presStyleCnt="0">
        <dgm:presLayoutVars>
          <dgm:dir/>
          <dgm:resizeHandles val="exact"/>
        </dgm:presLayoutVars>
      </dgm:prSet>
      <dgm:spPr/>
    </dgm:pt>
    <dgm:pt modelId="{DB7298DE-6561-49A2-886C-8BA1A243995A}" type="pres">
      <dgm:prSet presAssocID="{948E5E35-033B-40EC-B2E4-8B9A5771C2A5}" presName="comp" presStyleCnt="0"/>
      <dgm:spPr/>
    </dgm:pt>
    <dgm:pt modelId="{F433B467-AB18-40B0-9682-6C73D996AA1D}" type="pres">
      <dgm:prSet presAssocID="{948E5E35-033B-40EC-B2E4-8B9A5771C2A5}" presName="box" presStyleLbl="node1" presStyleIdx="0" presStyleCnt="3"/>
      <dgm:spPr/>
    </dgm:pt>
    <dgm:pt modelId="{4D7067D8-DC1D-47E1-8C84-2FC124CC2346}" type="pres">
      <dgm:prSet presAssocID="{948E5E35-033B-40EC-B2E4-8B9A5771C2A5}" presName="img" presStyleLbl="fgImgPlace1" presStyleIdx="0" presStyleCnt="3" custScaleX="63387" custScaleY="89802" custLinFactNeighborX="-11857"/>
      <dgm:spPr>
        <a:blipFill rotWithShape="1">
          <a:blip xmlns:r="http://schemas.openxmlformats.org/officeDocument/2006/relationships" r:embed="rId1">
            <a:duotone>
              <a:schemeClr val="accent6">
                <a:hueOff val="0"/>
                <a:satOff val="0"/>
                <a:lumOff val="0"/>
                <a:alphaOff val="0"/>
                <a:shade val="20000"/>
                <a:satMod val="200000"/>
              </a:schemeClr>
              <a:schemeClr val="accent6">
                <a:hueOff val="0"/>
                <a:satOff val="0"/>
                <a:lumOff val="0"/>
                <a:alphaOff val="0"/>
                <a:tint val="12000"/>
                <a:satMod val="190000"/>
              </a:schemeClr>
            </a:duotone>
          </a:blip>
          <a:srcRect/>
          <a:stretch>
            <a:fillRect l="-25000" r="-25000"/>
          </a:stretch>
        </a:blipFill>
        <a:ln>
          <a:solidFill>
            <a:schemeClr val="accent6">
              <a:lumMod val="50000"/>
            </a:schemeClr>
          </a:solidFill>
        </a:ln>
      </dgm:spPr>
    </dgm:pt>
    <dgm:pt modelId="{4BE516DC-2953-47C6-93D5-E0B25F64048C}" type="pres">
      <dgm:prSet presAssocID="{948E5E35-033B-40EC-B2E4-8B9A5771C2A5}" presName="text" presStyleLbl="node1" presStyleIdx="0" presStyleCnt="3">
        <dgm:presLayoutVars>
          <dgm:bulletEnabled val="1"/>
        </dgm:presLayoutVars>
      </dgm:prSet>
      <dgm:spPr/>
    </dgm:pt>
    <dgm:pt modelId="{D0F42ED0-6ACE-40D3-A110-F78683934D5B}" type="pres">
      <dgm:prSet presAssocID="{A5123F11-941B-446B-AAFF-57EAAB491570}" presName="spacer" presStyleCnt="0"/>
      <dgm:spPr/>
    </dgm:pt>
    <dgm:pt modelId="{095CA01A-0E47-4F89-AD4A-628EF3706C83}" type="pres">
      <dgm:prSet presAssocID="{176A46C7-0F95-4E2A-BAEB-F2D3D6F36103}" presName="comp" presStyleCnt="0"/>
      <dgm:spPr/>
    </dgm:pt>
    <dgm:pt modelId="{01542382-5D08-4E48-A05D-132DA12C8AEE}" type="pres">
      <dgm:prSet presAssocID="{176A46C7-0F95-4E2A-BAEB-F2D3D6F36103}" presName="box" presStyleLbl="node1" presStyleIdx="1" presStyleCnt="3"/>
      <dgm:spPr/>
    </dgm:pt>
    <dgm:pt modelId="{EFC59EED-50AC-4C5D-91EE-B63DEB140ECC}" type="pres">
      <dgm:prSet presAssocID="{176A46C7-0F95-4E2A-BAEB-F2D3D6F36103}" presName="img" presStyleLbl="fgImgPlace1" presStyleIdx="1" presStyleCnt="3" custScaleX="63387" custScaleY="89802" custLinFactNeighborX="-11857"/>
      <dgm:spPr>
        <a:blipFill rotWithShape="1">
          <a:blip xmlns:r="http://schemas.openxmlformats.org/officeDocument/2006/relationships" r:embed="rId2">
            <a:duotone>
              <a:schemeClr val="accent6">
                <a:hueOff val="0"/>
                <a:satOff val="0"/>
                <a:lumOff val="0"/>
                <a:alphaOff val="0"/>
                <a:shade val="20000"/>
                <a:satMod val="200000"/>
              </a:schemeClr>
              <a:schemeClr val="accent6">
                <a:hueOff val="0"/>
                <a:satOff val="0"/>
                <a:lumOff val="0"/>
                <a:alphaOff val="0"/>
                <a:tint val="12000"/>
                <a:satMod val="190000"/>
              </a:schemeClr>
            </a:duotone>
          </a:blip>
          <a:srcRect/>
          <a:stretch>
            <a:fillRect l="-25000" r="-25000"/>
          </a:stretch>
        </a:blipFill>
        <a:ln>
          <a:solidFill>
            <a:schemeClr val="accent6">
              <a:lumMod val="50000"/>
            </a:schemeClr>
          </a:solidFill>
        </a:ln>
      </dgm:spPr>
    </dgm:pt>
    <dgm:pt modelId="{7D9A8422-5E4B-4D7D-BBEA-DB722A3A8BBF}" type="pres">
      <dgm:prSet presAssocID="{176A46C7-0F95-4E2A-BAEB-F2D3D6F36103}" presName="text" presStyleLbl="node1" presStyleIdx="1" presStyleCnt="3">
        <dgm:presLayoutVars>
          <dgm:bulletEnabled val="1"/>
        </dgm:presLayoutVars>
      </dgm:prSet>
      <dgm:spPr/>
    </dgm:pt>
    <dgm:pt modelId="{3B672EAD-70F4-49B0-8524-F450E7102705}" type="pres">
      <dgm:prSet presAssocID="{AD6693EE-99C6-4709-BCA8-FBFFD3578BE5}" presName="spacer" presStyleCnt="0"/>
      <dgm:spPr/>
    </dgm:pt>
    <dgm:pt modelId="{A1C30EEF-6894-4113-A3FB-2DF6BB53AD9E}" type="pres">
      <dgm:prSet presAssocID="{04AF4CE2-E341-4EC2-8723-E87A5B6F1E3B}" presName="comp" presStyleCnt="0"/>
      <dgm:spPr/>
    </dgm:pt>
    <dgm:pt modelId="{CA69EBD4-9D48-4A0D-88ED-D783554D7CF9}" type="pres">
      <dgm:prSet presAssocID="{04AF4CE2-E341-4EC2-8723-E87A5B6F1E3B}" presName="box" presStyleLbl="node1" presStyleIdx="2" presStyleCnt="3"/>
      <dgm:spPr/>
    </dgm:pt>
    <dgm:pt modelId="{234D193C-E30E-4AB2-9209-997E8CDA53E5}" type="pres">
      <dgm:prSet presAssocID="{04AF4CE2-E341-4EC2-8723-E87A5B6F1E3B}" presName="img" presStyleLbl="fgImgPlace1" presStyleIdx="2" presStyleCnt="3" custScaleX="63387" custScaleY="89802" custLinFactNeighborX="-11857"/>
      <dgm:spPr>
        <a:blipFill rotWithShape="1">
          <a:blip xmlns:r="http://schemas.openxmlformats.org/officeDocument/2006/relationships" r:embed="rId3">
            <a:duotone>
              <a:schemeClr val="accent6">
                <a:hueOff val="0"/>
                <a:satOff val="0"/>
                <a:lumOff val="0"/>
                <a:alphaOff val="0"/>
                <a:shade val="20000"/>
                <a:satMod val="200000"/>
              </a:schemeClr>
              <a:schemeClr val="accent6">
                <a:hueOff val="0"/>
                <a:satOff val="0"/>
                <a:lumOff val="0"/>
                <a:alphaOff val="0"/>
                <a:tint val="12000"/>
                <a:satMod val="190000"/>
              </a:schemeClr>
            </a:duotone>
          </a:blip>
          <a:srcRect/>
          <a:stretch>
            <a:fillRect l="-25000" r="-25000"/>
          </a:stretch>
        </a:blipFill>
        <a:ln>
          <a:solidFill>
            <a:schemeClr val="accent6">
              <a:lumMod val="50000"/>
            </a:schemeClr>
          </a:solidFill>
        </a:ln>
      </dgm:spPr>
    </dgm:pt>
    <dgm:pt modelId="{04FED21D-AC7A-4870-BE6E-9F15B1D2EDD7}" type="pres">
      <dgm:prSet presAssocID="{04AF4CE2-E341-4EC2-8723-E87A5B6F1E3B}" presName="text" presStyleLbl="node1" presStyleIdx="2" presStyleCnt="3">
        <dgm:presLayoutVars>
          <dgm:bulletEnabled val="1"/>
        </dgm:presLayoutVars>
      </dgm:prSet>
      <dgm:spPr/>
    </dgm:pt>
  </dgm:ptLst>
  <dgm:cxnLst>
    <dgm:cxn modelId="{108B3B14-ECDA-4A57-8867-FC72DBBBC23E}" type="presOf" srcId="{04AF4CE2-E341-4EC2-8723-E87A5B6F1E3B}" destId="{04FED21D-AC7A-4870-BE6E-9F15B1D2EDD7}" srcOrd="1" destOrd="0" presId="urn:microsoft.com/office/officeart/2005/8/layout/vList4"/>
    <dgm:cxn modelId="{A3FAA324-5891-4E63-99EC-3EA8EA284D20}" srcId="{C9E35384-A368-445C-946C-364659D7F053}" destId="{04AF4CE2-E341-4EC2-8723-E87A5B6F1E3B}" srcOrd="2" destOrd="0" parTransId="{CC910A6E-A580-44D0-AF4C-EB365415E6F8}" sibTransId="{633FFDA4-1517-4D85-8999-163378A624FE}"/>
    <dgm:cxn modelId="{722BF46A-FF3D-4601-8B61-99B993A5AFB3}" type="presOf" srcId="{C9E35384-A368-445C-946C-364659D7F053}" destId="{64717DEC-1C3D-45BC-AF27-E7AEE1815BE8}" srcOrd="0" destOrd="0" presId="urn:microsoft.com/office/officeart/2005/8/layout/vList4"/>
    <dgm:cxn modelId="{C501EB6F-C134-4409-B06D-12A47D184E63}" type="presOf" srcId="{176A46C7-0F95-4E2A-BAEB-F2D3D6F36103}" destId="{01542382-5D08-4E48-A05D-132DA12C8AEE}" srcOrd="0" destOrd="0" presId="urn:microsoft.com/office/officeart/2005/8/layout/vList4"/>
    <dgm:cxn modelId="{42689A73-8A6E-4EE2-AE54-24623C17EAC3}" srcId="{C9E35384-A368-445C-946C-364659D7F053}" destId="{948E5E35-033B-40EC-B2E4-8B9A5771C2A5}" srcOrd="0" destOrd="0" parTransId="{0874E3A9-3BA8-4805-A855-0F0F7EEE3ED3}" sibTransId="{A5123F11-941B-446B-AAFF-57EAAB491570}"/>
    <dgm:cxn modelId="{7718EC73-38BB-428D-B135-901931275F29}" type="presOf" srcId="{176A46C7-0F95-4E2A-BAEB-F2D3D6F36103}" destId="{7D9A8422-5E4B-4D7D-BBEA-DB722A3A8BBF}" srcOrd="1" destOrd="0" presId="urn:microsoft.com/office/officeart/2005/8/layout/vList4"/>
    <dgm:cxn modelId="{730A50DE-8F1C-4DA3-9FFB-C53B3D31E5E6}" type="presOf" srcId="{04AF4CE2-E341-4EC2-8723-E87A5B6F1E3B}" destId="{CA69EBD4-9D48-4A0D-88ED-D783554D7CF9}" srcOrd="0" destOrd="0" presId="urn:microsoft.com/office/officeart/2005/8/layout/vList4"/>
    <dgm:cxn modelId="{5D46A7E6-6986-49E3-AD8C-6025BD3419F7}" type="presOf" srcId="{948E5E35-033B-40EC-B2E4-8B9A5771C2A5}" destId="{4BE516DC-2953-47C6-93D5-E0B25F64048C}" srcOrd="1" destOrd="0" presId="urn:microsoft.com/office/officeart/2005/8/layout/vList4"/>
    <dgm:cxn modelId="{22FD06E9-98A3-4878-BAFA-192A80A6850A}" srcId="{C9E35384-A368-445C-946C-364659D7F053}" destId="{176A46C7-0F95-4E2A-BAEB-F2D3D6F36103}" srcOrd="1" destOrd="0" parTransId="{1E68957D-0502-46B9-9A94-610C5E8C0D03}" sibTransId="{AD6693EE-99C6-4709-BCA8-FBFFD3578BE5}"/>
    <dgm:cxn modelId="{49F6AEF8-0906-46CB-85AB-0F948F87158B}" type="presOf" srcId="{948E5E35-033B-40EC-B2E4-8B9A5771C2A5}" destId="{F433B467-AB18-40B0-9682-6C73D996AA1D}" srcOrd="0" destOrd="0" presId="urn:microsoft.com/office/officeart/2005/8/layout/vList4"/>
    <dgm:cxn modelId="{380115C4-3FFF-4CE8-83F2-309F28A17245}" type="presParOf" srcId="{64717DEC-1C3D-45BC-AF27-E7AEE1815BE8}" destId="{DB7298DE-6561-49A2-886C-8BA1A243995A}" srcOrd="0" destOrd="0" presId="urn:microsoft.com/office/officeart/2005/8/layout/vList4"/>
    <dgm:cxn modelId="{C8DBEE19-7B52-48AD-AFF1-A6403F792A8E}" type="presParOf" srcId="{DB7298DE-6561-49A2-886C-8BA1A243995A}" destId="{F433B467-AB18-40B0-9682-6C73D996AA1D}" srcOrd="0" destOrd="0" presId="urn:microsoft.com/office/officeart/2005/8/layout/vList4"/>
    <dgm:cxn modelId="{22357B8D-7278-4387-93A5-67C68DF42AC8}" type="presParOf" srcId="{DB7298DE-6561-49A2-886C-8BA1A243995A}" destId="{4D7067D8-DC1D-47E1-8C84-2FC124CC2346}" srcOrd="1" destOrd="0" presId="urn:microsoft.com/office/officeart/2005/8/layout/vList4"/>
    <dgm:cxn modelId="{B23E50C7-9A42-4343-85F5-5C911AFA2DDA}" type="presParOf" srcId="{DB7298DE-6561-49A2-886C-8BA1A243995A}" destId="{4BE516DC-2953-47C6-93D5-E0B25F64048C}" srcOrd="2" destOrd="0" presId="urn:microsoft.com/office/officeart/2005/8/layout/vList4"/>
    <dgm:cxn modelId="{3BBEE410-23DB-4BCC-A606-2BA420B1BBE9}" type="presParOf" srcId="{64717DEC-1C3D-45BC-AF27-E7AEE1815BE8}" destId="{D0F42ED0-6ACE-40D3-A110-F78683934D5B}" srcOrd="1" destOrd="0" presId="urn:microsoft.com/office/officeart/2005/8/layout/vList4"/>
    <dgm:cxn modelId="{666DFFD5-B61A-4ACA-A6AC-428E25EAA85E}" type="presParOf" srcId="{64717DEC-1C3D-45BC-AF27-E7AEE1815BE8}" destId="{095CA01A-0E47-4F89-AD4A-628EF3706C83}" srcOrd="2" destOrd="0" presId="urn:microsoft.com/office/officeart/2005/8/layout/vList4"/>
    <dgm:cxn modelId="{C8A80F8C-E59A-4B0E-A94B-3998EA68BD1D}" type="presParOf" srcId="{095CA01A-0E47-4F89-AD4A-628EF3706C83}" destId="{01542382-5D08-4E48-A05D-132DA12C8AEE}" srcOrd="0" destOrd="0" presId="urn:microsoft.com/office/officeart/2005/8/layout/vList4"/>
    <dgm:cxn modelId="{4807EE84-8F2B-4C36-9EFA-ED0DB9CDB1A1}" type="presParOf" srcId="{095CA01A-0E47-4F89-AD4A-628EF3706C83}" destId="{EFC59EED-50AC-4C5D-91EE-B63DEB140ECC}" srcOrd="1" destOrd="0" presId="urn:microsoft.com/office/officeart/2005/8/layout/vList4"/>
    <dgm:cxn modelId="{32B9036F-BAC1-4523-8034-110110C62D70}" type="presParOf" srcId="{095CA01A-0E47-4F89-AD4A-628EF3706C83}" destId="{7D9A8422-5E4B-4D7D-BBEA-DB722A3A8BBF}" srcOrd="2" destOrd="0" presId="urn:microsoft.com/office/officeart/2005/8/layout/vList4"/>
    <dgm:cxn modelId="{F6B10EAD-4632-4894-8C06-FE5F8F5CBE19}" type="presParOf" srcId="{64717DEC-1C3D-45BC-AF27-E7AEE1815BE8}" destId="{3B672EAD-70F4-49B0-8524-F450E7102705}" srcOrd="3" destOrd="0" presId="urn:microsoft.com/office/officeart/2005/8/layout/vList4"/>
    <dgm:cxn modelId="{5F763DD5-30CC-4ADC-9656-9A0ABD72DBCB}" type="presParOf" srcId="{64717DEC-1C3D-45BC-AF27-E7AEE1815BE8}" destId="{A1C30EEF-6894-4113-A3FB-2DF6BB53AD9E}" srcOrd="4" destOrd="0" presId="urn:microsoft.com/office/officeart/2005/8/layout/vList4"/>
    <dgm:cxn modelId="{546D97D4-2A34-4CD7-9B88-F2A95618332A}" type="presParOf" srcId="{A1C30EEF-6894-4113-A3FB-2DF6BB53AD9E}" destId="{CA69EBD4-9D48-4A0D-88ED-D783554D7CF9}" srcOrd="0" destOrd="0" presId="urn:microsoft.com/office/officeart/2005/8/layout/vList4"/>
    <dgm:cxn modelId="{6575A97E-E86C-4739-855F-29B01A99A439}" type="presParOf" srcId="{A1C30EEF-6894-4113-A3FB-2DF6BB53AD9E}" destId="{234D193C-E30E-4AB2-9209-997E8CDA53E5}" srcOrd="1" destOrd="0" presId="urn:microsoft.com/office/officeart/2005/8/layout/vList4"/>
    <dgm:cxn modelId="{30ADC65D-F6DF-4878-831D-21D1B4186889}" type="presParOf" srcId="{A1C30EEF-6894-4113-A3FB-2DF6BB53AD9E}" destId="{04FED21D-AC7A-4870-BE6E-9F15B1D2EDD7}" srcOrd="2" destOrd="0" presId="urn:microsoft.com/office/officeart/2005/8/layout/vList4"/>
  </dgm:cxnLst>
  <dgm:bg/>
  <dgm:whole>
    <a:ln>
      <a:noFill/>
    </a:ln>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C9E35384-A368-445C-946C-364659D7F053}" type="doc">
      <dgm:prSet loTypeId="urn:microsoft.com/office/officeart/2005/8/layout/vList4" loCatId="list" qsTypeId="urn:microsoft.com/office/officeart/2005/8/quickstyle/simple1" qsCatId="simple" csTypeId="urn:microsoft.com/office/officeart/2005/8/colors/accent6_1" csCatId="accent6" phldr="1"/>
      <dgm:spPr/>
      <dgm:t>
        <a:bodyPr/>
        <a:lstStyle/>
        <a:p>
          <a:endParaRPr lang="en-IN"/>
        </a:p>
      </dgm:t>
    </dgm:pt>
    <dgm:pt modelId="{176A46C7-0F95-4E2A-BAEB-F2D3D6F36103}">
      <dgm:prSet phldrT="[Text]" custT="1"/>
      <dgm:spPr>
        <a:ln>
          <a:solidFill>
            <a:srgbClr val="C01E2F"/>
          </a:solidFill>
        </a:ln>
      </dgm:spPr>
      <dgm:t>
        <a:bodyPr/>
        <a:lstStyle/>
        <a:p>
          <a:r>
            <a:rPr lang="en-US" sz="2400" b="0" i="0" dirty="0">
              <a:latin typeface="+mj-lt"/>
            </a:rPr>
            <a:t>Develop the ability to effectively lead teams and navigate challenges.</a:t>
          </a:r>
          <a:endParaRPr lang="en-IN" sz="2400" dirty="0">
            <a:latin typeface="+mj-lt"/>
          </a:endParaRPr>
        </a:p>
      </dgm:t>
    </dgm:pt>
    <dgm:pt modelId="{1E68957D-0502-46B9-9A94-610C5E8C0D03}" type="parTrans" cxnId="{22FD06E9-98A3-4878-BAFA-192A80A6850A}">
      <dgm:prSet/>
      <dgm:spPr/>
      <dgm:t>
        <a:bodyPr/>
        <a:lstStyle/>
        <a:p>
          <a:endParaRPr lang="en-IN"/>
        </a:p>
      </dgm:t>
    </dgm:pt>
    <dgm:pt modelId="{AD6693EE-99C6-4709-BCA8-FBFFD3578BE5}" type="sibTrans" cxnId="{22FD06E9-98A3-4878-BAFA-192A80A6850A}">
      <dgm:prSet/>
      <dgm:spPr/>
      <dgm:t>
        <a:bodyPr/>
        <a:lstStyle/>
        <a:p>
          <a:endParaRPr lang="en-IN"/>
        </a:p>
      </dgm:t>
    </dgm:pt>
    <dgm:pt modelId="{04AF4CE2-E341-4EC2-8723-E87A5B6F1E3B}">
      <dgm:prSet phldrT="[Text]" custT="1"/>
      <dgm:spPr>
        <a:ln>
          <a:solidFill>
            <a:srgbClr val="C01E2F"/>
          </a:solidFill>
        </a:ln>
      </dgm:spPr>
      <dgm:t>
        <a:bodyPr/>
        <a:lstStyle/>
        <a:p>
          <a:r>
            <a:rPr lang="en-US" sz="2400" b="0" i="0" dirty="0">
              <a:latin typeface="+mj-lt"/>
            </a:rPr>
            <a:t>Create innovative strategies to address contemporary leadership challenges.</a:t>
          </a:r>
          <a:endParaRPr lang="en-IN" sz="2400" dirty="0">
            <a:latin typeface="+mj-lt"/>
          </a:endParaRPr>
        </a:p>
      </dgm:t>
    </dgm:pt>
    <dgm:pt modelId="{CC910A6E-A580-44D0-AF4C-EB365415E6F8}" type="parTrans" cxnId="{A3FAA324-5891-4E63-99EC-3EA8EA284D20}">
      <dgm:prSet/>
      <dgm:spPr/>
      <dgm:t>
        <a:bodyPr/>
        <a:lstStyle/>
        <a:p>
          <a:endParaRPr lang="en-IN"/>
        </a:p>
      </dgm:t>
    </dgm:pt>
    <dgm:pt modelId="{633FFDA4-1517-4D85-8999-163378A624FE}" type="sibTrans" cxnId="{A3FAA324-5891-4E63-99EC-3EA8EA284D20}">
      <dgm:prSet/>
      <dgm:spPr/>
      <dgm:t>
        <a:bodyPr/>
        <a:lstStyle/>
        <a:p>
          <a:endParaRPr lang="en-IN"/>
        </a:p>
      </dgm:t>
    </dgm:pt>
    <dgm:pt modelId="{948E5E35-033B-40EC-B2E4-8B9A5771C2A5}">
      <dgm:prSet phldrT="[Text]" custT="1"/>
      <dgm:spPr>
        <a:ln>
          <a:solidFill>
            <a:srgbClr val="C01E2F"/>
          </a:solidFill>
        </a:ln>
      </dgm:spPr>
      <dgm:t>
        <a:bodyPr/>
        <a:lstStyle/>
        <a:p>
          <a:r>
            <a:rPr lang="en-US" sz="2400" b="0" i="0" dirty="0">
              <a:latin typeface="+mj-lt"/>
            </a:rPr>
            <a:t>Student will create innovative strategies to address contemporary leadership challenges.</a:t>
          </a:r>
          <a:endParaRPr lang="en-IN" sz="2400" dirty="0">
            <a:latin typeface="+mj-lt"/>
          </a:endParaRPr>
        </a:p>
      </dgm:t>
    </dgm:pt>
    <dgm:pt modelId="{A5123F11-941B-446B-AAFF-57EAAB491570}" type="sibTrans" cxnId="{42689A73-8A6E-4EE2-AE54-24623C17EAC3}">
      <dgm:prSet/>
      <dgm:spPr/>
      <dgm:t>
        <a:bodyPr/>
        <a:lstStyle/>
        <a:p>
          <a:endParaRPr lang="en-IN"/>
        </a:p>
      </dgm:t>
    </dgm:pt>
    <dgm:pt modelId="{0874E3A9-3BA8-4805-A855-0F0F7EEE3ED3}" type="parTrans" cxnId="{42689A73-8A6E-4EE2-AE54-24623C17EAC3}">
      <dgm:prSet/>
      <dgm:spPr/>
      <dgm:t>
        <a:bodyPr/>
        <a:lstStyle/>
        <a:p>
          <a:endParaRPr lang="en-IN"/>
        </a:p>
      </dgm:t>
    </dgm:pt>
    <dgm:pt modelId="{64717DEC-1C3D-45BC-AF27-E7AEE1815BE8}" type="pres">
      <dgm:prSet presAssocID="{C9E35384-A368-445C-946C-364659D7F053}" presName="linear" presStyleCnt="0">
        <dgm:presLayoutVars>
          <dgm:dir/>
          <dgm:resizeHandles val="exact"/>
        </dgm:presLayoutVars>
      </dgm:prSet>
      <dgm:spPr/>
    </dgm:pt>
    <dgm:pt modelId="{DB7298DE-6561-49A2-886C-8BA1A243995A}" type="pres">
      <dgm:prSet presAssocID="{948E5E35-033B-40EC-B2E4-8B9A5771C2A5}" presName="comp" presStyleCnt="0"/>
      <dgm:spPr/>
    </dgm:pt>
    <dgm:pt modelId="{F433B467-AB18-40B0-9682-6C73D996AA1D}" type="pres">
      <dgm:prSet presAssocID="{948E5E35-033B-40EC-B2E4-8B9A5771C2A5}" presName="box" presStyleLbl="node1" presStyleIdx="0" presStyleCnt="3"/>
      <dgm:spPr/>
    </dgm:pt>
    <dgm:pt modelId="{4D7067D8-DC1D-47E1-8C84-2FC124CC2346}" type="pres">
      <dgm:prSet presAssocID="{948E5E35-033B-40EC-B2E4-8B9A5771C2A5}" presName="img" presStyleLbl="fgImgPlace1" presStyleIdx="0" presStyleCnt="3" custScaleX="63387" custScaleY="89802" custLinFactNeighborX="-11857"/>
      <dgm:spPr>
        <a:blipFill rotWithShape="1">
          <a:blip xmlns:r="http://schemas.openxmlformats.org/officeDocument/2006/relationships" r:embed="rId1">
            <a:duotone>
              <a:schemeClr val="accent6">
                <a:hueOff val="0"/>
                <a:satOff val="0"/>
                <a:lumOff val="0"/>
                <a:alphaOff val="0"/>
                <a:shade val="20000"/>
                <a:satMod val="200000"/>
              </a:schemeClr>
              <a:schemeClr val="accent6">
                <a:hueOff val="0"/>
                <a:satOff val="0"/>
                <a:lumOff val="0"/>
                <a:alphaOff val="0"/>
                <a:tint val="12000"/>
                <a:satMod val="190000"/>
              </a:schemeClr>
            </a:duotone>
          </a:blip>
          <a:srcRect/>
          <a:stretch>
            <a:fillRect l="-25000" r="-25000"/>
          </a:stretch>
        </a:blipFill>
        <a:ln>
          <a:solidFill>
            <a:schemeClr val="accent6">
              <a:lumMod val="50000"/>
            </a:schemeClr>
          </a:solidFill>
        </a:ln>
      </dgm:spPr>
    </dgm:pt>
    <dgm:pt modelId="{4BE516DC-2953-47C6-93D5-E0B25F64048C}" type="pres">
      <dgm:prSet presAssocID="{948E5E35-033B-40EC-B2E4-8B9A5771C2A5}" presName="text" presStyleLbl="node1" presStyleIdx="0" presStyleCnt="3">
        <dgm:presLayoutVars>
          <dgm:bulletEnabled val="1"/>
        </dgm:presLayoutVars>
      </dgm:prSet>
      <dgm:spPr/>
    </dgm:pt>
    <dgm:pt modelId="{D0F42ED0-6ACE-40D3-A110-F78683934D5B}" type="pres">
      <dgm:prSet presAssocID="{A5123F11-941B-446B-AAFF-57EAAB491570}" presName="spacer" presStyleCnt="0"/>
      <dgm:spPr/>
    </dgm:pt>
    <dgm:pt modelId="{095CA01A-0E47-4F89-AD4A-628EF3706C83}" type="pres">
      <dgm:prSet presAssocID="{176A46C7-0F95-4E2A-BAEB-F2D3D6F36103}" presName="comp" presStyleCnt="0"/>
      <dgm:spPr/>
    </dgm:pt>
    <dgm:pt modelId="{01542382-5D08-4E48-A05D-132DA12C8AEE}" type="pres">
      <dgm:prSet presAssocID="{176A46C7-0F95-4E2A-BAEB-F2D3D6F36103}" presName="box" presStyleLbl="node1" presStyleIdx="1" presStyleCnt="3"/>
      <dgm:spPr/>
    </dgm:pt>
    <dgm:pt modelId="{EFC59EED-50AC-4C5D-91EE-B63DEB140ECC}" type="pres">
      <dgm:prSet presAssocID="{176A46C7-0F95-4E2A-BAEB-F2D3D6F36103}" presName="img" presStyleLbl="fgImgPlace1" presStyleIdx="1" presStyleCnt="3" custScaleX="63387" custScaleY="89802" custLinFactNeighborX="-11857"/>
      <dgm:spPr>
        <a:blipFill rotWithShape="1">
          <a:blip xmlns:r="http://schemas.openxmlformats.org/officeDocument/2006/relationships" r:embed="rId2">
            <a:duotone>
              <a:schemeClr val="accent6">
                <a:hueOff val="0"/>
                <a:satOff val="0"/>
                <a:lumOff val="0"/>
                <a:alphaOff val="0"/>
                <a:shade val="20000"/>
                <a:satMod val="200000"/>
              </a:schemeClr>
              <a:schemeClr val="accent6">
                <a:hueOff val="0"/>
                <a:satOff val="0"/>
                <a:lumOff val="0"/>
                <a:alphaOff val="0"/>
                <a:tint val="12000"/>
                <a:satMod val="190000"/>
              </a:schemeClr>
            </a:duotone>
          </a:blip>
          <a:srcRect/>
          <a:stretch>
            <a:fillRect l="-25000" r="-25000"/>
          </a:stretch>
        </a:blipFill>
        <a:ln>
          <a:solidFill>
            <a:schemeClr val="accent6">
              <a:lumMod val="50000"/>
            </a:schemeClr>
          </a:solidFill>
        </a:ln>
      </dgm:spPr>
    </dgm:pt>
    <dgm:pt modelId="{7D9A8422-5E4B-4D7D-BBEA-DB722A3A8BBF}" type="pres">
      <dgm:prSet presAssocID="{176A46C7-0F95-4E2A-BAEB-F2D3D6F36103}" presName="text" presStyleLbl="node1" presStyleIdx="1" presStyleCnt="3">
        <dgm:presLayoutVars>
          <dgm:bulletEnabled val="1"/>
        </dgm:presLayoutVars>
      </dgm:prSet>
      <dgm:spPr/>
    </dgm:pt>
    <dgm:pt modelId="{3B672EAD-70F4-49B0-8524-F450E7102705}" type="pres">
      <dgm:prSet presAssocID="{AD6693EE-99C6-4709-BCA8-FBFFD3578BE5}" presName="spacer" presStyleCnt="0"/>
      <dgm:spPr/>
    </dgm:pt>
    <dgm:pt modelId="{A1C30EEF-6894-4113-A3FB-2DF6BB53AD9E}" type="pres">
      <dgm:prSet presAssocID="{04AF4CE2-E341-4EC2-8723-E87A5B6F1E3B}" presName="comp" presStyleCnt="0"/>
      <dgm:spPr/>
    </dgm:pt>
    <dgm:pt modelId="{CA69EBD4-9D48-4A0D-88ED-D783554D7CF9}" type="pres">
      <dgm:prSet presAssocID="{04AF4CE2-E341-4EC2-8723-E87A5B6F1E3B}" presName="box" presStyleLbl="node1" presStyleIdx="2" presStyleCnt="3"/>
      <dgm:spPr/>
    </dgm:pt>
    <dgm:pt modelId="{234D193C-E30E-4AB2-9209-997E8CDA53E5}" type="pres">
      <dgm:prSet presAssocID="{04AF4CE2-E341-4EC2-8723-E87A5B6F1E3B}" presName="img" presStyleLbl="fgImgPlace1" presStyleIdx="2" presStyleCnt="3" custScaleX="63387" custScaleY="89802" custLinFactNeighborX="-11857"/>
      <dgm:spPr>
        <a:blipFill rotWithShape="1">
          <a:blip xmlns:r="http://schemas.openxmlformats.org/officeDocument/2006/relationships" r:embed="rId3">
            <a:duotone>
              <a:schemeClr val="accent6">
                <a:hueOff val="0"/>
                <a:satOff val="0"/>
                <a:lumOff val="0"/>
                <a:alphaOff val="0"/>
                <a:shade val="20000"/>
                <a:satMod val="200000"/>
              </a:schemeClr>
              <a:schemeClr val="accent6">
                <a:hueOff val="0"/>
                <a:satOff val="0"/>
                <a:lumOff val="0"/>
                <a:alphaOff val="0"/>
                <a:tint val="12000"/>
                <a:satMod val="190000"/>
              </a:schemeClr>
            </a:duotone>
          </a:blip>
          <a:srcRect/>
          <a:stretch>
            <a:fillRect l="-25000" r="-25000"/>
          </a:stretch>
        </a:blipFill>
        <a:ln>
          <a:solidFill>
            <a:schemeClr val="accent6">
              <a:lumMod val="50000"/>
            </a:schemeClr>
          </a:solidFill>
        </a:ln>
      </dgm:spPr>
    </dgm:pt>
    <dgm:pt modelId="{04FED21D-AC7A-4870-BE6E-9F15B1D2EDD7}" type="pres">
      <dgm:prSet presAssocID="{04AF4CE2-E341-4EC2-8723-E87A5B6F1E3B}" presName="text" presStyleLbl="node1" presStyleIdx="2" presStyleCnt="3">
        <dgm:presLayoutVars>
          <dgm:bulletEnabled val="1"/>
        </dgm:presLayoutVars>
      </dgm:prSet>
      <dgm:spPr/>
    </dgm:pt>
  </dgm:ptLst>
  <dgm:cxnLst>
    <dgm:cxn modelId="{108B3B14-ECDA-4A57-8867-FC72DBBBC23E}" type="presOf" srcId="{04AF4CE2-E341-4EC2-8723-E87A5B6F1E3B}" destId="{04FED21D-AC7A-4870-BE6E-9F15B1D2EDD7}" srcOrd="1" destOrd="0" presId="urn:microsoft.com/office/officeart/2005/8/layout/vList4"/>
    <dgm:cxn modelId="{A3FAA324-5891-4E63-99EC-3EA8EA284D20}" srcId="{C9E35384-A368-445C-946C-364659D7F053}" destId="{04AF4CE2-E341-4EC2-8723-E87A5B6F1E3B}" srcOrd="2" destOrd="0" parTransId="{CC910A6E-A580-44D0-AF4C-EB365415E6F8}" sibTransId="{633FFDA4-1517-4D85-8999-163378A624FE}"/>
    <dgm:cxn modelId="{722BF46A-FF3D-4601-8B61-99B993A5AFB3}" type="presOf" srcId="{C9E35384-A368-445C-946C-364659D7F053}" destId="{64717DEC-1C3D-45BC-AF27-E7AEE1815BE8}" srcOrd="0" destOrd="0" presId="urn:microsoft.com/office/officeart/2005/8/layout/vList4"/>
    <dgm:cxn modelId="{C501EB6F-C134-4409-B06D-12A47D184E63}" type="presOf" srcId="{176A46C7-0F95-4E2A-BAEB-F2D3D6F36103}" destId="{01542382-5D08-4E48-A05D-132DA12C8AEE}" srcOrd="0" destOrd="0" presId="urn:microsoft.com/office/officeart/2005/8/layout/vList4"/>
    <dgm:cxn modelId="{42689A73-8A6E-4EE2-AE54-24623C17EAC3}" srcId="{C9E35384-A368-445C-946C-364659D7F053}" destId="{948E5E35-033B-40EC-B2E4-8B9A5771C2A5}" srcOrd="0" destOrd="0" parTransId="{0874E3A9-3BA8-4805-A855-0F0F7EEE3ED3}" sibTransId="{A5123F11-941B-446B-AAFF-57EAAB491570}"/>
    <dgm:cxn modelId="{7718EC73-38BB-428D-B135-901931275F29}" type="presOf" srcId="{176A46C7-0F95-4E2A-BAEB-F2D3D6F36103}" destId="{7D9A8422-5E4B-4D7D-BBEA-DB722A3A8BBF}" srcOrd="1" destOrd="0" presId="urn:microsoft.com/office/officeart/2005/8/layout/vList4"/>
    <dgm:cxn modelId="{730A50DE-8F1C-4DA3-9FFB-C53B3D31E5E6}" type="presOf" srcId="{04AF4CE2-E341-4EC2-8723-E87A5B6F1E3B}" destId="{CA69EBD4-9D48-4A0D-88ED-D783554D7CF9}" srcOrd="0" destOrd="0" presId="urn:microsoft.com/office/officeart/2005/8/layout/vList4"/>
    <dgm:cxn modelId="{5D46A7E6-6986-49E3-AD8C-6025BD3419F7}" type="presOf" srcId="{948E5E35-033B-40EC-B2E4-8B9A5771C2A5}" destId="{4BE516DC-2953-47C6-93D5-E0B25F64048C}" srcOrd="1" destOrd="0" presId="urn:microsoft.com/office/officeart/2005/8/layout/vList4"/>
    <dgm:cxn modelId="{22FD06E9-98A3-4878-BAFA-192A80A6850A}" srcId="{C9E35384-A368-445C-946C-364659D7F053}" destId="{176A46C7-0F95-4E2A-BAEB-F2D3D6F36103}" srcOrd="1" destOrd="0" parTransId="{1E68957D-0502-46B9-9A94-610C5E8C0D03}" sibTransId="{AD6693EE-99C6-4709-BCA8-FBFFD3578BE5}"/>
    <dgm:cxn modelId="{49F6AEF8-0906-46CB-85AB-0F948F87158B}" type="presOf" srcId="{948E5E35-033B-40EC-B2E4-8B9A5771C2A5}" destId="{F433B467-AB18-40B0-9682-6C73D996AA1D}" srcOrd="0" destOrd="0" presId="urn:microsoft.com/office/officeart/2005/8/layout/vList4"/>
    <dgm:cxn modelId="{380115C4-3FFF-4CE8-83F2-309F28A17245}" type="presParOf" srcId="{64717DEC-1C3D-45BC-AF27-E7AEE1815BE8}" destId="{DB7298DE-6561-49A2-886C-8BA1A243995A}" srcOrd="0" destOrd="0" presId="urn:microsoft.com/office/officeart/2005/8/layout/vList4"/>
    <dgm:cxn modelId="{C8DBEE19-7B52-48AD-AFF1-A6403F792A8E}" type="presParOf" srcId="{DB7298DE-6561-49A2-886C-8BA1A243995A}" destId="{F433B467-AB18-40B0-9682-6C73D996AA1D}" srcOrd="0" destOrd="0" presId="urn:microsoft.com/office/officeart/2005/8/layout/vList4"/>
    <dgm:cxn modelId="{22357B8D-7278-4387-93A5-67C68DF42AC8}" type="presParOf" srcId="{DB7298DE-6561-49A2-886C-8BA1A243995A}" destId="{4D7067D8-DC1D-47E1-8C84-2FC124CC2346}" srcOrd="1" destOrd="0" presId="urn:microsoft.com/office/officeart/2005/8/layout/vList4"/>
    <dgm:cxn modelId="{B23E50C7-9A42-4343-85F5-5C911AFA2DDA}" type="presParOf" srcId="{DB7298DE-6561-49A2-886C-8BA1A243995A}" destId="{4BE516DC-2953-47C6-93D5-E0B25F64048C}" srcOrd="2" destOrd="0" presId="urn:microsoft.com/office/officeart/2005/8/layout/vList4"/>
    <dgm:cxn modelId="{3BBEE410-23DB-4BCC-A606-2BA420B1BBE9}" type="presParOf" srcId="{64717DEC-1C3D-45BC-AF27-E7AEE1815BE8}" destId="{D0F42ED0-6ACE-40D3-A110-F78683934D5B}" srcOrd="1" destOrd="0" presId="urn:microsoft.com/office/officeart/2005/8/layout/vList4"/>
    <dgm:cxn modelId="{666DFFD5-B61A-4ACA-A6AC-428E25EAA85E}" type="presParOf" srcId="{64717DEC-1C3D-45BC-AF27-E7AEE1815BE8}" destId="{095CA01A-0E47-4F89-AD4A-628EF3706C83}" srcOrd="2" destOrd="0" presId="urn:microsoft.com/office/officeart/2005/8/layout/vList4"/>
    <dgm:cxn modelId="{C8A80F8C-E59A-4B0E-A94B-3998EA68BD1D}" type="presParOf" srcId="{095CA01A-0E47-4F89-AD4A-628EF3706C83}" destId="{01542382-5D08-4E48-A05D-132DA12C8AEE}" srcOrd="0" destOrd="0" presId="urn:microsoft.com/office/officeart/2005/8/layout/vList4"/>
    <dgm:cxn modelId="{4807EE84-8F2B-4C36-9EFA-ED0DB9CDB1A1}" type="presParOf" srcId="{095CA01A-0E47-4F89-AD4A-628EF3706C83}" destId="{EFC59EED-50AC-4C5D-91EE-B63DEB140ECC}" srcOrd="1" destOrd="0" presId="urn:microsoft.com/office/officeart/2005/8/layout/vList4"/>
    <dgm:cxn modelId="{32B9036F-BAC1-4523-8034-110110C62D70}" type="presParOf" srcId="{095CA01A-0E47-4F89-AD4A-628EF3706C83}" destId="{7D9A8422-5E4B-4D7D-BBEA-DB722A3A8BBF}" srcOrd="2" destOrd="0" presId="urn:microsoft.com/office/officeart/2005/8/layout/vList4"/>
    <dgm:cxn modelId="{F6B10EAD-4632-4894-8C06-FE5F8F5CBE19}" type="presParOf" srcId="{64717DEC-1C3D-45BC-AF27-E7AEE1815BE8}" destId="{3B672EAD-70F4-49B0-8524-F450E7102705}" srcOrd="3" destOrd="0" presId="urn:microsoft.com/office/officeart/2005/8/layout/vList4"/>
    <dgm:cxn modelId="{5F763DD5-30CC-4ADC-9656-9A0ABD72DBCB}" type="presParOf" srcId="{64717DEC-1C3D-45BC-AF27-E7AEE1815BE8}" destId="{A1C30EEF-6894-4113-A3FB-2DF6BB53AD9E}" srcOrd="4" destOrd="0" presId="urn:microsoft.com/office/officeart/2005/8/layout/vList4"/>
    <dgm:cxn modelId="{546D97D4-2A34-4CD7-9B88-F2A95618332A}" type="presParOf" srcId="{A1C30EEF-6894-4113-A3FB-2DF6BB53AD9E}" destId="{CA69EBD4-9D48-4A0D-88ED-D783554D7CF9}" srcOrd="0" destOrd="0" presId="urn:microsoft.com/office/officeart/2005/8/layout/vList4"/>
    <dgm:cxn modelId="{6575A97E-E86C-4739-855F-29B01A99A439}" type="presParOf" srcId="{A1C30EEF-6894-4113-A3FB-2DF6BB53AD9E}" destId="{234D193C-E30E-4AB2-9209-997E8CDA53E5}" srcOrd="1" destOrd="0" presId="urn:microsoft.com/office/officeart/2005/8/layout/vList4"/>
    <dgm:cxn modelId="{30ADC65D-F6DF-4878-831D-21D1B4186889}" type="presParOf" srcId="{A1C30EEF-6894-4113-A3FB-2DF6BB53AD9E}" destId="{04FED21D-AC7A-4870-BE6E-9F15B1D2EDD7}" srcOrd="2" destOrd="0" presId="urn:microsoft.com/office/officeart/2005/8/layout/vList4"/>
  </dgm:cxnLst>
  <dgm:bg/>
  <dgm:whole>
    <a:ln>
      <a:noFill/>
    </a:ln>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33B467-AB18-40B0-9682-6C73D996AA1D}">
      <dsp:nvSpPr>
        <dsp:cNvPr id="0" name=""/>
        <dsp:cNvSpPr/>
      </dsp:nvSpPr>
      <dsp:spPr>
        <a:xfrm>
          <a:off x="0" y="0"/>
          <a:ext cx="10621009" cy="1156790"/>
        </a:xfrm>
        <a:prstGeom prst="roundRect">
          <a:avLst>
            <a:gd name="adj" fmla="val 10000"/>
          </a:avLst>
        </a:prstGeom>
        <a:solidFill>
          <a:schemeClr val="lt1">
            <a:hueOff val="0"/>
            <a:satOff val="0"/>
            <a:lumOff val="0"/>
            <a:alphaOff val="0"/>
          </a:schemeClr>
        </a:solidFill>
        <a:ln w="19050" cap="flat" cmpd="sng" algn="ctr">
          <a:solidFill>
            <a:srgbClr val="C01E2F"/>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i="0" kern="1200" dirty="0">
              <a:latin typeface="+mj-lt"/>
            </a:rPr>
            <a:t>Apply leadership theories to real-world situations.</a:t>
          </a:r>
          <a:endParaRPr lang="en-IN" sz="2400" kern="1200" dirty="0">
            <a:latin typeface="+mj-lt"/>
          </a:endParaRPr>
        </a:p>
      </dsp:txBody>
      <dsp:txXfrm>
        <a:off x="2239880" y="0"/>
        <a:ext cx="8381128" cy="1156790"/>
      </dsp:txXfrm>
    </dsp:sp>
    <dsp:sp modelId="{4D7067D8-DC1D-47E1-8C84-2FC124CC2346}">
      <dsp:nvSpPr>
        <dsp:cNvPr id="0" name=""/>
        <dsp:cNvSpPr/>
      </dsp:nvSpPr>
      <dsp:spPr>
        <a:xfrm>
          <a:off x="252679" y="162866"/>
          <a:ext cx="1346467" cy="831057"/>
        </a:xfrm>
        <a:prstGeom prst="roundRect">
          <a:avLst>
            <a:gd name="adj" fmla="val 10000"/>
          </a:avLst>
        </a:prstGeom>
        <a:blipFill rotWithShape="1">
          <a:blip xmlns:r="http://schemas.openxmlformats.org/officeDocument/2006/relationships" r:embed="rId1">
            <a:duotone>
              <a:schemeClr val="accent6">
                <a:hueOff val="0"/>
                <a:satOff val="0"/>
                <a:lumOff val="0"/>
                <a:alphaOff val="0"/>
                <a:shade val="20000"/>
                <a:satMod val="200000"/>
              </a:schemeClr>
              <a:schemeClr val="accent6">
                <a:hueOff val="0"/>
                <a:satOff val="0"/>
                <a:lumOff val="0"/>
                <a:alphaOff val="0"/>
                <a:tint val="12000"/>
                <a:satMod val="190000"/>
              </a:schemeClr>
            </a:duotone>
          </a:blip>
          <a:srcRect/>
          <a:stretch>
            <a:fillRect l="-25000" r="-25000"/>
          </a:stretch>
        </a:blipFill>
        <a:ln w="19050" cap="flat" cmpd="sng" algn="ctr">
          <a:solidFill>
            <a:schemeClr val="accent6">
              <a:lumMod val="50000"/>
            </a:schemeClr>
          </a:solidFill>
          <a:prstDash val="solid"/>
        </a:ln>
        <a:effectLst/>
      </dsp:spPr>
      <dsp:style>
        <a:lnRef idx="2">
          <a:scrgbClr r="0" g="0" b="0"/>
        </a:lnRef>
        <a:fillRef idx="1">
          <a:scrgbClr r="0" g="0" b="0"/>
        </a:fillRef>
        <a:effectRef idx="0">
          <a:scrgbClr r="0" g="0" b="0"/>
        </a:effectRef>
        <a:fontRef idx="minor"/>
      </dsp:style>
    </dsp:sp>
    <dsp:sp modelId="{01542382-5D08-4E48-A05D-132DA12C8AEE}">
      <dsp:nvSpPr>
        <dsp:cNvPr id="0" name=""/>
        <dsp:cNvSpPr/>
      </dsp:nvSpPr>
      <dsp:spPr>
        <a:xfrm>
          <a:off x="0" y="1272470"/>
          <a:ext cx="10621009" cy="1156790"/>
        </a:xfrm>
        <a:prstGeom prst="roundRect">
          <a:avLst>
            <a:gd name="adj" fmla="val 10000"/>
          </a:avLst>
        </a:prstGeom>
        <a:solidFill>
          <a:schemeClr val="lt1">
            <a:hueOff val="0"/>
            <a:satOff val="0"/>
            <a:lumOff val="0"/>
            <a:alphaOff val="0"/>
          </a:schemeClr>
        </a:solidFill>
        <a:ln w="19050" cap="flat" cmpd="sng" algn="ctr">
          <a:solidFill>
            <a:srgbClr val="C01E2F"/>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i="0" kern="1200" dirty="0">
              <a:latin typeface="+mj-lt"/>
            </a:rPr>
            <a:t>Evaluate the impact of leadership decisions on organizational culture.</a:t>
          </a:r>
          <a:endParaRPr lang="en-IN" sz="2400" kern="1200" dirty="0">
            <a:latin typeface="+mj-lt"/>
          </a:endParaRPr>
        </a:p>
      </dsp:txBody>
      <dsp:txXfrm>
        <a:off x="2239880" y="1272470"/>
        <a:ext cx="8381128" cy="1156790"/>
      </dsp:txXfrm>
    </dsp:sp>
    <dsp:sp modelId="{EFC59EED-50AC-4C5D-91EE-B63DEB140ECC}">
      <dsp:nvSpPr>
        <dsp:cNvPr id="0" name=""/>
        <dsp:cNvSpPr/>
      </dsp:nvSpPr>
      <dsp:spPr>
        <a:xfrm>
          <a:off x="252679" y="1435336"/>
          <a:ext cx="1346467" cy="831057"/>
        </a:xfrm>
        <a:prstGeom prst="roundRect">
          <a:avLst>
            <a:gd name="adj" fmla="val 10000"/>
          </a:avLst>
        </a:prstGeom>
        <a:blipFill rotWithShape="1">
          <a:blip xmlns:r="http://schemas.openxmlformats.org/officeDocument/2006/relationships" r:embed="rId2">
            <a:duotone>
              <a:schemeClr val="accent6">
                <a:hueOff val="0"/>
                <a:satOff val="0"/>
                <a:lumOff val="0"/>
                <a:alphaOff val="0"/>
                <a:shade val="20000"/>
                <a:satMod val="200000"/>
              </a:schemeClr>
              <a:schemeClr val="accent6">
                <a:hueOff val="0"/>
                <a:satOff val="0"/>
                <a:lumOff val="0"/>
                <a:alphaOff val="0"/>
                <a:tint val="12000"/>
                <a:satMod val="190000"/>
              </a:schemeClr>
            </a:duotone>
          </a:blip>
          <a:srcRect/>
          <a:stretch>
            <a:fillRect l="-25000" r="-25000"/>
          </a:stretch>
        </a:blipFill>
        <a:ln w="19050" cap="flat" cmpd="sng" algn="ctr">
          <a:solidFill>
            <a:schemeClr val="accent6">
              <a:lumMod val="50000"/>
            </a:schemeClr>
          </a:solidFill>
          <a:prstDash val="solid"/>
        </a:ln>
        <a:effectLst/>
      </dsp:spPr>
      <dsp:style>
        <a:lnRef idx="2">
          <a:scrgbClr r="0" g="0" b="0"/>
        </a:lnRef>
        <a:fillRef idx="1">
          <a:scrgbClr r="0" g="0" b="0"/>
        </a:fillRef>
        <a:effectRef idx="0">
          <a:scrgbClr r="0" g="0" b="0"/>
        </a:effectRef>
        <a:fontRef idx="minor"/>
      </dsp:style>
    </dsp:sp>
    <dsp:sp modelId="{CA69EBD4-9D48-4A0D-88ED-D783554D7CF9}">
      <dsp:nvSpPr>
        <dsp:cNvPr id="0" name=""/>
        <dsp:cNvSpPr/>
      </dsp:nvSpPr>
      <dsp:spPr>
        <a:xfrm>
          <a:off x="0" y="2544940"/>
          <a:ext cx="10621009" cy="1156790"/>
        </a:xfrm>
        <a:prstGeom prst="roundRect">
          <a:avLst>
            <a:gd name="adj" fmla="val 10000"/>
          </a:avLst>
        </a:prstGeom>
        <a:solidFill>
          <a:schemeClr val="lt1">
            <a:hueOff val="0"/>
            <a:satOff val="0"/>
            <a:lumOff val="0"/>
            <a:alphaOff val="0"/>
          </a:schemeClr>
        </a:solidFill>
        <a:ln w="19050" cap="flat" cmpd="sng" algn="ctr">
          <a:solidFill>
            <a:srgbClr val="C01E2F"/>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i="0" kern="1200" dirty="0">
              <a:latin typeface="+mj-lt"/>
            </a:rPr>
            <a:t>Develop a personalized leadership development plan.</a:t>
          </a:r>
          <a:endParaRPr lang="en-IN" sz="2400" kern="1200" dirty="0">
            <a:latin typeface="+mj-lt"/>
          </a:endParaRPr>
        </a:p>
      </dsp:txBody>
      <dsp:txXfrm>
        <a:off x="2239880" y="2544940"/>
        <a:ext cx="8381128" cy="1156790"/>
      </dsp:txXfrm>
    </dsp:sp>
    <dsp:sp modelId="{234D193C-E30E-4AB2-9209-997E8CDA53E5}">
      <dsp:nvSpPr>
        <dsp:cNvPr id="0" name=""/>
        <dsp:cNvSpPr/>
      </dsp:nvSpPr>
      <dsp:spPr>
        <a:xfrm>
          <a:off x="252679" y="2707806"/>
          <a:ext cx="1346467" cy="831057"/>
        </a:xfrm>
        <a:prstGeom prst="roundRect">
          <a:avLst>
            <a:gd name="adj" fmla="val 10000"/>
          </a:avLst>
        </a:prstGeom>
        <a:blipFill rotWithShape="1">
          <a:blip xmlns:r="http://schemas.openxmlformats.org/officeDocument/2006/relationships" r:embed="rId3">
            <a:duotone>
              <a:schemeClr val="accent6">
                <a:hueOff val="0"/>
                <a:satOff val="0"/>
                <a:lumOff val="0"/>
                <a:alphaOff val="0"/>
                <a:shade val="20000"/>
                <a:satMod val="200000"/>
              </a:schemeClr>
              <a:schemeClr val="accent6">
                <a:hueOff val="0"/>
                <a:satOff val="0"/>
                <a:lumOff val="0"/>
                <a:alphaOff val="0"/>
                <a:tint val="12000"/>
                <a:satMod val="190000"/>
              </a:schemeClr>
            </a:duotone>
          </a:blip>
          <a:srcRect/>
          <a:stretch>
            <a:fillRect l="-25000" r="-25000"/>
          </a:stretch>
        </a:blipFill>
        <a:ln w="19050" cap="flat" cmpd="sng" algn="ctr">
          <a:solidFill>
            <a:schemeClr val="accent6">
              <a:lumMod val="5000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33B467-AB18-40B0-9682-6C73D996AA1D}">
      <dsp:nvSpPr>
        <dsp:cNvPr id="0" name=""/>
        <dsp:cNvSpPr/>
      </dsp:nvSpPr>
      <dsp:spPr>
        <a:xfrm>
          <a:off x="0" y="0"/>
          <a:ext cx="10598149" cy="1156790"/>
        </a:xfrm>
        <a:prstGeom prst="roundRect">
          <a:avLst>
            <a:gd name="adj" fmla="val 10000"/>
          </a:avLst>
        </a:prstGeom>
        <a:solidFill>
          <a:schemeClr val="lt1">
            <a:hueOff val="0"/>
            <a:satOff val="0"/>
            <a:lumOff val="0"/>
            <a:alphaOff val="0"/>
          </a:schemeClr>
        </a:solidFill>
        <a:ln w="19050" cap="flat" cmpd="sng" algn="ctr">
          <a:solidFill>
            <a:srgbClr val="C01E2F"/>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i="0" kern="1200" dirty="0">
              <a:latin typeface="+mj-lt"/>
            </a:rPr>
            <a:t>Student will create innovative strategies to address contemporary leadership challenges.</a:t>
          </a:r>
          <a:endParaRPr lang="en-IN" sz="2400" kern="1200" dirty="0">
            <a:latin typeface="+mj-lt"/>
          </a:endParaRPr>
        </a:p>
      </dsp:txBody>
      <dsp:txXfrm>
        <a:off x="2235308" y="0"/>
        <a:ext cx="8362840" cy="1156790"/>
      </dsp:txXfrm>
    </dsp:sp>
    <dsp:sp modelId="{4D7067D8-DC1D-47E1-8C84-2FC124CC2346}">
      <dsp:nvSpPr>
        <dsp:cNvPr id="0" name=""/>
        <dsp:cNvSpPr/>
      </dsp:nvSpPr>
      <dsp:spPr>
        <a:xfrm>
          <a:off x="252384" y="162866"/>
          <a:ext cx="1343569" cy="831057"/>
        </a:xfrm>
        <a:prstGeom prst="roundRect">
          <a:avLst>
            <a:gd name="adj" fmla="val 10000"/>
          </a:avLst>
        </a:prstGeom>
        <a:blipFill rotWithShape="1">
          <a:blip xmlns:r="http://schemas.openxmlformats.org/officeDocument/2006/relationships" r:embed="rId1">
            <a:duotone>
              <a:schemeClr val="accent6">
                <a:hueOff val="0"/>
                <a:satOff val="0"/>
                <a:lumOff val="0"/>
                <a:alphaOff val="0"/>
                <a:shade val="20000"/>
                <a:satMod val="200000"/>
              </a:schemeClr>
              <a:schemeClr val="accent6">
                <a:hueOff val="0"/>
                <a:satOff val="0"/>
                <a:lumOff val="0"/>
                <a:alphaOff val="0"/>
                <a:tint val="12000"/>
                <a:satMod val="190000"/>
              </a:schemeClr>
            </a:duotone>
          </a:blip>
          <a:srcRect/>
          <a:stretch>
            <a:fillRect l="-25000" r="-25000"/>
          </a:stretch>
        </a:blipFill>
        <a:ln w="19050" cap="flat" cmpd="sng" algn="ctr">
          <a:solidFill>
            <a:schemeClr val="accent6">
              <a:lumMod val="50000"/>
            </a:schemeClr>
          </a:solidFill>
          <a:prstDash val="solid"/>
        </a:ln>
        <a:effectLst/>
      </dsp:spPr>
      <dsp:style>
        <a:lnRef idx="2">
          <a:scrgbClr r="0" g="0" b="0"/>
        </a:lnRef>
        <a:fillRef idx="1">
          <a:scrgbClr r="0" g="0" b="0"/>
        </a:fillRef>
        <a:effectRef idx="0">
          <a:scrgbClr r="0" g="0" b="0"/>
        </a:effectRef>
        <a:fontRef idx="minor"/>
      </dsp:style>
    </dsp:sp>
    <dsp:sp modelId="{01542382-5D08-4E48-A05D-132DA12C8AEE}">
      <dsp:nvSpPr>
        <dsp:cNvPr id="0" name=""/>
        <dsp:cNvSpPr/>
      </dsp:nvSpPr>
      <dsp:spPr>
        <a:xfrm>
          <a:off x="0" y="1272470"/>
          <a:ext cx="10598149" cy="1156790"/>
        </a:xfrm>
        <a:prstGeom prst="roundRect">
          <a:avLst>
            <a:gd name="adj" fmla="val 10000"/>
          </a:avLst>
        </a:prstGeom>
        <a:solidFill>
          <a:schemeClr val="lt1">
            <a:hueOff val="0"/>
            <a:satOff val="0"/>
            <a:lumOff val="0"/>
            <a:alphaOff val="0"/>
          </a:schemeClr>
        </a:solidFill>
        <a:ln w="19050" cap="flat" cmpd="sng" algn="ctr">
          <a:solidFill>
            <a:srgbClr val="C01E2F"/>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i="0" kern="1200" dirty="0">
              <a:latin typeface="+mj-lt"/>
            </a:rPr>
            <a:t>Develop the ability to effectively lead teams and navigate challenges.</a:t>
          </a:r>
          <a:endParaRPr lang="en-IN" sz="2400" kern="1200" dirty="0">
            <a:latin typeface="+mj-lt"/>
          </a:endParaRPr>
        </a:p>
      </dsp:txBody>
      <dsp:txXfrm>
        <a:off x="2235308" y="1272470"/>
        <a:ext cx="8362840" cy="1156790"/>
      </dsp:txXfrm>
    </dsp:sp>
    <dsp:sp modelId="{EFC59EED-50AC-4C5D-91EE-B63DEB140ECC}">
      <dsp:nvSpPr>
        <dsp:cNvPr id="0" name=""/>
        <dsp:cNvSpPr/>
      </dsp:nvSpPr>
      <dsp:spPr>
        <a:xfrm>
          <a:off x="252384" y="1435336"/>
          <a:ext cx="1343569" cy="831057"/>
        </a:xfrm>
        <a:prstGeom prst="roundRect">
          <a:avLst>
            <a:gd name="adj" fmla="val 10000"/>
          </a:avLst>
        </a:prstGeom>
        <a:blipFill rotWithShape="1">
          <a:blip xmlns:r="http://schemas.openxmlformats.org/officeDocument/2006/relationships" r:embed="rId2">
            <a:duotone>
              <a:schemeClr val="accent6">
                <a:hueOff val="0"/>
                <a:satOff val="0"/>
                <a:lumOff val="0"/>
                <a:alphaOff val="0"/>
                <a:shade val="20000"/>
                <a:satMod val="200000"/>
              </a:schemeClr>
              <a:schemeClr val="accent6">
                <a:hueOff val="0"/>
                <a:satOff val="0"/>
                <a:lumOff val="0"/>
                <a:alphaOff val="0"/>
                <a:tint val="12000"/>
                <a:satMod val="190000"/>
              </a:schemeClr>
            </a:duotone>
          </a:blip>
          <a:srcRect/>
          <a:stretch>
            <a:fillRect l="-25000" r="-25000"/>
          </a:stretch>
        </a:blipFill>
        <a:ln w="19050" cap="flat" cmpd="sng" algn="ctr">
          <a:solidFill>
            <a:schemeClr val="accent6">
              <a:lumMod val="50000"/>
            </a:schemeClr>
          </a:solidFill>
          <a:prstDash val="solid"/>
        </a:ln>
        <a:effectLst/>
      </dsp:spPr>
      <dsp:style>
        <a:lnRef idx="2">
          <a:scrgbClr r="0" g="0" b="0"/>
        </a:lnRef>
        <a:fillRef idx="1">
          <a:scrgbClr r="0" g="0" b="0"/>
        </a:fillRef>
        <a:effectRef idx="0">
          <a:scrgbClr r="0" g="0" b="0"/>
        </a:effectRef>
        <a:fontRef idx="minor"/>
      </dsp:style>
    </dsp:sp>
    <dsp:sp modelId="{CA69EBD4-9D48-4A0D-88ED-D783554D7CF9}">
      <dsp:nvSpPr>
        <dsp:cNvPr id="0" name=""/>
        <dsp:cNvSpPr/>
      </dsp:nvSpPr>
      <dsp:spPr>
        <a:xfrm>
          <a:off x="0" y="2544940"/>
          <a:ext cx="10598149" cy="1156790"/>
        </a:xfrm>
        <a:prstGeom prst="roundRect">
          <a:avLst>
            <a:gd name="adj" fmla="val 10000"/>
          </a:avLst>
        </a:prstGeom>
        <a:solidFill>
          <a:schemeClr val="lt1">
            <a:hueOff val="0"/>
            <a:satOff val="0"/>
            <a:lumOff val="0"/>
            <a:alphaOff val="0"/>
          </a:schemeClr>
        </a:solidFill>
        <a:ln w="19050" cap="flat" cmpd="sng" algn="ctr">
          <a:solidFill>
            <a:srgbClr val="C01E2F"/>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i="0" kern="1200" dirty="0">
              <a:latin typeface="+mj-lt"/>
            </a:rPr>
            <a:t>Create innovative strategies to address contemporary leadership challenges.</a:t>
          </a:r>
          <a:endParaRPr lang="en-IN" sz="2400" kern="1200" dirty="0">
            <a:latin typeface="+mj-lt"/>
          </a:endParaRPr>
        </a:p>
      </dsp:txBody>
      <dsp:txXfrm>
        <a:off x="2235308" y="2544940"/>
        <a:ext cx="8362840" cy="1156790"/>
      </dsp:txXfrm>
    </dsp:sp>
    <dsp:sp modelId="{234D193C-E30E-4AB2-9209-997E8CDA53E5}">
      <dsp:nvSpPr>
        <dsp:cNvPr id="0" name=""/>
        <dsp:cNvSpPr/>
      </dsp:nvSpPr>
      <dsp:spPr>
        <a:xfrm>
          <a:off x="252384" y="2707806"/>
          <a:ext cx="1343569" cy="831057"/>
        </a:xfrm>
        <a:prstGeom prst="roundRect">
          <a:avLst>
            <a:gd name="adj" fmla="val 10000"/>
          </a:avLst>
        </a:prstGeom>
        <a:blipFill rotWithShape="1">
          <a:blip xmlns:r="http://schemas.openxmlformats.org/officeDocument/2006/relationships" r:embed="rId3">
            <a:duotone>
              <a:schemeClr val="accent6">
                <a:hueOff val="0"/>
                <a:satOff val="0"/>
                <a:lumOff val="0"/>
                <a:alphaOff val="0"/>
                <a:shade val="20000"/>
                <a:satMod val="200000"/>
              </a:schemeClr>
              <a:schemeClr val="accent6">
                <a:hueOff val="0"/>
                <a:satOff val="0"/>
                <a:lumOff val="0"/>
                <a:alphaOff val="0"/>
                <a:tint val="12000"/>
                <a:satMod val="190000"/>
              </a:schemeClr>
            </a:duotone>
          </a:blip>
          <a:srcRect/>
          <a:stretch>
            <a:fillRect l="-25000" r="-25000"/>
          </a:stretch>
        </a:blipFill>
        <a:ln w="19050" cap="flat" cmpd="sng" algn="ctr">
          <a:solidFill>
            <a:schemeClr val="accent6">
              <a:lumMod val="5000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 Id="rId6" Type="http://schemas.openxmlformats.org/officeDocument/2006/relationships/image" Target="../media/image6.svg"/><Relationship Id="rId5" Type="http://schemas.openxmlformats.org/officeDocument/2006/relationships/image" Target="../media/image5.png"/><Relationship Id="rId4"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0.pn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reserve="1">
  <p:cSld name="Title Only">
    <p:spTree>
      <p:nvGrpSpPr>
        <p:cNvPr id="1" name="Shape 15"/>
        <p:cNvGrpSpPr/>
        <p:nvPr/>
      </p:nvGrpSpPr>
      <p:grpSpPr>
        <a:xfrm>
          <a:off x="0" y="0"/>
          <a:ext cx="0" cy="0"/>
          <a:chOff x="0" y="0"/>
          <a:chExt cx="0" cy="0"/>
        </a:xfrm>
      </p:grpSpPr>
      <p:sp>
        <p:nvSpPr>
          <p:cNvPr id="17" name="Google Shape;17;p32"/>
          <p:cNvSpPr txBox="1">
            <a:spLocks noGrp="1"/>
          </p:cNvSpPr>
          <p:nvPr>
            <p:ph type="title"/>
          </p:nvPr>
        </p:nvSpPr>
        <p:spPr>
          <a:xfrm>
            <a:off x="613317" y="454334"/>
            <a:ext cx="10740483" cy="50467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2400"/>
              <a:buFont typeface="Calibri"/>
              <a:buNone/>
              <a:defRPr sz="2400" b="1">
                <a:latin typeface="Times New Roman" panose="02020603050405020304" pitchFamily="18" charset="0"/>
                <a:cs typeface="Times New Roman" panose="02020603050405020304" pitchFamily="18"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pic>
        <p:nvPicPr>
          <p:cNvPr id="2052" name="Picture 4" descr="Free vector linear flat abstract lines pattern">
            <a:extLst>
              <a:ext uri="{FF2B5EF4-FFF2-40B4-BE49-F238E27FC236}">
                <a16:creationId xmlns:a16="http://schemas.microsoft.com/office/drawing/2014/main" id="{9D707B5C-EFEB-42D3-B3D8-E0F1F5B44BFF}"/>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t="7779" b="7779"/>
          <a:stretch/>
        </p:blipFill>
        <p:spPr bwMode="auto">
          <a:xfrm rot="5400000">
            <a:off x="-1434168" y="1519786"/>
            <a:ext cx="6776191" cy="381160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Free vector linear flat abstract lines pattern">
            <a:extLst>
              <a:ext uri="{FF2B5EF4-FFF2-40B4-BE49-F238E27FC236}">
                <a16:creationId xmlns:a16="http://schemas.microsoft.com/office/drawing/2014/main" id="{47AE5AF1-847A-4A2E-BCD4-376F785F18EF}"/>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t="7779" b="7779"/>
          <a:stretch/>
        </p:blipFill>
        <p:spPr bwMode="auto">
          <a:xfrm rot="5400000">
            <a:off x="2377439" y="1519785"/>
            <a:ext cx="6776191" cy="381160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Free vector linear flat abstract lines pattern">
            <a:extLst>
              <a:ext uri="{FF2B5EF4-FFF2-40B4-BE49-F238E27FC236}">
                <a16:creationId xmlns:a16="http://schemas.microsoft.com/office/drawing/2014/main" id="{B74850B4-7AE3-4A93-AA97-271AF10C3F22}"/>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t="7779" b="7779"/>
          <a:stretch/>
        </p:blipFill>
        <p:spPr bwMode="auto">
          <a:xfrm rot="5400000">
            <a:off x="6189046" y="1519784"/>
            <a:ext cx="6776191" cy="381160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Free vector linear flat abstract lines pattern">
            <a:extLst>
              <a:ext uri="{FF2B5EF4-FFF2-40B4-BE49-F238E27FC236}">
                <a16:creationId xmlns:a16="http://schemas.microsoft.com/office/drawing/2014/main" id="{9644C741-1634-4ED8-B91E-CE15BC510DE9}"/>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t="85337" b="21"/>
          <a:stretch/>
        </p:blipFill>
        <p:spPr bwMode="auto">
          <a:xfrm rot="5400000">
            <a:off x="8430284" y="3092417"/>
            <a:ext cx="6776191" cy="670870"/>
          </a:xfrm>
          <a:prstGeom prst="rect">
            <a:avLst/>
          </a:prstGeom>
          <a:noFill/>
          <a:extLst>
            <a:ext uri="{909E8E84-426E-40DD-AFC4-6F175D3DCCD1}">
              <a14:hiddenFill xmlns:a14="http://schemas.microsoft.com/office/drawing/2010/main">
                <a:solidFill>
                  <a:srgbClr val="FFFFFF"/>
                </a:solidFill>
              </a14:hiddenFill>
            </a:ext>
          </a:extLst>
        </p:spPr>
      </p:pic>
      <p:grpSp>
        <p:nvGrpSpPr>
          <p:cNvPr id="2" name="Group 1">
            <a:extLst>
              <a:ext uri="{FF2B5EF4-FFF2-40B4-BE49-F238E27FC236}">
                <a16:creationId xmlns:a16="http://schemas.microsoft.com/office/drawing/2014/main" id="{8F2EC445-25E1-4A55-B03B-2E0520C3D323}"/>
              </a:ext>
            </a:extLst>
          </p:cNvPr>
          <p:cNvGrpSpPr/>
          <p:nvPr userDrawn="1"/>
        </p:nvGrpSpPr>
        <p:grpSpPr>
          <a:xfrm>
            <a:off x="48124" y="35228"/>
            <a:ext cx="12105691" cy="6778455"/>
            <a:chOff x="48124" y="37493"/>
            <a:chExt cx="12105691" cy="6778455"/>
          </a:xfrm>
        </p:grpSpPr>
        <p:pic>
          <p:nvPicPr>
            <p:cNvPr id="13" name="Picture 4" descr="Free vector linear flat abstract lines pattern">
              <a:extLst>
                <a:ext uri="{FF2B5EF4-FFF2-40B4-BE49-F238E27FC236}">
                  <a16:creationId xmlns:a16="http://schemas.microsoft.com/office/drawing/2014/main" id="{D79FB0B6-446A-40B8-ACB3-ADFF29DA7A60}"/>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t="7779" b="7779"/>
            <a:stretch/>
          </p:blipFill>
          <p:spPr bwMode="auto">
            <a:xfrm rot="5400000">
              <a:off x="-1434168" y="1519787"/>
              <a:ext cx="6776191" cy="381160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Free vector linear flat abstract lines pattern">
              <a:extLst>
                <a:ext uri="{FF2B5EF4-FFF2-40B4-BE49-F238E27FC236}">
                  <a16:creationId xmlns:a16="http://schemas.microsoft.com/office/drawing/2014/main" id="{A17166A1-F0A6-48D4-9C90-45E42AAADD1C}"/>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t="7779" b="7779"/>
            <a:stretch/>
          </p:blipFill>
          <p:spPr bwMode="auto">
            <a:xfrm rot="5400000">
              <a:off x="2377439" y="1519786"/>
              <a:ext cx="6776191" cy="381160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Free vector linear flat abstract lines pattern">
              <a:extLst>
                <a:ext uri="{FF2B5EF4-FFF2-40B4-BE49-F238E27FC236}">
                  <a16:creationId xmlns:a16="http://schemas.microsoft.com/office/drawing/2014/main" id="{628376AA-5466-4669-A786-CE9254882DE1}"/>
                </a:ext>
              </a:extLst>
            </p:cNvPr>
            <p:cNvPicPr>
              <a:picLocks noChangeAspect="1" noChangeArrowheads="1"/>
            </p:cNvPicPr>
            <p:nvPr userDrawn="1"/>
          </p:nvPicPr>
          <p:blipFill rotWithShape="1">
            <a:blip r:embed="rId2">
              <a:alphaModFix amt="0"/>
              <a:extLst>
                <a:ext uri="{28A0092B-C50C-407E-A947-70E740481C1C}">
                  <a14:useLocalDpi xmlns:a14="http://schemas.microsoft.com/office/drawing/2010/main" val="0"/>
                </a:ext>
              </a:extLst>
            </a:blip>
            <a:srcRect t="7779" b="7779"/>
            <a:stretch/>
          </p:blipFill>
          <p:spPr bwMode="auto">
            <a:xfrm rot="5400000">
              <a:off x="6189046" y="1519785"/>
              <a:ext cx="6776191" cy="3811607"/>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4" descr="Free vector linear flat abstract lines pattern">
              <a:extLst>
                <a:ext uri="{FF2B5EF4-FFF2-40B4-BE49-F238E27FC236}">
                  <a16:creationId xmlns:a16="http://schemas.microsoft.com/office/drawing/2014/main" id="{4BC1545F-D60A-409F-9108-AFA93C67D800}"/>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t="85337" b="21"/>
            <a:stretch/>
          </p:blipFill>
          <p:spPr bwMode="auto">
            <a:xfrm rot="5400000">
              <a:off x="8430284" y="3092418"/>
              <a:ext cx="6776191" cy="670870"/>
            </a:xfrm>
            <a:prstGeom prst="rect">
              <a:avLst/>
            </a:prstGeom>
            <a:noFill/>
            <a:extLst>
              <a:ext uri="{909E8E84-426E-40DD-AFC4-6F175D3DCCD1}">
                <a14:hiddenFill xmlns:a14="http://schemas.microsoft.com/office/drawing/2010/main">
                  <a:solidFill>
                    <a:srgbClr val="FFFFFF"/>
                  </a:solidFill>
                </a14:hiddenFill>
              </a:ext>
            </a:extLst>
          </p:spPr>
        </p:pic>
      </p:grpSp>
      <p:pic>
        <p:nvPicPr>
          <p:cNvPr id="20" name="Picture 6" descr="Free vector flat university concept background">
            <a:extLst>
              <a:ext uri="{FF2B5EF4-FFF2-40B4-BE49-F238E27FC236}">
                <a16:creationId xmlns:a16="http://schemas.microsoft.com/office/drawing/2014/main" id="{C5EC3F5F-E7DD-418E-8281-374A8C8F8E77}"/>
              </a:ext>
            </a:extLst>
          </p:cNvPr>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ackgroundRemoval t="10000" b="90000" l="10000" r="90000">
                        <a14:backgroundMark x1="8786" y1="60224" x2="8786" y2="60224"/>
                        <a14:backgroundMark x1="8786" y1="60224" x2="8786" y2="60224"/>
                        <a14:backgroundMark x1="7668" y1="67093" x2="6230" y2="47604"/>
                        <a14:backgroundMark x1="6230" y1="47604" x2="21725" y2="31789"/>
                        <a14:backgroundMark x1="21725" y1="31789" x2="41853" y2="24601"/>
                        <a14:backgroundMark x1="41853" y1="24601" x2="82428" y2="30192"/>
                        <a14:backgroundMark x1="82428" y1="30192" x2="92173" y2="40735"/>
                        <a14:backgroundMark x1="92173" y1="40735" x2="96645" y2="58786"/>
                        <a14:backgroundMark x1="96645" y1="58786" x2="96326" y2="69010"/>
                        <a14:backgroundMark x1="96326" y1="69010" x2="91374" y2="78275"/>
                        <a14:backgroundMark x1="91374" y1="78275" x2="79712" y2="81949"/>
                        <a14:backgroundMark x1="79712" y1="81949" x2="42492" y2="79233"/>
                        <a14:backgroundMark x1="42492" y1="79233" x2="26837" y2="74760"/>
                        <a14:backgroundMark x1="26837" y1="74760" x2="14696" y2="75399"/>
                        <a14:backgroundMark x1="14696" y1="75399" x2="6070" y2="73003"/>
                        <a14:backgroundMark x1="6070" y1="73003" x2="6550" y2="66933"/>
                      </a14:backgroundRemoval>
                    </a14:imgEffect>
                  </a14:imgLayer>
                </a14:imgProps>
              </a:ext>
              <a:ext uri="{28A0092B-C50C-407E-A947-70E740481C1C}">
                <a14:useLocalDpi xmlns:a14="http://schemas.microsoft.com/office/drawing/2010/main" val="0"/>
              </a:ext>
            </a:extLst>
          </a:blip>
          <a:srcRect l="9711" t="31664" r="8844" b="27497"/>
          <a:stretch/>
        </p:blipFill>
        <p:spPr bwMode="auto">
          <a:xfrm>
            <a:off x="5611262" y="1654694"/>
            <a:ext cx="6532614" cy="3275668"/>
          </a:xfrm>
          <a:prstGeom prst="rect">
            <a:avLst/>
          </a:prstGeom>
          <a:noFill/>
          <a:extLst>
            <a:ext uri="{909E8E84-426E-40DD-AFC4-6F175D3DCCD1}">
              <a14:hiddenFill xmlns:a14="http://schemas.microsoft.com/office/drawing/2010/main">
                <a:solidFill>
                  <a:srgbClr val="FFFFFF"/>
                </a:solidFill>
              </a14:hiddenFill>
            </a:ext>
          </a:extLst>
        </p:spPr>
      </p:pic>
      <p:pic>
        <p:nvPicPr>
          <p:cNvPr id="7" name="Graphic 6" descr="An organic corner shape">
            <a:extLst>
              <a:ext uri="{FF2B5EF4-FFF2-40B4-BE49-F238E27FC236}">
                <a16:creationId xmlns:a16="http://schemas.microsoft.com/office/drawing/2014/main" id="{CA8ED215-728B-4520-8104-BDBCC16EF3E6}"/>
              </a:ext>
            </a:extLst>
          </p:cNvPr>
          <p:cNvPicPr>
            <a:picLocks noChangeAspect="1"/>
          </p:cNvPicPr>
          <p:nvPr userDrawn="1"/>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13523"/>
          <a:stretch/>
        </p:blipFill>
        <p:spPr>
          <a:xfrm rot="5400000">
            <a:off x="372656" y="-264752"/>
            <a:ext cx="6767105" cy="7436044"/>
          </a:xfrm>
          <a:prstGeom prst="rect">
            <a:avLst/>
          </a:prstGeom>
        </p:spPr>
      </p:pic>
      <p:pic>
        <p:nvPicPr>
          <p:cNvPr id="23" name="Graphic 22" descr="An organic corner shape">
            <a:extLst>
              <a:ext uri="{FF2B5EF4-FFF2-40B4-BE49-F238E27FC236}">
                <a16:creationId xmlns:a16="http://schemas.microsoft.com/office/drawing/2014/main" id="{3A113103-687A-44AD-A68C-9A75149CF738}"/>
              </a:ext>
            </a:extLst>
          </p:cNvPr>
          <p:cNvPicPr>
            <a:picLocks noChangeAspect="1"/>
          </p:cNvPicPr>
          <p:nvPr userDrawn="1"/>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13523" t="47295"/>
          <a:stretch/>
        </p:blipFill>
        <p:spPr>
          <a:xfrm rot="5400000">
            <a:off x="476178" y="-365635"/>
            <a:ext cx="6767106" cy="7623214"/>
          </a:xfrm>
          <a:prstGeom prst="rect">
            <a:avLst/>
          </a:prstGeom>
        </p:spPr>
      </p:pic>
      <p:sp>
        <p:nvSpPr>
          <p:cNvPr id="12" name="Oval 11">
            <a:extLst>
              <a:ext uri="{FF2B5EF4-FFF2-40B4-BE49-F238E27FC236}">
                <a16:creationId xmlns:a16="http://schemas.microsoft.com/office/drawing/2014/main" id="{4AADDB0F-B41C-4889-8362-57E0CDE00A49}"/>
              </a:ext>
            </a:extLst>
          </p:cNvPr>
          <p:cNvSpPr/>
          <p:nvPr userDrawn="1"/>
        </p:nvSpPr>
        <p:spPr>
          <a:xfrm>
            <a:off x="1896177" y="1375845"/>
            <a:ext cx="3715085" cy="3667221"/>
          </a:xfrm>
          <a:prstGeom prst="ellipse">
            <a:avLst/>
          </a:prstGeom>
          <a:gradFill flip="none" rotWithShape="1">
            <a:gsLst>
              <a:gs pos="0">
                <a:srgbClr val="9C1621">
                  <a:shade val="30000"/>
                  <a:satMod val="115000"/>
                </a:srgbClr>
              </a:gs>
              <a:gs pos="50000">
                <a:srgbClr val="9C1621">
                  <a:shade val="67500"/>
                  <a:satMod val="115000"/>
                </a:srgbClr>
              </a:gs>
              <a:gs pos="100000">
                <a:srgbClr val="9C1621">
                  <a:shade val="100000"/>
                  <a:satMod val="115000"/>
                </a:srgbClr>
              </a:gs>
            </a:gsLst>
            <a:lin ang="18900000" scaled="1"/>
            <a:tileRect/>
          </a:gradFill>
          <a:ln>
            <a:solidFill>
              <a:srgbClr val="C01E2F"/>
            </a:solidFill>
          </a:ln>
          <a:effectLst>
            <a:innerShdw blurRad="63500" dist="50800" dir="8100000">
              <a:prstClr val="black">
                <a:alpha val="50000"/>
              </a:prstClr>
            </a:inn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latin typeface="Times New Roman" panose="02020603050405020304" pitchFamily="18" charset="0"/>
              </a:rPr>
              <a:t>CENTRE</a:t>
            </a:r>
          </a:p>
          <a:p>
            <a:pPr algn="ctr"/>
            <a:r>
              <a:rPr lang="en-IN" sz="2400" b="1" dirty="0">
                <a:latin typeface="Times New Roman" panose="02020603050405020304" pitchFamily="18" charset="0"/>
              </a:rPr>
              <a:t>OF</a:t>
            </a:r>
          </a:p>
          <a:p>
            <a:pPr algn="ctr"/>
            <a:r>
              <a:rPr lang="en-IN" sz="2400" b="1" dirty="0">
                <a:latin typeface="Times New Roman" panose="02020603050405020304" pitchFamily="18" charset="0"/>
              </a:rPr>
              <a:t>PROFESSIONAL AND EMPLOYABILITY SKILLS</a:t>
            </a:r>
          </a:p>
        </p:txBody>
      </p:sp>
    </p:spTree>
    <p:extLst>
      <p:ext uri="{BB962C8B-B14F-4D97-AF65-F5344CB8AC3E}">
        <p14:creationId xmlns:p14="http://schemas.microsoft.com/office/powerpoint/2010/main" val="685232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type="secHead" preserve="1">
  <p:cSld name="Section Header">
    <p:spTree>
      <p:nvGrpSpPr>
        <p:cNvPr id="1" name="Shape 38"/>
        <p:cNvGrpSpPr/>
        <p:nvPr/>
      </p:nvGrpSpPr>
      <p:grpSpPr>
        <a:xfrm>
          <a:off x="0" y="0"/>
          <a:ext cx="0" cy="0"/>
          <a:chOff x="0" y="0"/>
          <a:chExt cx="0" cy="0"/>
        </a:xfrm>
      </p:grpSpPr>
      <p:sp>
        <p:nvSpPr>
          <p:cNvPr id="39" name="Google Shape;39;p36"/>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b="1">
                <a:latin typeface="Times New Roman" panose="02020603050405020304" pitchFamily="18" charset="0"/>
                <a:cs typeface="Times New Roman" panose="02020603050405020304" pitchFamily="18"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40" name="Google Shape;40;p36"/>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b="1">
                <a:solidFill>
                  <a:srgbClr val="888888"/>
                </a:solidFill>
                <a:latin typeface="Times New Roman" panose="02020603050405020304" pitchFamily="18" charset="0"/>
                <a:cs typeface="Times New Roman" panose="02020603050405020304" pitchFamily="18" charset="0"/>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dirty="0"/>
          </a:p>
        </p:txBody>
      </p:sp>
      <p:sp>
        <p:nvSpPr>
          <p:cNvPr id="41" name="Google Shape;41;p36"/>
          <p:cNvSpPr txBox="1">
            <a:spLocks noGrp="1"/>
          </p:cNvSpPr>
          <p:nvPr>
            <p:ph type="sldNum" idx="12"/>
          </p:nvPr>
        </p:nvSpPr>
        <p:spPr>
          <a:xfrm>
            <a:off x="8156601" y="6356350"/>
            <a:ext cx="365119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994705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wo Content" preserve="1">
  <p:cSld name="Two Content">
    <p:spTree>
      <p:nvGrpSpPr>
        <p:cNvPr id="1" name="Shape 44"/>
        <p:cNvGrpSpPr/>
        <p:nvPr/>
      </p:nvGrpSpPr>
      <p:grpSpPr>
        <a:xfrm>
          <a:off x="0" y="0"/>
          <a:ext cx="0" cy="0"/>
          <a:chOff x="0" y="0"/>
          <a:chExt cx="0" cy="0"/>
        </a:xfrm>
      </p:grpSpPr>
      <p:sp>
        <p:nvSpPr>
          <p:cNvPr id="45" name="Google Shape;45;p37"/>
          <p:cNvSpPr txBox="1">
            <a:spLocks noGrp="1"/>
          </p:cNvSpPr>
          <p:nvPr>
            <p:ph type="title"/>
          </p:nvPr>
        </p:nvSpPr>
        <p:spPr>
          <a:xfrm>
            <a:off x="615175" y="487788"/>
            <a:ext cx="10515600" cy="4377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accent2"/>
              </a:buClr>
              <a:buSzPts val="2800"/>
              <a:buFont typeface="Calibri"/>
              <a:buNone/>
              <a:defRPr sz="2800" b="1">
                <a:solidFill>
                  <a:schemeClr val="accent2"/>
                </a:solidFill>
                <a:latin typeface="Times New Roman" panose="02020603050405020304" pitchFamily="18" charset="0"/>
                <a:cs typeface="Times New Roman" panose="02020603050405020304" pitchFamily="18"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46" name="Google Shape;46;p37"/>
          <p:cNvSpPr txBox="1">
            <a:spLocks noGrp="1"/>
          </p:cNvSpPr>
          <p:nvPr>
            <p:ph type="body" idx="1"/>
          </p:nvPr>
        </p:nvSpPr>
        <p:spPr>
          <a:xfrm>
            <a:off x="6172200" y="1674796"/>
            <a:ext cx="5181600" cy="4502167"/>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1000"/>
              </a:spcBef>
              <a:spcAft>
                <a:spcPts val="0"/>
              </a:spcAft>
              <a:buClr>
                <a:schemeClr val="dk1"/>
              </a:buClr>
              <a:buSzPts val="2400"/>
              <a:buChar char="•"/>
              <a:defRPr sz="2400">
                <a:latin typeface="Times New Roman" panose="02020603050405020304" pitchFamily="18" charset="0"/>
                <a:cs typeface="Times New Roman" panose="02020603050405020304" pitchFamily="18" charset="0"/>
              </a:defRPr>
            </a:lvl1pPr>
            <a:lvl2pPr marL="914400" lvl="1" indent="-355600" algn="l">
              <a:lnSpc>
                <a:spcPct val="90000"/>
              </a:lnSpc>
              <a:spcBef>
                <a:spcPts val="500"/>
              </a:spcBef>
              <a:spcAft>
                <a:spcPts val="0"/>
              </a:spcAft>
              <a:buClr>
                <a:schemeClr val="dk1"/>
              </a:buClr>
              <a:buSzPts val="2000"/>
              <a:buChar char="•"/>
              <a:defRPr sz="2000"/>
            </a:lvl2pPr>
            <a:lvl3pPr marL="1371600" lvl="2" indent="-342900" algn="l">
              <a:lnSpc>
                <a:spcPct val="90000"/>
              </a:lnSpc>
              <a:spcBef>
                <a:spcPts val="500"/>
              </a:spcBef>
              <a:spcAft>
                <a:spcPts val="0"/>
              </a:spcAft>
              <a:buClr>
                <a:schemeClr val="dk1"/>
              </a:buClr>
              <a:buSzPts val="1800"/>
              <a:buChar char="•"/>
              <a:defRPr sz="1800"/>
            </a:lvl3pPr>
            <a:lvl4pPr marL="1828800" lvl="3" indent="-330200" algn="l">
              <a:lnSpc>
                <a:spcPct val="90000"/>
              </a:lnSpc>
              <a:spcBef>
                <a:spcPts val="500"/>
              </a:spcBef>
              <a:spcAft>
                <a:spcPts val="0"/>
              </a:spcAft>
              <a:buClr>
                <a:schemeClr val="dk1"/>
              </a:buClr>
              <a:buSzPts val="1600"/>
              <a:buChar char="•"/>
              <a:defRPr sz="1600"/>
            </a:lvl4pPr>
            <a:lvl5pPr marL="2286000" lvl="4" indent="-317500" algn="l">
              <a:lnSpc>
                <a:spcPct val="90000"/>
              </a:lnSpc>
              <a:spcBef>
                <a:spcPts val="500"/>
              </a:spcBef>
              <a:spcAft>
                <a:spcPts val="0"/>
              </a:spcAft>
              <a:buClr>
                <a:schemeClr val="dk1"/>
              </a:buClr>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dirty="0"/>
          </a:p>
        </p:txBody>
      </p:sp>
      <p:sp>
        <p:nvSpPr>
          <p:cNvPr id="48" name="Google Shape;48;p37"/>
          <p:cNvSpPr txBox="1">
            <a:spLocks noGrp="1"/>
          </p:cNvSpPr>
          <p:nvPr>
            <p:ph type="body" idx="2"/>
          </p:nvPr>
        </p:nvSpPr>
        <p:spPr>
          <a:xfrm>
            <a:off x="615175" y="1674796"/>
            <a:ext cx="5181600" cy="4502167"/>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1000"/>
              </a:spcBef>
              <a:spcAft>
                <a:spcPts val="0"/>
              </a:spcAft>
              <a:buClr>
                <a:schemeClr val="dk1"/>
              </a:buClr>
              <a:buSzPts val="2400"/>
              <a:buChar char="•"/>
              <a:defRPr sz="2400">
                <a:latin typeface="Times New Roman" panose="02020603050405020304" pitchFamily="18" charset="0"/>
                <a:cs typeface="Times New Roman" panose="02020603050405020304" pitchFamily="18" charset="0"/>
              </a:defRPr>
            </a:lvl1pPr>
            <a:lvl2pPr marL="914400" lvl="1" indent="-355600" algn="l">
              <a:lnSpc>
                <a:spcPct val="90000"/>
              </a:lnSpc>
              <a:spcBef>
                <a:spcPts val="500"/>
              </a:spcBef>
              <a:spcAft>
                <a:spcPts val="0"/>
              </a:spcAft>
              <a:buClr>
                <a:schemeClr val="dk1"/>
              </a:buClr>
              <a:buSzPts val="2000"/>
              <a:buChar char="•"/>
              <a:defRPr sz="2000"/>
            </a:lvl2pPr>
            <a:lvl3pPr marL="1371600" lvl="2" indent="-342900" algn="l">
              <a:lnSpc>
                <a:spcPct val="90000"/>
              </a:lnSpc>
              <a:spcBef>
                <a:spcPts val="500"/>
              </a:spcBef>
              <a:spcAft>
                <a:spcPts val="0"/>
              </a:spcAft>
              <a:buClr>
                <a:schemeClr val="dk1"/>
              </a:buClr>
              <a:buSzPts val="1800"/>
              <a:buChar char="•"/>
              <a:defRPr sz="1800"/>
            </a:lvl3pPr>
            <a:lvl4pPr marL="1828800" lvl="3" indent="-330200" algn="l">
              <a:lnSpc>
                <a:spcPct val="90000"/>
              </a:lnSpc>
              <a:spcBef>
                <a:spcPts val="500"/>
              </a:spcBef>
              <a:spcAft>
                <a:spcPts val="0"/>
              </a:spcAft>
              <a:buClr>
                <a:schemeClr val="dk1"/>
              </a:buClr>
              <a:buSzPts val="1600"/>
              <a:buChar char="•"/>
              <a:defRPr sz="1600"/>
            </a:lvl4pPr>
            <a:lvl5pPr marL="2286000" lvl="4" indent="-317500" algn="l">
              <a:lnSpc>
                <a:spcPct val="90000"/>
              </a:lnSpc>
              <a:spcBef>
                <a:spcPts val="500"/>
              </a:spcBef>
              <a:spcAft>
                <a:spcPts val="0"/>
              </a:spcAft>
              <a:buClr>
                <a:schemeClr val="dk1"/>
              </a:buClr>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dirty="0"/>
          </a:p>
        </p:txBody>
      </p:sp>
      <p:grpSp>
        <p:nvGrpSpPr>
          <p:cNvPr id="8" name="Group 7">
            <a:extLst>
              <a:ext uri="{FF2B5EF4-FFF2-40B4-BE49-F238E27FC236}">
                <a16:creationId xmlns:a16="http://schemas.microsoft.com/office/drawing/2014/main" id="{DE95675B-BF22-48AB-A429-4026A0D614CD}"/>
              </a:ext>
            </a:extLst>
          </p:cNvPr>
          <p:cNvGrpSpPr/>
          <p:nvPr userDrawn="1"/>
        </p:nvGrpSpPr>
        <p:grpSpPr>
          <a:xfrm>
            <a:off x="615175" y="879162"/>
            <a:ext cx="10608058" cy="924026"/>
            <a:chOff x="745742" y="1116725"/>
            <a:chExt cx="10608058" cy="924026"/>
          </a:xfrm>
        </p:grpSpPr>
        <p:sp>
          <p:nvSpPr>
            <p:cNvPr id="9" name="Rectangle: Rounded Corners 8">
              <a:extLst>
                <a:ext uri="{FF2B5EF4-FFF2-40B4-BE49-F238E27FC236}">
                  <a16:creationId xmlns:a16="http://schemas.microsoft.com/office/drawing/2014/main" id="{5AEE623D-C0B9-4880-9EE8-7423246A554B}"/>
                </a:ext>
              </a:extLst>
            </p:cNvPr>
            <p:cNvSpPr/>
            <p:nvPr userDrawn="1"/>
          </p:nvSpPr>
          <p:spPr>
            <a:xfrm>
              <a:off x="1654822" y="1334845"/>
              <a:ext cx="9698978" cy="487786"/>
            </a:xfrm>
            <a:prstGeom prst="roundRect">
              <a:avLst>
                <a:gd name="adj" fmla="val 50000"/>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2563" indent="0" algn="l"/>
              <a:r>
                <a:rPr lang="en-IN" sz="2600" dirty="0">
                  <a:solidFill>
                    <a:schemeClr val="tx1"/>
                  </a:solidFill>
                  <a:latin typeface="Times New Roman" panose="02020603050405020304" pitchFamily="18" charset="0"/>
                  <a:cs typeface="Times New Roman" panose="02020603050405020304" pitchFamily="18" charset="0"/>
                </a:rPr>
                <a:t>Subtitle</a:t>
              </a:r>
            </a:p>
          </p:txBody>
        </p:sp>
        <p:pic>
          <p:nvPicPr>
            <p:cNvPr id="10" name="Graphic 9" descr="An open book">
              <a:extLst>
                <a:ext uri="{FF2B5EF4-FFF2-40B4-BE49-F238E27FC236}">
                  <a16:creationId xmlns:a16="http://schemas.microsoft.com/office/drawing/2014/main" id="{FCA0E263-48F9-4CCD-A56F-52D7AB06509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5742" y="1116725"/>
              <a:ext cx="924026" cy="924026"/>
            </a:xfrm>
            <a:prstGeom prst="rect">
              <a:avLst/>
            </a:prstGeom>
          </p:spPr>
        </p:pic>
      </p:grpSp>
    </p:spTree>
    <p:extLst>
      <p:ext uri="{BB962C8B-B14F-4D97-AF65-F5344CB8AC3E}">
        <p14:creationId xmlns:p14="http://schemas.microsoft.com/office/powerpoint/2010/main" val="2740192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reserve="1">
  <p:cSld name="Blank">
    <p:spTree>
      <p:nvGrpSpPr>
        <p:cNvPr id="1" name="Shape 60"/>
        <p:cNvGrpSpPr/>
        <p:nvPr/>
      </p:nvGrpSpPr>
      <p:grpSpPr>
        <a:xfrm>
          <a:off x="0" y="0"/>
          <a:ext cx="0" cy="0"/>
          <a:chOff x="0" y="0"/>
          <a:chExt cx="0" cy="0"/>
        </a:xfrm>
      </p:grpSpPr>
      <p:grpSp>
        <p:nvGrpSpPr>
          <p:cNvPr id="3" name="Group 2">
            <a:extLst>
              <a:ext uri="{FF2B5EF4-FFF2-40B4-BE49-F238E27FC236}">
                <a16:creationId xmlns:a16="http://schemas.microsoft.com/office/drawing/2014/main" id="{778410F2-862C-4338-B21F-89E0F9113D3F}"/>
              </a:ext>
            </a:extLst>
          </p:cNvPr>
          <p:cNvGrpSpPr/>
          <p:nvPr userDrawn="1"/>
        </p:nvGrpSpPr>
        <p:grpSpPr>
          <a:xfrm>
            <a:off x="745742" y="1116725"/>
            <a:ext cx="10608058" cy="924026"/>
            <a:chOff x="745742" y="1116725"/>
            <a:chExt cx="10608058" cy="924026"/>
          </a:xfrm>
        </p:grpSpPr>
        <p:sp>
          <p:nvSpPr>
            <p:cNvPr id="4" name="Rectangle: Rounded Corners 3">
              <a:extLst>
                <a:ext uri="{FF2B5EF4-FFF2-40B4-BE49-F238E27FC236}">
                  <a16:creationId xmlns:a16="http://schemas.microsoft.com/office/drawing/2014/main" id="{85DE4048-4544-4694-8B7E-FEE8A841C50D}"/>
                </a:ext>
              </a:extLst>
            </p:cNvPr>
            <p:cNvSpPr/>
            <p:nvPr userDrawn="1"/>
          </p:nvSpPr>
          <p:spPr>
            <a:xfrm>
              <a:off x="1654822" y="1334845"/>
              <a:ext cx="9698978" cy="487786"/>
            </a:xfrm>
            <a:prstGeom prst="roundRect">
              <a:avLst>
                <a:gd name="adj" fmla="val 50000"/>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2563" indent="0" algn="l"/>
              <a:r>
                <a:rPr lang="en-IN" sz="2600" dirty="0">
                  <a:solidFill>
                    <a:schemeClr val="tx1"/>
                  </a:solidFill>
                  <a:latin typeface="Times New Roman" panose="02020603050405020304" pitchFamily="18" charset="0"/>
                  <a:cs typeface="Times New Roman" panose="02020603050405020304" pitchFamily="18" charset="0"/>
                </a:rPr>
                <a:t>Subtitle</a:t>
              </a:r>
            </a:p>
          </p:txBody>
        </p:sp>
        <p:pic>
          <p:nvPicPr>
            <p:cNvPr id="5" name="Graphic 4" descr="An open book">
              <a:extLst>
                <a:ext uri="{FF2B5EF4-FFF2-40B4-BE49-F238E27FC236}">
                  <a16:creationId xmlns:a16="http://schemas.microsoft.com/office/drawing/2014/main" id="{FE47DA7D-8DAA-4364-BE89-809EF5BA9C6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5742" y="1116725"/>
              <a:ext cx="924026" cy="924026"/>
            </a:xfrm>
            <a:prstGeom prst="rect">
              <a:avLst/>
            </a:prstGeom>
          </p:spPr>
        </p:pic>
      </p:grpSp>
    </p:spTree>
    <p:extLst>
      <p:ext uri="{BB962C8B-B14F-4D97-AF65-F5344CB8AC3E}">
        <p14:creationId xmlns:p14="http://schemas.microsoft.com/office/powerpoint/2010/main" val="1796713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Picture with Caption" preserve="1">
  <p:cSld name="Picture with Caption">
    <p:spTree>
      <p:nvGrpSpPr>
        <p:cNvPr id="1" name="Shape 62"/>
        <p:cNvGrpSpPr/>
        <p:nvPr/>
      </p:nvGrpSpPr>
      <p:grpSpPr>
        <a:xfrm>
          <a:off x="0" y="0"/>
          <a:ext cx="0" cy="0"/>
          <a:chOff x="0" y="0"/>
          <a:chExt cx="0" cy="0"/>
        </a:xfrm>
      </p:grpSpPr>
      <p:sp>
        <p:nvSpPr>
          <p:cNvPr id="63" name="Google Shape;63;p4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400"/>
              <a:buFont typeface="Calibri"/>
              <a:buNone/>
              <a:defRPr sz="2400" b="1">
                <a:latin typeface="Times New Roman" panose="02020603050405020304" pitchFamily="18" charset="0"/>
                <a:cs typeface="Times New Roman" panose="02020603050405020304" pitchFamily="18"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64" name="Google Shape;64;p40"/>
          <p:cNvSpPr>
            <a:spLocks noGrp="1"/>
          </p:cNvSpPr>
          <p:nvPr>
            <p:ph type="pic" idx="2"/>
          </p:nvPr>
        </p:nvSpPr>
        <p:spPr>
          <a:xfrm>
            <a:off x="5183188" y="987425"/>
            <a:ext cx="6172200" cy="4873625"/>
          </a:xfrm>
          <a:prstGeom prst="rect">
            <a:avLst/>
          </a:prstGeom>
          <a:noFill/>
          <a:ln>
            <a:noFill/>
          </a:ln>
        </p:spPr>
      </p:sp>
      <p:sp>
        <p:nvSpPr>
          <p:cNvPr id="65" name="Google Shape;65;p4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800"/>
              <a:buNone/>
              <a:defRPr sz="1800">
                <a:latin typeface="Times New Roman" panose="02020603050405020304" pitchFamily="18" charset="0"/>
                <a:cs typeface="Times New Roman" panose="02020603050405020304" pitchFamily="18" charset="0"/>
              </a:defRPr>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dirty="0"/>
          </a:p>
        </p:txBody>
      </p:sp>
      <p:sp>
        <p:nvSpPr>
          <p:cNvPr id="66" name="Google Shape;66;p40"/>
          <p:cNvSpPr txBox="1">
            <a:spLocks noGrp="1"/>
          </p:cNvSpPr>
          <p:nvPr>
            <p:ph type="sldNum" idx="12"/>
          </p:nvPr>
        </p:nvSpPr>
        <p:spPr>
          <a:xfrm>
            <a:off x="8156601" y="6356350"/>
            <a:ext cx="365119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67" name="Google Shape;67;p40"/>
          <p:cNvCxnSpPr/>
          <p:nvPr/>
        </p:nvCxnSpPr>
        <p:spPr>
          <a:xfrm>
            <a:off x="618744" y="1011936"/>
            <a:ext cx="10967373" cy="0"/>
          </a:xfrm>
          <a:prstGeom prst="straightConnector1">
            <a:avLst/>
          </a:prstGeom>
          <a:noFill/>
          <a:ln w="9525" cap="flat" cmpd="sng">
            <a:solidFill>
              <a:schemeClr val="accent2"/>
            </a:solidFill>
            <a:prstDash val="solid"/>
            <a:miter lim="800000"/>
            <a:headEnd type="none" w="sm" len="sm"/>
            <a:tailEnd type="none" w="sm" len="sm"/>
          </a:ln>
        </p:spPr>
      </p:cxnSp>
      <p:sp>
        <p:nvSpPr>
          <p:cNvPr id="68" name="Google Shape;68;p40"/>
          <p:cNvSpPr txBox="1">
            <a:spLocks noGrp="1"/>
          </p:cNvSpPr>
          <p:nvPr>
            <p:ph type="body" idx="3"/>
          </p:nvPr>
        </p:nvSpPr>
        <p:spPr>
          <a:xfrm>
            <a:off x="618744" y="444847"/>
            <a:ext cx="9472613" cy="5242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accent2"/>
              </a:buClr>
              <a:buSzPts val="2800"/>
              <a:buNone/>
              <a:defRPr b="1">
                <a:solidFill>
                  <a:schemeClr val="accent2"/>
                </a:solidFill>
                <a:latin typeface="Times New Roman" panose="02020603050405020304" pitchFamily="18" charset="0"/>
                <a:cs typeface="Times New Roman" panose="02020603050405020304" pitchFamily="18" charset="0"/>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dirty="0"/>
          </a:p>
        </p:txBody>
      </p:sp>
    </p:spTree>
    <p:extLst>
      <p:ext uri="{BB962C8B-B14F-4D97-AF65-F5344CB8AC3E}">
        <p14:creationId xmlns:p14="http://schemas.microsoft.com/office/powerpoint/2010/main" val="2805509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wo Content" preserve="1" userDrawn="1">
  <p:cSld name="1_Two Content">
    <p:spTree>
      <p:nvGrpSpPr>
        <p:cNvPr id="1" name="Shape 44"/>
        <p:cNvGrpSpPr/>
        <p:nvPr/>
      </p:nvGrpSpPr>
      <p:grpSpPr>
        <a:xfrm>
          <a:off x="0" y="0"/>
          <a:ext cx="0" cy="0"/>
          <a:chOff x="0" y="0"/>
          <a:chExt cx="0" cy="0"/>
        </a:xfrm>
      </p:grpSpPr>
      <p:sp>
        <p:nvSpPr>
          <p:cNvPr id="45" name="Google Shape;45;p37"/>
          <p:cNvSpPr txBox="1">
            <a:spLocks noGrp="1"/>
          </p:cNvSpPr>
          <p:nvPr>
            <p:ph type="title"/>
          </p:nvPr>
        </p:nvSpPr>
        <p:spPr>
          <a:xfrm>
            <a:off x="615175" y="487788"/>
            <a:ext cx="10515600" cy="4377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accent2"/>
              </a:buClr>
              <a:buSzPts val="2800"/>
              <a:buFont typeface="Calibri"/>
              <a:buNone/>
              <a:defRPr sz="2800" b="1">
                <a:solidFill>
                  <a:schemeClr val="tx1"/>
                </a:solidFill>
                <a:latin typeface="Times New Roman" panose="02020603050405020304" pitchFamily="18" charset="0"/>
                <a:cs typeface="Times New Roman" panose="02020603050405020304" pitchFamily="18"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9" name="Rectangle: Rounded Corners 8">
            <a:extLst>
              <a:ext uri="{FF2B5EF4-FFF2-40B4-BE49-F238E27FC236}">
                <a16:creationId xmlns:a16="http://schemas.microsoft.com/office/drawing/2014/main" id="{5AEE623D-C0B9-4880-9EE8-7423246A554B}"/>
              </a:ext>
            </a:extLst>
          </p:cNvPr>
          <p:cNvSpPr/>
          <p:nvPr userDrawn="1"/>
        </p:nvSpPr>
        <p:spPr>
          <a:xfrm>
            <a:off x="1793763" y="1272941"/>
            <a:ext cx="5492561" cy="487786"/>
          </a:xfrm>
          <a:prstGeom prst="roundRect">
            <a:avLst>
              <a:gd name="adj" fmla="val 50000"/>
            </a:avLst>
          </a:prstGeom>
          <a:noFill/>
          <a:ln>
            <a:solidFill>
              <a:srgbClr val="9C16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2563" indent="0" algn="l"/>
            <a:r>
              <a:rPr lang="en-IN" sz="2600" dirty="0">
                <a:solidFill>
                  <a:schemeClr val="tx1"/>
                </a:solidFill>
                <a:latin typeface="Times New Roman" panose="02020603050405020304" pitchFamily="18" charset="0"/>
                <a:cs typeface="Times New Roman" panose="02020603050405020304" pitchFamily="18" charset="0"/>
              </a:rPr>
              <a:t>Document Links</a:t>
            </a:r>
          </a:p>
        </p:txBody>
      </p:sp>
      <p:pic>
        <p:nvPicPr>
          <p:cNvPr id="3" name="Graphic 2" descr="Checklist with solid fill">
            <a:extLst>
              <a:ext uri="{FF2B5EF4-FFF2-40B4-BE49-F238E27FC236}">
                <a16:creationId xmlns:a16="http://schemas.microsoft.com/office/drawing/2014/main" id="{341616AA-B97F-4AF7-A267-2E0BBA1E45B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732590" y="1059634"/>
            <a:ext cx="914400" cy="914400"/>
          </a:xfrm>
          <a:prstGeom prst="rect">
            <a:avLst/>
          </a:prstGeom>
        </p:spPr>
      </p:pic>
    </p:spTree>
    <p:extLst>
      <p:ext uri="{BB962C8B-B14F-4D97-AF65-F5344CB8AC3E}">
        <p14:creationId xmlns:p14="http://schemas.microsoft.com/office/powerpoint/2010/main" val="391419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preserve="1" userDrawn="1">
  <p:cSld name="1_Two Content">
    <p:spTree>
      <p:nvGrpSpPr>
        <p:cNvPr id="1" name="Shape 44"/>
        <p:cNvGrpSpPr/>
        <p:nvPr/>
      </p:nvGrpSpPr>
      <p:grpSpPr>
        <a:xfrm>
          <a:off x="0" y="0"/>
          <a:ext cx="0" cy="0"/>
          <a:chOff x="0" y="0"/>
          <a:chExt cx="0" cy="0"/>
        </a:xfrm>
      </p:grpSpPr>
      <p:sp>
        <p:nvSpPr>
          <p:cNvPr id="45" name="Google Shape;45;p37"/>
          <p:cNvSpPr txBox="1">
            <a:spLocks noGrp="1"/>
          </p:cNvSpPr>
          <p:nvPr>
            <p:ph type="title"/>
          </p:nvPr>
        </p:nvSpPr>
        <p:spPr>
          <a:xfrm>
            <a:off x="615175" y="487788"/>
            <a:ext cx="10515600" cy="4377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accent2"/>
              </a:buClr>
              <a:buSzPts val="2800"/>
              <a:buFont typeface="Calibri"/>
              <a:buNone/>
              <a:defRPr sz="2800" b="1">
                <a:solidFill>
                  <a:schemeClr val="tx1"/>
                </a:solidFill>
                <a:latin typeface="Times New Roman" panose="02020603050405020304" pitchFamily="18" charset="0"/>
                <a:cs typeface="Times New Roman" panose="02020603050405020304" pitchFamily="18"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9" name="Rectangle: Rounded Corners 8">
            <a:extLst>
              <a:ext uri="{FF2B5EF4-FFF2-40B4-BE49-F238E27FC236}">
                <a16:creationId xmlns:a16="http://schemas.microsoft.com/office/drawing/2014/main" id="{5AEE623D-C0B9-4880-9EE8-7423246A554B}"/>
              </a:ext>
            </a:extLst>
          </p:cNvPr>
          <p:cNvSpPr/>
          <p:nvPr userDrawn="1"/>
        </p:nvSpPr>
        <p:spPr>
          <a:xfrm>
            <a:off x="1793763" y="1272941"/>
            <a:ext cx="5492561" cy="487786"/>
          </a:xfrm>
          <a:prstGeom prst="roundRect">
            <a:avLst>
              <a:gd name="adj" fmla="val 50000"/>
            </a:avLst>
          </a:prstGeom>
          <a:noFill/>
          <a:ln>
            <a:solidFill>
              <a:srgbClr val="9C16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2563" indent="0" algn="l"/>
            <a:r>
              <a:rPr lang="en-IN" sz="2600" dirty="0">
                <a:solidFill>
                  <a:schemeClr val="tx1"/>
                </a:solidFill>
                <a:latin typeface="Times New Roman" panose="02020603050405020304" pitchFamily="18" charset="0"/>
                <a:cs typeface="Times New Roman" panose="02020603050405020304" pitchFamily="18" charset="0"/>
              </a:rPr>
              <a:t>Video Links</a:t>
            </a:r>
          </a:p>
        </p:txBody>
      </p:sp>
      <p:pic>
        <p:nvPicPr>
          <p:cNvPr id="3" name="Graphic 2" descr="Video camera with solid fill">
            <a:extLst>
              <a:ext uri="{FF2B5EF4-FFF2-40B4-BE49-F238E27FC236}">
                <a16:creationId xmlns:a16="http://schemas.microsoft.com/office/drawing/2014/main" id="{341616AA-B97F-4AF7-A267-2E0BBA1E45B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3300" y="983301"/>
            <a:ext cx="914400" cy="914400"/>
          </a:xfrm>
          <a:prstGeom prst="rect">
            <a:avLst/>
          </a:prstGeom>
        </p:spPr>
      </p:pic>
    </p:spTree>
    <p:extLst>
      <p:ext uri="{BB962C8B-B14F-4D97-AF65-F5344CB8AC3E}">
        <p14:creationId xmlns:p14="http://schemas.microsoft.com/office/powerpoint/2010/main" val="1815301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preserve="1" userDrawn="1">
  <p:cSld name="Title and Vertical Text">
    <p:spTree>
      <p:nvGrpSpPr>
        <p:cNvPr id="1" name="Shape 70"/>
        <p:cNvGrpSpPr/>
        <p:nvPr/>
      </p:nvGrpSpPr>
      <p:grpSpPr>
        <a:xfrm>
          <a:off x="0" y="0"/>
          <a:ext cx="0" cy="0"/>
          <a:chOff x="0" y="0"/>
          <a:chExt cx="0" cy="0"/>
        </a:xfrm>
      </p:grpSpPr>
      <p:pic>
        <p:nvPicPr>
          <p:cNvPr id="6146" name="Picture 2" descr="fountain pen next to red Thank You journal">
            <a:extLst>
              <a:ext uri="{FF2B5EF4-FFF2-40B4-BE49-F238E27FC236}">
                <a16:creationId xmlns:a16="http://schemas.microsoft.com/office/drawing/2014/main" id="{0A4B86D7-6238-4151-B7A9-E281DC7EC261}"/>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 y="-1"/>
            <a:ext cx="12192001" cy="6848051"/>
          </a:xfrm>
          <a:prstGeom prst="rect">
            <a:avLst/>
          </a:prstGeom>
          <a:noFill/>
          <a:extLst>
            <a:ext uri="{909E8E84-426E-40DD-AFC4-6F175D3DCCD1}">
              <a14:hiddenFill xmlns:a14="http://schemas.microsoft.com/office/drawing/2010/main">
                <a:solidFill>
                  <a:srgbClr val="FFFFFF"/>
                </a:solidFill>
              </a14:hiddenFill>
            </a:ext>
          </a:extLst>
        </p:spPr>
      </p:pic>
      <p:sp>
        <p:nvSpPr>
          <p:cNvPr id="74" name="Google Shape;74;p41"/>
          <p:cNvSpPr txBox="1">
            <a:spLocks noGrp="1"/>
          </p:cNvSpPr>
          <p:nvPr>
            <p:ph type="body" idx="2"/>
          </p:nvPr>
        </p:nvSpPr>
        <p:spPr>
          <a:xfrm>
            <a:off x="618744" y="444847"/>
            <a:ext cx="9472613" cy="5242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accent2"/>
              </a:buClr>
              <a:buSzPts val="2800"/>
              <a:buNone/>
              <a:defRPr b="1">
                <a:solidFill>
                  <a:schemeClr val="tx1"/>
                </a:solidFill>
                <a:latin typeface="Times New Roman" panose="02020603050405020304" pitchFamily="18" charset="0"/>
                <a:cs typeface="Times New Roman" panose="02020603050405020304" pitchFamily="18" charset="0"/>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dirty="0"/>
          </a:p>
        </p:txBody>
      </p:sp>
    </p:spTree>
    <p:extLst>
      <p:ext uri="{BB962C8B-B14F-4D97-AF65-F5344CB8AC3E}">
        <p14:creationId xmlns:p14="http://schemas.microsoft.com/office/powerpoint/2010/main" val="4013362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9F7B9-CD65-75F5-5603-BA1972E5EF3D}"/>
              </a:ext>
            </a:extLst>
          </p:cNvPr>
          <p:cNvSpPr>
            <a:spLocks noGrp="1"/>
          </p:cNvSpPr>
          <p:nvPr>
            <p:ph type="title"/>
          </p:nvPr>
        </p:nvSpPr>
        <p:spPr/>
        <p:txBody>
          <a:bodyPr/>
          <a:lstStyle/>
          <a:p>
            <a:r>
              <a:rPr lang="en-US"/>
              <a:t>Click to edit Master title style</a:t>
            </a:r>
            <a:endParaRPr lang="en-IN"/>
          </a:p>
        </p:txBody>
      </p:sp>
      <p:sp>
        <p:nvSpPr>
          <p:cNvPr id="3" name="Slide Number Placeholder 2">
            <a:extLst>
              <a:ext uri="{FF2B5EF4-FFF2-40B4-BE49-F238E27FC236}">
                <a16:creationId xmlns:a16="http://schemas.microsoft.com/office/drawing/2014/main" id="{EDBE658E-ECE3-98FC-6A7C-201EC05FDA26}"/>
              </a:ext>
            </a:extLst>
          </p:cNvPr>
          <p:cNvSpPr>
            <a:spLocks noGrp="1"/>
          </p:cNvSpPr>
          <p:nvPr>
            <p:ph type="sldNum" idx="10"/>
          </p:nvPr>
        </p:nvSpPr>
        <p:spPr/>
        <p:txBody>
          <a:bodyPr/>
          <a:lstStyle/>
          <a:p>
            <a:fld id="{00000000-1234-1234-1234-123412341234}" type="slidenum">
              <a:rPr lang="en-US" smtClean="0"/>
              <a:pPr/>
              <a:t>‹#›</a:t>
            </a:fld>
            <a:endParaRPr lang="en-US" dirty="0"/>
          </a:p>
        </p:txBody>
      </p:sp>
      <p:pic>
        <p:nvPicPr>
          <p:cNvPr id="5" name="Picture 4">
            <a:extLst>
              <a:ext uri="{FF2B5EF4-FFF2-40B4-BE49-F238E27FC236}">
                <a16:creationId xmlns:a16="http://schemas.microsoft.com/office/drawing/2014/main" id="{FA25E863-8645-AEB7-8450-C9AC97D6B6F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85" y="0"/>
            <a:ext cx="12189630" cy="6858000"/>
          </a:xfrm>
          <a:prstGeom prst="rect">
            <a:avLst/>
          </a:prstGeom>
        </p:spPr>
      </p:pic>
    </p:spTree>
    <p:extLst>
      <p:ext uri="{BB962C8B-B14F-4D97-AF65-F5344CB8AC3E}">
        <p14:creationId xmlns:p14="http://schemas.microsoft.com/office/powerpoint/2010/main" val="2351820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preserve="1">
  <p:cSld name="Title Slide">
    <p:spTree>
      <p:nvGrpSpPr>
        <p:cNvPr id="1" name="Shape 19"/>
        <p:cNvGrpSpPr/>
        <p:nvPr/>
      </p:nvGrpSpPr>
      <p:grpSpPr>
        <a:xfrm>
          <a:off x="0" y="0"/>
          <a:ext cx="0" cy="0"/>
          <a:chOff x="0" y="0"/>
          <a:chExt cx="0" cy="0"/>
        </a:xfrm>
      </p:grpSpPr>
      <p:pic>
        <p:nvPicPr>
          <p:cNvPr id="3078" name="Picture 6" descr="Stationery Illustration in PNG, SVG">
            <a:extLst>
              <a:ext uri="{FF2B5EF4-FFF2-40B4-BE49-F238E27FC236}">
                <a16:creationId xmlns:a16="http://schemas.microsoft.com/office/drawing/2014/main" id="{7C599420-B10F-4411-80CF-A7C7462D6516}"/>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24026" y="1482315"/>
            <a:ext cx="3763478" cy="3748777"/>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igher education Illustration in PNG, SVG">
            <a:extLst>
              <a:ext uri="{FF2B5EF4-FFF2-40B4-BE49-F238E27FC236}">
                <a16:creationId xmlns:a16="http://schemas.microsoft.com/office/drawing/2014/main" id="{D41471E9-6915-44EE-8A8A-DC734AAB6741}"/>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813984" y="748022"/>
            <a:ext cx="2854016" cy="2854016"/>
          </a:xfrm>
          <a:prstGeom prst="rect">
            <a:avLst/>
          </a:prstGeom>
          <a:noFill/>
          <a:extLst>
            <a:ext uri="{909E8E84-426E-40DD-AFC4-6F175D3DCCD1}">
              <a14:hiddenFill xmlns:a14="http://schemas.microsoft.com/office/drawing/2010/main">
                <a:solidFill>
                  <a:srgbClr val="FFFFFF"/>
                </a:solidFill>
              </a14:hiddenFill>
            </a:ext>
          </a:extLst>
        </p:spPr>
      </p:pic>
      <p:sp>
        <p:nvSpPr>
          <p:cNvPr id="20" name="Google Shape;20;p33"/>
          <p:cNvSpPr txBox="1">
            <a:spLocks noGrp="1"/>
          </p:cNvSpPr>
          <p:nvPr>
            <p:ph type="ctrTitle" hasCustomPrompt="1"/>
          </p:nvPr>
        </p:nvSpPr>
        <p:spPr>
          <a:xfrm>
            <a:off x="1524000" y="1041400"/>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4000"/>
              <a:buFont typeface="Calibri"/>
              <a:buNone/>
              <a:defRPr sz="3600" b="1">
                <a:solidFill>
                  <a:srgbClr val="0070C0"/>
                </a:solidFill>
                <a:latin typeface="Times New Roman" panose="02020603050405020304" pitchFamily="18" charset="0"/>
                <a:cs typeface="Times New Roman" panose="02020603050405020304" pitchFamily="18"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IN" dirty="0"/>
              <a:t>SUBJECT NAME</a:t>
            </a:r>
          </a:p>
        </p:txBody>
      </p:sp>
      <p:sp>
        <p:nvSpPr>
          <p:cNvPr id="21" name="Google Shape;21;p33"/>
          <p:cNvSpPr txBox="1">
            <a:spLocks noGrp="1"/>
          </p:cNvSpPr>
          <p:nvPr>
            <p:ph type="subTitle" idx="1" hasCustomPrompt="1"/>
          </p:nvPr>
        </p:nvSpPr>
        <p:spPr>
          <a:xfrm>
            <a:off x="1524000" y="3602038"/>
            <a:ext cx="9144000" cy="468157"/>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b="1">
                <a:solidFill>
                  <a:srgbClr val="C01E2F"/>
                </a:solidFill>
                <a:latin typeface="Times New Roman" panose="02020603050405020304" pitchFamily="18" charset="0"/>
                <a:cs typeface="Times New Roman" panose="02020603050405020304" pitchFamily="18" charset="0"/>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r>
              <a:rPr lang="en-IN" dirty="0"/>
              <a:t>Module- 1</a:t>
            </a:r>
            <a:endParaRPr dirty="0"/>
          </a:p>
        </p:txBody>
      </p:sp>
      <p:sp>
        <p:nvSpPr>
          <p:cNvPr id="22" name="Google Shape;22;p33"/>
          <p:cNvSpPr txBox="1">
            <a:spLocks noGrp="1"/>
          </p:cNvSpPr>
          <p:nvPr>
            <p:ph type="body" idx="2" hasCustomPrompt="1"/>
          </p:nvPr>
        </p:nvSpPr>
        <p:spPr>
          <a:xfrm>
            <a:off x="1524000" y="4259263"/>
            <a:ext cx="9144000" cy="781050"/>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dk1"/>
              </a:buClr>
              <a:buSzPts val="3200"/>
              <a:buNone/>
              <a:defRPr sz="2800" b="1">
                <a:solidFill>
                  <a:srgbClr val="0070C0"/>
                </a:solidFill>
                <a:latin typeface="Times New Roman" panose="02020603050405020304" pitchFamily="18" charset="0"/>
                <a:cs typeface="Times New Roman" panose="02020603050405020304" pitchFamily="18" charset="0"/>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r>
              <a:rPr lang="en-IN" dirty="0"/>
              <a:t>Name of Module</a:t>
            </a:r>
            <a:endParaRPr dirty="0"/>
          </a:p>
        </p:txBody>
      </p:sp>
    </p:spTree>
    <p:extLst>
      <p:ext uri="{BB962C8B-B14F-4D97-AF65-F5344CB8AC3E}">
        <p14:creationId xmlns:p14="http://schemas.microsoft.com/office/powerpoint/2010/main" val="861687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preserve="1">
  <p:cSld name="3_Title Slide">
    <p:spTree>
      <p:nvGrpSpPr>
        <p:cNvPr id="1" name="Shape 19"/>
        <p:cNvGrpSpPr/>
        <p:nvPr/>
      </p:nvGrpSpPr>
      <p:grpSpPr>
        <a:xfrm>
          <a:off x="0" y="0"/>
          <a:ext cx="0" cy="0"/>
          <a:chOff x="0" y="0"/>
          <a:chExt cx="0" cy="0"/>
        </a:xfrm>
      </p:grpSpPr>
      <p:pic>
        <p:nvPicPr>
          <p:cNvPr id="4098" name="Picture 2" descr="Free vector online education isometric concept, laptop on book, internet course for learning on home">
            <a:extLst>
              <a:ext uri="{FF2B5EF4-FFF2-40B4-BE49-F238E27FC236}">
                <a16:creationId xmlns:a16="http://schemas.microsoft.com/office/drawing/2014/main" id="{8FD03470-DA09-4386-A801-5BA0D13A538E}"/>
              </a:ext>
            </a:extLst>
          </p:cNvPr>
          <p:cNvPicPr>
            <a:picLocks noChangeAspect="1" noChangeArrowheads="1"/>
          </p:cNvPicPr>
          <p:nvPr userDrawn="1"/>
        </p:nvPicPr>
        <p:blipFill rotWithShape="1">
          <a:blip r:embed="rId2">
            <a:extLst>
              <a:ext uri="{BEBA8EAE-BF5A-486C-A8C5-ECC9F3942E4B}">
                <a14:imgProps xmlns:a14="http://schemas.microsoft.com/office/drawing/2010/main">
                  <a14:imgLayer r:embed="rId3">
                    <a14:imgEffect>
                      <a14:backgroundRemoval t="8085" b="90000" l="9585" r="97923">
                        <a14:foregroundMark x1="37380" y1="55106" x2="31949" y2="57872"/>
                        <a14:foregroundMark x1="31949" y1="57872" x2="36901" y2="55319"/>
                        <a14:foregroundMark x1="36901" y1="55319" x2="36901" y2="55319"/>
                        <a14:foregroundMark x1="46486" y1="77021" x2="52077" y2="79787"/>
                        <a14:foregroundMark x1="52077" y1="79787" x2="55911" y2="84681"/>
                        <a14:foregroundMark x1="47444" y1="72766" x2="40735" y2="69787"/>
                        <a14:foregroundMark x1="40735" y1="69787" x2="36422" y2="73830"/>
                        <a14:foregroundMark x1="73482" y1="85532" x2="90575" y2="72128"/>
                        <a14:foregroundMark x1="80831" y1="12766" x2="85144" y2="16170"/>
                        <a14:foregroundMark x1="54633" y1="23617" x2="61981" y2="25745"/>
                        <a14:foregroundMark x1="69010" y1="14255" x2="63419" y2="39362"/>
                        <a14:foregroundMark x1="63419" y1="39362" x2="48403" y2="52553"/>
                        <a14:foregroundMark x1="60064" y1="37660" x2="59425" y2="37234"/>
                        <a14:foregroundMark x1="59425" y1="37234" x2="45847" y2="52128"/>
                        <a14:foregroundMark x1="45847" y1="52128" x2="47923" y2="43830"/>
                        <a14:foregroundMark x1="47923" y1="43830" x2="58147" y2="32553"/>
                        <a14:foregroundMark x1="58147" y1="32553" x2="65335" y2="29574"/>
                        <a14:foregroundMark x1="65335" y1="29574" x2="67093" y2="29574"/>
                        <a14:foregroundMark x1="53834" y1="38511" x2="31949" y2="54681"/>
                        <a14:foregroundMark x1="31949" y1="54681" x2="29073" y2="64681"/>
                        <a14:foregroundMark x1="29073" y1="64681" x2="36422" y2="78936"/>
                        <a14:foregroundMark x1="36422" y1="78936" x2="46006" y2="85319"/>
                        <a14:foregroundMark x1="46006" y1="85319" x2="57827" y2="85745"/>
                        <a14:foregroundMark x1="57827" y1="85745" x2="85144" y2="83830"/>
                        <a14:foregroundMark x1="85144" y1="83830" x2="90735" y2="77872"/>
                        <a14:foregroundMark x1="90735" y1="77872" x2="96965" y2="48085"/>
                        <a14:foregroundMark x1="96965" y1="48085" x2="85623" y2="11277"/>
                        <a14:foregroundMark x1="85623" y1="11277" x2="74760" y2="10638"/>
                        <a14:foregroundMark x1="74760" y1="10638" x2="51438" y2="25319"/>
                        <a14:foregroundMark x1="51438" y1="25319" x2="53195" y2="39362"/>
                        <a14:foregroundMark x1="44888" y1="81064" x2="44888" y2="81064"/>
                        <a14:foregroundMark x1="31949" y1="69149" x2="34026" y2="84681"/>
                        <a14:foregroundMark x1="34026" y1="84681" x2="43930" y2="90851"/>
                        <a14:foregroundMark x1="43930" y1="90851" x2="75080" y2="94468"/>
                        <a14:foregroundMark x1="75080" y1="94468" x2="93610" y2="84255"/>
                        <a14:foregroundMark x1="93610" y1="84255" x2="97923" y2="72340"/>
                        <a14:foregroundMark x1="97923" y1="72340" x2="98083" y2="66809"/>
                        <a14:foregroundMark x1="92492" y1="24894" x2="92492" y2="14468"/>
                        <a14:foregroundMark x1="92492" y1="14468" x2="87859" y2="10213"/>
                        <a14:foregroundMark x1="87859" y1="10213" x2="73482" y2="8085"/>
                        <a14:foregroundMark x1="73482" y1="8085" x2="55591" y2="16383"/>
                        <a14:foregroundMark x1="55591" y1="16383" x2="47764" y2="24255"/>
                        <a14:foregroundMark x1="47764" y1="24255" x2="43770" y2="39362"/>
                        <a14:foregroundMark x1="43770" y1="39362" x2="28914" y2="54468"/>
                        <a14:foregroundMark x1="28914" y1="54468" x2="31949" y2="64255"/>
                        <a14:foregroundMark x1="31949" y1="64255" x2="33387" y2="64894"/>
                        <a14:foregroundMark x1="28754" y1="55106" x2="28435" y2="62766"/>
                        <a14:foregroundMark x1="28435" y1="62766" x2="29872" y2="66170"/>
                      </a14:backgroundRemoval>
                    </a14:imgEffect>
                  </a14:imgLayer>
                </a14:imgProps>
              </a:ext>
              <a:ext uri="{28A0092B-C50C-407E-A947-70E740481C1C}">
                <a14:useLocalDpi xmlns:a14="http://schemas.microsoft.com/office/drawing/2010/main" val="0"/>
              </a:ext>
            </a:extLst>
          </a:blip>
          <a:srcRect t="7324" r="6276" b="8815"/>
          <a:stretch/>
        </p:blipFill>
        <p:spPr bwMode="auto">
          <a:xfrm>
            <a:off x="4908883" y="1270474"/>
            <a:ext cx="7225364" cy="4905490"/>
          </a:xfrm>
          <a:prstGeom prst="rect">
            <a:avLst/>
          </a:prstGeom>
          <a:noFill/>
          <a:extLst>
            <a:ext uri="{909E8E84-426E-40DD-AFC4-6F175D3DCCD1}">
              <a14:hiddenFill xmlns:a14="http://schemas.microsoft.com/office/drawing/2010/main">
                <a:solidFill>
                  <a:srgbClr val="FFFFFF"/>
                </a:solidFill>
              </a14:hiddenFill>
            </a:ext>
          </a:extLst>
        </p:spPr>
      </p:pic>
      <p:sp>
        <p:nvSpPr>
          <p:cNvPr id="20" name="Google Shape;20;p33"/>
          <p:cNvSpPr txBox="1">
            <a:spLocks noGrp="1"/>
          </p:cNvSpPr>
          <p:nvPr>
            <p:ph type="ctrTitle" hasCustomPrompt="1"/>
          </p:nvPr>
        </p:nvSpPr>
        <p:spPr>
          <a:xfrm>
            <a:off x="1524000" y="1041400"/>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4000"/>
              <a:buFont typeface="Calibri"/>
              <a:buNone/>
              <a:defRPr sz="3600" b="1">
                <a:solidFill>
                  <a:srgbClr val="0070C0"/>
                </a:solidFill>
                <a:latin typeface="Times New Roman" panose="02020603050405020304" pitchFamily="18" charset="0"/>
                <a:cs typeface="Times New Roman" panose="02020603050405020304" pitchFamily="18"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IN" dirty="0"/>
              <a:t>SUBJECT NAME</a:t>
            </a:r>
          </a:p>
        </p:txBody>
      </p:sp>
      <p:sp>
        <p:nvSpPr>
          <p:cNvPr id="21" name="Google Shape;21;p33"/>
          <p:cNvSpPr txBox="1">
            <a:spLocks noGrp="1"/>
          </p:cNvSpPr>
          <p:nvPr>
            <p:ph type="subTitle" idx="1" hasCustomPrompt="1"/>
          </p:nvPr>
        </p:nvSpPr>
        <p:spPr>
          <a:xfrm>
            <a:off x="1524000" y="3602038"/>
            <a:ext cx="9144000" cy="468157"/>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b="1">
                <a:solidFill>
                  <a:srgbClr val="C01E2F"/>
                </a:solidFill>
                <a:latin typeface="Times New Roman" panose="02020603050405020304" pitchFamily="18" charset="0"/>
                <a:cs typeface="Times New Roman" panose="02020603050405020304" pitchFamily="18" charset="0"/>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r>
              <a:rPr lang="en-IN" dirty="0"/>
              <a:t>Module- 1</a:t>
            </a:r>
            <a:endParaRPr dirty="0"/>
          </a:p>
        </p:txBody>
      </p:sp>
      <p:sp>
        <p:nvSpPr>
          <p:cNvPr id="22" name="Google Shape;22;p33"/>
          <p:cNvSpPr txBox="1">
            <a:spLocks noGrp="1"/>
          </p:cNvSpPr>
          <p:nvPr>
            <p:ph type="body" idx="2" hasCustomPrompt="1"/>
          </p:nvPr>
        </p:nvSpPr>
        <p:spPr>
          <a:xfrm>
            <a:off x="1524000" y="4259263"/>
            <a:ext cx="9144000" cy="781050"/>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dk1"/>
              </a:buClr>
              <a:buSzPts val="3200"/>
              <a:buNone/>
              <a:defRPr sz="2800" b="1">
                <a:solidFill>
                  <a:srgbClr val="0070C0"/>
                </a:solidFill>
                <a:latin typeface="Times New Roman" panose="02020603050405020304" pitchFamily="18" charset="0"/>
                <a:cs typeface="Times New Roman" panose="02020603050405020304" pitchFamily="18" charset="0"/>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r>
              <a:rPr lang="en-IN" dirty="0"/>
              <a:t>Name of Module</a:t>
            </a:r>
            <a:endParaRPr dirty="0"/>
          </a:p>
        </p:txBody>
      </p:sp>
      <p:pic>
        <p:nvPicPr>
          <p:cNvPr id="10" name="Picture 4" descr="Higher education Illustration in PNG, SVG">
            <a:extLst>
              <a:ext uri="{FF2B5EF4-FFF2-40B4-BE49-F238E27FC236}">
                <a16:creationId xmlns:a16="http://schemas.microsoft.com/office/drawing/2014/main" id="{DBDA7ED0-A820-4626-9F13-36174335CE79}"/>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flipH="1">
            <a:off x="20995" y="0"/>
            <a:ext cx="3055881" cy="30558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3463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Google Shape;28;p34">
            <a:extLst>
              <a:ext uri="{FF2B5EF4-FFF2-40B4-BE49-F238E27FC236}">
                <a16:creationId xmlns:a16="http://schemas.microsoft.com/office/drawing/2014/main" id="{85D5D8CC-A829-4EB4-BD87-ED53D92154A6}"/>
              </a:ext>
            </a:extLst>
          </p:cNvPr>
          <p:cNvSpPr txBox="1">
            <a:spLocks noGrp="1"/>
          </p:cNvSpPr>
          <p:nvPr>
            <p:ph type="body" idx="2"/>
          </p:nvPr>
        </p:nvSpPr>
        <p:spPr>
          <a:xfrm>
            <a:off x="618744" y="444847"/>
            <a:ext cx="9472613" cy="67187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accent2"/>
              </a:buClr>
              <a:buSzPts val="2800"/>
              <a:buNone/>
              <a:defRPr b="1">
                <a:solidFill>
                  <a:schemeClr val="tx1"/>
                </a:solidFill>
                <a:latin typeface="Times New Roman" panose="02020603050405020304" pitchFamily="18" charset="0"/>
                <a:cs typeface="Times New Roman" panose="02020603050405020304" pitchFamily="18" charset="0"/>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dirty="0"/>
          </a:p>
        </p:txBody>
      </p:sp>
      <p:grpSp>
        <p:nvGrpSpPr>
          <p:cNvPr id="9" name="Group 8">
            <a:extLst>
              <a:ext uri="{FF2B5EF4-FFF2-40B4-BE49-F238E27FC236}">
                <a16:creationId xmlns:a16="http://schemas.microsoft.com/office/drawing/2014/main" id="{0A035421-8850-470C-A979-38DF8B1387BC}"/>
              </a:ext>
            </a:extLst>
          </p:cNvPr>
          <p:cNvGrpSpPr/>
          <p:nvPr userDrawn="1"/>
        </p:nvGrpSpPr>
        <p:grpSpPr>
          <a:xfrm>
            <a:off x="899023" y="1311537"/>
            <a:ext cx="3855858" cy="924026"/>
            <a:chOff x="899023" y="1311537"/>
            <a:chExt cx="3855858" cy="924026"/>
          </a:xfrm>
        </p:grpSpPr>
        <p:sp>
          <p:nvSpPr>
            <p:cNvPr id="6" name="Rectangle: Rounded Corners 5">
              <a:extLst>
                <a:ext uri="{FF2B5EF4-FFF2-40B4-BE49-F238E27FC236}">
                  <a16:creationId xmlns:a16="http://schemas.microsoft.com/office/drawing/2014/main" id="{40B0DB3B-0A6E-4EC6-B9D1-E86E730B7F3F}"/>
                </a:ext>
              </a:extLst>
            </p:cNvPr>
            <p:cNvSpPr/>
            <p:nvPr userDrawn="1"/>
          </p:nvSpPr>
          <p:spPr>
            <a:xfrm>
              <a:off x="1905080" y="1529657"/>
              <a:ext cx="2849801" cy="487786"/>
            </a:xfrm>
            <a:prstGeom prst="roundRect">
              <a:avLst>
                <a:gd name="adj" fmla="val 50000"/>
              </a:avLst>
            </a:prstGeom>
            <a:noFill/>
            <a:ln>
              <a:solidFill>
                <a:srgbClr val="9C16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2563" indent="0" algn="l"/>
              <a:r>
                <a:rPr lang="en-IN" sz="2600" dirty="0">
                  <a:solidFill>
                    <a:schemeClr val="tx1"/>
                  </a:solidFill>
                  <a:latin typeface="Times New Roman" panose="02020603050405020304" pitchFamily="18" charset="0"/>
                  <a:cs typeface="Times New Roman" panose="02020603050405020304" pitchFamily="18" charset="0"/>
                </a:rPr>
                <a:t>AIM</a:t>
              </a:r>
            </a:p>
          </p:txBody>
        </p:sp>
        <p:pic>
          <p:nvPicPr>
            <p:cNvPr id="7" name="Graphic 6" descr="Bullseye with solid fill">
              <a:extLst>
                <a:ext uri="{FF2B5EF4-FFF2-40B4-BE49-F238E27FC236}">
                  <a16:creationId xmlns:a16="http://schemas.microsoft.com/office/drawing/2014/main" id="{17343F55-D46B-473E-8643-5B0C3E1D156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899023" y="1311537"/>
              <a:ext cx="924026" cy="924026"/>
            </a:xfrm>
            <a:prstGeom prst="rect">
              <a:avLst/>
            </a:prstGeom>
          </p:spPr>
        </p:pic>
      </p:grpSp>
      <p:sp>
        <p:nvSpPr>
          <p:cNvPr id="10" name="TextBox 9">
            <a:extLst>
              <a:ext uri="{FF2B5EF4-FFF2-40B4-BE49-F238E27FC236}">
                <a16:creationId xmlns:a16="http://schemas.microsoft.com/office/drawing/2014/main" id="{37BCE05B-C565-449A-919C-63683AF99F74}"/>
              </a:ext>
            </a:extLst>
          </p:cNvPr>
          <p:cNvSpPr txBox="1"/>
          <p:nvPr userDrawn="1"/>
        </p:nvSpPr>
        <p:spPr>
          <a:xfrm>
            <a:off x="4765040" y="4255120"/>
            <a:ext cx="2661920" cy="461665"/>
          </a:xfrm>
          <a:prstGeom prst="rect">
            <a:avLst/>
          </a:prstGeom>
          <a:noFill/>
        </p:spPr>
        <p:txBody>
          <a:bodyPr wrap="square" rtlCol="0">
            <a:spAutoFit/>
          </a:bodyPr>
          <a:lstStyle/>
          <a:p>
            <a:pPr algn="ctr"/>
            <a:r>
              <a:rPr lang="en-IN" sz="2400" dirty="0">
                <a:solidFill>
                  <a:schemeClr val="bg1"/>
                </a:solidFill>
                <a:latin typeface="+mj-lt"/>
              </a:rPr>
              <a:t>Enter Aim</a:t>
            </a:r>
          </a:p>
        </p:txBody>
      </p:sp>
    </p:spTree>
    <p:extLst>
      <p:ext uri="{BB962C8B-B14F-4D97-AF65-F5344CB8AC3E}">
        <p14:creationId xmlns:p14="http://schemas.microsoft.com/office/powerpoint/2010/main" val="4126817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4" name="Google Shape;28;p34">
            <a:extLst>
              <a:ext uri="{FF2B5EF4-FFF2-40B4-BE49-F238E27FC236}">
                <a16:creationId xmlns:a16="http://schemas.microsoft.com/office/drawing/2014/main" id="{85D5D8CC-A829-4EB4-BD87-ED53D92154A6}"/>
              </a:ext>
            </a:extLst>
          </p:cNvPr>
          <p:cNvSpPr txBox="1">
            <a:spLocks noGrp="1"/>
          </p:cNvSpPr>
          <p:nvPr>
            <p:ph type="body" idx="2"/>
          </p:nvPr>
        </p:nvSpPr>
        <p:spPr>
          <a:xfrm>
            <a:off x="618744" y="452784"/>
            <a:ext cx="9472613" cy="67187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accent2"/>
              </a:buClr>
              <a:buSzPts val="2800"/>
              <a:buNone/>
              <a:defRPr b="1">
                <a:solidFill>
                  <a:schemeClr val="tx1"/>
                </a:solidFill>
                <a:latin typeface="Times New Roman" panose="02020603050405020304" pitchFamily="18" charset="0"/>
                <a:cs typeface="Times New Roman" panose="02020603050405020304" pitchFamily="18" charset="0"/>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dirty="0"/>
          </a:p>
        </p:txBody>
      </p:sp>
      <p:sp>
        <p:nvSpPr>
          <p:cNvPr id="6" name="Rectangle: Rounded Corners 5">
            <a:extLst>
              <a:ext uri="{FF2B5EF4-FFF2-40B4-BE49-F238E27FC236}">
                <a16:creationId xmlns:a16="http://schemas.microsoft.com/office/drawing/2014/main" id="{40B0DB3B-0A6E-4EC6-B9D1-E86E730B7F3F}"/>
              </a:ext>
            </a:extLst>
          </p:cNvPr>
          <p:cNvSpPr/>
          <p:nvPr userDrawn="1"/>
        </p:nvSpPr>
        <p:spPr>
          <a:xfrm>
            <a:off x="1945881" y="1529657"/>
            <a:ext cx="4379283" cy="487786"/>
          </a:xfrm>
          <a:prstGeom prst="roundRect">
            <a:avLst>
              <a:gd name="adj" fmla="val 50000"/>
            </a:avLst>
          </a:prstGeom>
          <a:noFill/>
          <a:ln>
            <a:solidFill>
              <a:srgbClr val="9C16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2563" indent="0" algn="l"/>
            <a:r>
              <a:rPr lang="en-IN" sz="2600" dirty="0">
                <a:solidFill>
                  <a:schemeClr val="tx1"/>
                </a:solidFill>
                <a:latin typeface="Times New Roman" panose="02020603050405020304" pitchFamily="18" charset="0"/>
                <a:cs typeface="Times New Roman" panose="02020603050405020304" pitchFamily="18" charset="0"/>
              </a:rPr>
              <a:t>LEARNING OBJECTIVES</a:t>
            </a:r>
          </a:p>
        </p:txBody>
      </p:sp>
      <p:pic>
        <p:nvPicPr>
          <p:cNvPr id="7" name="Graphic 6" descr="Lightbulb and gear with solid fill">
            <a:extLst>
              <a:ext uri="{FF2B5EF4-FFF2-40B4-BE49-F238E27FC236}">
                <a16:creationId xmlns:a16="http://schemas.microsoft.com/office/drawing/2014/main" id="{17343F55-D46B-473E-8643-5B0C3E1D156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819725" y="1311537"/>
            <a:ext cx="924026" cy="924026"/>
          </a:xfrm>
          <a:prstGeom prst="rect">
            <a:avLst/>
          </a:prstGeom>
        </p:spPr>
      </p:pic>
    </p:spTree>
    <p:extLst>
      <p:ext uri="{BB962C8B-B14F-4D97-AF65-F5344CB8AC3E}">
        <p14:creationId xmlns:p14="http://schemas.microsoft.com/office/powerpoint/2010/main" val="2181900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4" name="Google Shape;28;p34">
            <a:extLst>
              <a:ext uri="{FF2B5EF4-FFF2-40B4-BE49-F238E27FC236}">
                <a16:creationId xmlns:a16="http://schemas.microsoft.com/office/drawing/2014/main" id="{85D5D8CC-A829-4EB4-BD87-ED53D92154A6}"/>
              </a:ext>
            </a:extLst>
          </p:cNvPr>
          <p:cNvSpPr txBox="1">
            <a:spLocks noGrp="1"/>
          </p:cNvSpPr>
          <p:nvPr>
            <p:ph type="body" idx="2"/>
          </p:nvPr>
        </p:nvSpPr>
        <p:spPr>
          <a:xfrm>
            <a:off x="618744" y="452784"/>
            <a:ext cx="9472613" cy="67187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accent2"/>
              </a:buClr>
              <a:buSzPts val="2800"/>
              <a:buNone/>
              <a:defRPr b="1">
                <a:solidFill>
                  <a:schemeClr val="tx1"/>
                </a:solidFill>
                <a:latin typeface="Times New Roman" panose="02020603050405020304" pitchFamily="18" charset="0"/>
                <a:cs typeface="Times New Roman" panose="02020603050405020304" pitchFamily="18" charset="0"/>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dirty="0"/>
          </a:p>
        </p:txBody>
      </p:sp>
      <p:sp>
        <p:nvSpPr>
          <p:cNvPr id="6" name="Rectangle: Rounded Corners 5">
            <a:extLst>
              <a:ext uri="{FF2B5EF4-FFF2-40B4-BE49-F238E27FC236}">
                <a16:creationId xmlns:a16="http://schemas.microsoft.com/office/drawing/2014/main" id="{40B0DB3B-0A6E-4EC6-B9D1-E86E730B7F3F}"/>
              </a:ext>
            </a:extLst>
          </p:cNvPr>
          <p:cNvSpPr/>
          <p:nvPr userDrawn="1"/>
        </p:nvSpPr>
        <p:spPr>
          <a:xfrm>
            <a:off x="1945881" y="1529657"/>
            <a:ext cx="4379283" cy="487786"/>
          </a:xfrm>
          <a:prstGeom prst="roundRect">
            <a:avLst>
              <a:gd name="adj" fmla="val 50000"/>
            </a:avLst>
          </a:prstGeom>
          <a:noFill/>
          <a:ln>
            <a:solidFill>
              <a:srgbClr val="9C16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2563" indent="0" algn="l"/>
            <a:r>
              <a:rPr lang="en-IN" sz="2600" dirty="0">
                <a:solidFill>
                  <a:schemeClr val="tx1"/>
                </a:solidFill>
                <a:latin typeface="Times New Roman" panose="02020603050405020304" pitchFamily="18" charset="0"/>
                <a:cs typeface="Times New Roman" panose="02020603050405020304" pitchFamily="18" charset="0"/>
              </a:rPr>
              <a:t>LEARNING OUTCOMES</a:t>
            </a:r>
          </a:p>
        </p:txBody>
      </p:sp>
      <p:pic>
        <p:nvPicPr>
          <p:cNvPr id="7" name="Graphic 6" descr="Lightbulb and gear with solid fill">
            <a:extLst>
              <a:ext uri="{FF2B5EF4-FFF2-40B4-BE49-F238E27FC236}">
                <a16:creationId xmlns:a16="http://schemas.microsoft.com/office/drawing/2014/main" id="{17343F55-D46B-473E-8643-5B0C3E1D156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819725" y="1311537"/>
            <a:ext cx="924026" cy="924026"/>
          </a:xfrm>
          <a:prstGeom prst="rect">
            <a:avLst/>
          </a:prstGeom>
        </p:spPr>
      </p:pic>
    </p:spTree>
    <p:extLst>
      <p:ext uri="{BB962C8B-B14F-4D97-AF65-F5344CB8AC3E}">
        <p14:creationId xmlns:p14="http://schemas.microsoft.com/office/powerpoint/2010/main" val="454949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Content" preserve="1" userDrawn="1">
  <p:cSld name="Title and Content">
    <p:spTree>
      <p:nvGrpSpPr>
        <p:cNvPr id="1" name="Shape 24"/>
        <p:cNvGrpSpPr/>
        <p:nvPr/>
      </p:nvGrpSpPr>
      <p:grpSpPr>
        <a:xfrm>
          <a:off x="0" y="0"/>
          <a:ext cx="0" cy="0"/>
          <a:chOff x="0" y="0"/>
          <a:chExt cx="0" cy="0"/>
        </a:xfrm>
      </p:grpSpPr>
      <p:sp>
        <p:nvSpPr>
          <p:cNvPr id="25" name="Google Shape;25;p34"/>
          <p:cNvSpPr txBox="1">
            <a:spLocks noGrp="1"/>
          </p:cNvSpPr>
          <p:nvPr>
            <p:ph type="body" idx="1"/>
          </p:nvPr>
        </p:nvSpPr>
        <p:spPr>
          <a:xfrm>
            <a:off x="734247" y="2040751"/>
            <a:ext cx="10515600" cy="4586613"/>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1000"/>
              </a:spcBef>
              <a:spcAft>
                <a:spcPts val="0"/>
              </a:spcAft>
              <a:buClr>
                <a:schemeClr val="dk1"/>
              </a:buClr>
              <a:buSzPts val="2400"/>
              <a:buChar char="•"/>
              <a:defRPr sz="2400">
                <a:latin typeface="Times New Roman" panose="02020603050405020304" pitchFamily="18" charset="0"/>
                <a:cs typeface="Times New Roman" panose="02020603050405020304" pitchFamily="18" charset="0"/>
              </a:defRPr>
            </a:lvl1pPr>
            <a:lvl2pPr marL="914400" lvl="1" indent="-355600" algn="l">
              <a:lnSpc>
                <a:spcPct val="90000"/>
              </a:lnSpc>
              <a:spcBef>
                <a:spcPts val="500"/>
              </a:spcBef>
              <a:spcAft>
                <a:spcPts val="0"/>
              </a:spcAft>
              <a:buClr>
                <a:schemeClr val="dk1"/>
              </a:buClr>
              <a:buSzPts val="2000"/>
              <a:buChar char="•"/>
              <a:defRPr sz="2000"/>
            </a:lvl2pPr>
            <a:lvl3pPr marL="1371600" lvl="2" indent="-342900" algn="l">
              <a:lnSpc>
                <a:spcPct val="90000"/>
              </a:lnSpc>
              <a:spcBef>
                <a:spcPts val="500"/>
              </a:spcBef>
              <a:spcAft>
                <a:spcPts val="0"/>
              </a:spcAft>
              <a:buClr>
                <a:schemeClr val="dk1"/>
              </a:buClr>
              <a:buSzPts val="1800"/>
              <a:buChar char="•"/>
              <a:defRPr sz="1800"/>
            </a:lvl3pPr>
            <a:lvl4pPr marL="1828800" lvl="3" indent="-330200" algn="l">
              <a:lnSpc>
                <a:spcPct val="90000"/>
              </a:lnSpc>
              <a:spcBef>
                <a:spcPts val="500"/>
              </a:spcBef>
              <a:spcAft>
                <a:spcPts val="0"/>
              </a:spcAft>
              <a:buClr>
                <a:schemeClr val="dk1"/>
              </a:buClr>
              <a:buSzPts val="1600"/>
              <a:buChar char="•"/>
              <a:defRPr sz="1600"/>
            </a:lvl4pPr>
            <a:lvl5pPr marL="2286000" lvl="4" indent="-317500" algn="l">
              <a:lnSpc>
                <a:spcPct val="90000"/>
              </a:lnSpc>
              <a:spcBef>
                <a:spcPts val="500"/>
              </a:spcBef>
              <a:spcAft>
                <a:spcPts val="0"/>
              </a:spcAft>
              <a:buClr>
                <a:schemeClr val="dk1"/>
              </a:buClr>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dirty="0"/>
          </a:p>
        </p:txBody>
      </p:sp>
      <p:sp>
        <p:nvSpPr>
          <p:cNvPr id="28" name="Google Shape;28;p34"/>
          <p:cNvSpPr txBox="1">
            <a:spLocks noGrp="1"/>
          </p:cNvSpPr>
          <p:nvPr>
            <p:ph type="body" idx="2"/>
          </p:nvPr>
        </p:nvSpPr>
        <p:spPr>
          <a:xfrm>
            <a:off x="618744" y="444847"/>
            <a:ext cx="9472613" cy="67187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accent2"/>
              </a:buClr>
              <a:buSzPts val="2800"/>
              <a:buNone/>
              <a:defRPr b="1">
                <a:solidFill>
                  <a:schemeClr val="tx1"/>
                </a:solidFill>
                <a:latin typeface="Times New Roman" panose="02020603050405020304" pitchFamily="18" charset="0"/>
                <a:cs typeface="Times New Roman" panose="02020603050405020304" pitchFamily="18" charset="0"/>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dirty="0"/>
          </a:p>
        </p:txBody>
      </p:sp>
      <p:pic>
        <p:nvPicPr>
          <p:cNvPr id="9" name="Graphic 8" descr="An open book">
            <a:extLst>
              <a:ext uri="{FF2B5EF4-FFF2-40B4-BE49-F238E27FC236}">
                <a16:creationId xmlns:a16="http://schemas.microsoft.com/office/drawing/2014/main" id="{1B6CEC79-2D40-41A7-AE8A-CB0CB8C9EC9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5742" y="1116725"/>
            <a:ext cx="924026" cy="924026"/>
          </a:xfrm>
          <a:prstGeom prst="rect">
            <a:avLst/>
          </a:prstGeom>
        </p:spPr>
      </p:pic>
    </p:spTree>
    <p:extLst>
      <p:ext uri="{BB962C8B-B14F-4D97-AF65-F5344CB8AC3E}">
        <p14:creationId xmlns:p14="http://schemas.microsoft.com/office/powerpoint/2010/main" val="1353472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Content" preserve="1" userDrawn="1">
  <p:cSld name="1_Title and Content">
    <p:spTree>
      <p:nvGrpSpPr>
        <p:cNvPr id="1" name="Shape 24"/>
        <p:cNvGrpSpPr/>
        <p:nvPr/>
      </p:nvGrpSpPr>
      <p:grpSpPr>
        <a:xfrm>
          <a:off x="0" y="0"/>
          <a:ext cx="0" cy="0"/>
          <a:chOff x="0" y="0"/>
          <a:chExt cx="0" cy="0"/>
        </a:xfrm>
      </p:grpSpPr>
      <p:sp>
        <p:nvSpPr>
          <p:cNvPr id="25" name="Google Shape;25;p34"/>
          <p:cNvSpPr txBox="1">
            <a:spLocks noGrp="1"/>
          </p:cNvSpPr>
          <p:nvPr>
            <p:ph type="body" idx="1"/>
          </p:nvPr>
        </p:nvSpPr>
        <p:spPr>
          <a:xfrm>
            <a:off x="734247" y="2040751"/>
            <a:ext cx="10515600" cy="4586613"/>
          </a:xfrm>
          <a:prstGeom prst="rect">
            <a:avLst/>
          </a:prstGeom>
          <a:noFill/>
          <a:ln>
            <a:noFill/>
          </a:ln>
        </p:spPr>
        <p:txBody>
          <a:bodyPr spcFirstLastPara="1" wrap="square" lIns="91425" tIns="45700" rIns="91425" bIns="45700" anchor="t" anchorCtr="0">
            <a:normAutofit/>
          </a:bodyPr>
          <a:lstStyle>
            <a:lvl1pPr marL="76200" lvl="0" indent="0" algn="l">
              <a:lnSpc>
                <a:spcPct val="90000"/>
              </a:lnSpc>
              <a:spcBef>
                <a:spcPts val="1000"/>
              </a:spcBef>
              <a:spcAft>
                <a:spcPts val="0"/>
              </a:spcAft>
              <a:buClr>
                <a:schemeClr val="dk1"/>
              </a:buClr>
              <a:buSzPts val="2400"/>
              <a:buNone/>
              <a:defRPr sz="2400">
                <a:latin typeface="Times New Roman" panose="02020603050405020304" pitchFamily="18" charset="0"/>
                <a:cs typeface="Times New Roman" panose="02020603050405020304" pitchFamily="18" charset="0"/>
              </a:defRPr>
            </a:lvl1pPr>
            <a:lvl2pPr marL="914400" lvl="1" indent="-355600" algn="l">
              <a:lnSpc>
                <a:spcPct val="90000"/>
              </a:lnSpc>
              <a:spcBef>
                <a:spcPts val="500"/>
              </a:spcBef>
              <a:spcAft>
                <a:spcPts val="0"/>
              </a:spcAft>
              <a:buClr>
                <a:schemeClr val="dk1"/>
              </a:buClr>
              <a:buSzPts val="2000"/>
              <a:buChar char="•"/>
              <a:defRPr sz="2000"/>
            </a:lvl2pPr>
            <a:lvl3pPr marL="1371600" lvl="2" indent="-342900" algn="l">
              <a:lnSpc>
                <a:spcPct val="90000"/>
              </a:lnSpc>
              <a:spcBef>
                <a:spcPts val="500"/>
              </a:spcBef>
              <a:spcAft>
                <a:spcPts val="0"/>
              </a:spcAft>
              <a:buClr>
                <a:schemeClr val="dk1"/>
              </a:buClr>
              <a:buSzPts val="1800"/>
              <a:buChar char="•"/>
              <a:defRPr sz="1800"/>
            </a:lvl3pPr>
            <a:lvl4pPr marL="1828800" lvl="3" indent="-330200" algn="l">
              <a:lnSpc>
                <a:spcPct val="90000"/>
              </a:lnSpc>
              <a:spcBef>
                <a:spcPts val="500"/>
              </a:spcBef>
              <a:spcAft>
                <a:spcPts val="0"/>
              </a:spcAft>
              <a:buClr>
                <a:schemeClr val="dk1"/>
              </a:buClr>
              <a:buSzPts val="1600"/>
              <a:buChar char="•"/>
              <a:defRPr sz="1600"/>
            </a:lvl4pPr>
            <a:lvl5pPr marL="2286000" lvl="4" indent="-317500" algn="l">
              <a:lnSpc>
                <a:spcPct val="90000"/>
              </a:lnSpc>
              <a:spcBef>
                <a:spcPts val="500"/>
              </a:spcBef>
              <a:spcAft>
                <a:spcPts val="0"/>
              </a:spcAft>
              <a:buClr>
                <a:schemeClr val="dk1"/>
              </a:buClr>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dirty="0"/>
          </a:p>
        </p:txBody>
      </p:sp>
      <p:sp>
        <p:nvSpPr>
          <p:cNvPr id="28" name="Google Shape;28;p34"/>
          <p:cNvSpPr txBox="1">
            <a:spLocks noGrp="1"/>
          </p:cNvSpPr>
          <p:nvPr>
            <p:ph type="body" idx="2"/>
          </p:nvPr>
        </p:nvSpPr>
        <p:spPr>
          <a:xfrm>
            <a:off x="618744" y="444847"/>
            <a:ext cx="9472613" cy="67187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accent2"/>
              </a:buClr>
              <a:buSzPts val="2800"/>
              <a:buNone/>
              <a:defRPr b="1">
                <a:solidFill>
                  <a:schemeClr val="tx1"/>
                </a:solidFill>
                <a:latin typeface="Times New Roman" panose="02020603050405020304" pitchFamily="18" charset="0"/>
                <a:cs typeface="Times New Roman" panose="02020603050405020304" pitchFamily="18" charset="0"/>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dirty="0"/>
          </a:p>
        </p:txBody>
      </p:sp>
      <p:pic>
        <p:nvPicPr>
          <p:cNvPr id="3" name="Graphic 2" descr="Questions with solid fill">
            <a:extLst>
              <a:ext uri="{FF2B5EF4-FFF2-40B4-BE49-F238E27FC236}">
                <a16:creationId xmlns:a16="http://schemas.microsoft.com/office/drawing/2014/main" id="{CD3D7C27-DB36-92B6-981A-1FB6CF0B5A4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1407" y="1194833"/>
            <a:ext cx="767810" cy="767810"/>
          </a:xfrm>
          <a:prstGeom prst="rect">
            <a:avLst/>
          </a:prstGeom>
        </p:spPr>
      </p:pic>
      <p:sp>
        <p:nvSpPr>
          <p:cNvPr id="4" name="Rectangle: Rounded Corners 3">
            <a:extLst>
              <a:ext uri="{FF2B5EF4-FFF2-40B4-BE49-F238E27FC236}">
                <a16:creationId xmlns:a16="http://schemas.microsoft.com/office/drawing/2014/main" id="{1F41A442-4463-19AA-9BF9-CD71598F5C15}"/>
              </a:ext>
            </a:extLst>
          </p:cNvPr>
          <p:cNvSpPr/>
          <p:nvPr userDrawn="1"/>
        </p:nvSpPr>
        <p:spPr>
          <a:xfrm>
            <a:off x="1793763" y="1272941"/>
            <a:ext cx="5492561" cy="487786"/>
          </a:xfrm>
          <a:prstGeom prst="roundRect">
            <a:avLst>
              <a:gd name="adj" fmla="val 50000"/>
            </a:avLst>
          </a:prstGeom>
          <a:noFill/>
          <a:ln>
            <a:solidFill>
              <a:srgbClr val="9C16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2563" indent="0" algn="l"/>
            <a:r>
              <a:rPr lang="en-IN" sz="2600" dirty="0">
                <a:solidFill>
                  <a:schemeClr val="tx1"/>
                </a:solidFill>
                <a:latin typeface="Times New Roman" panose="02020603050405020304" pitchFamily="18" charset="0"/>
                <a:cs typeface="Times New Roman" panose="02020603050405020304" pitchFamily="18" charset="0"/>
              </a:rPr>
              <a:t>Assessment Questions</a:t>
            </a:r>
          </a:p>
        </p:txBody>
      </p:sp>
    </p:spTree>
    <p:extLst>
      <p:ext uri="{BB962C8B-B14F-4D97-AF65-F5344CB8AC3E}">
        <p14:creationId xmlns:p14="http://schemas.microsoft.com/office/powerpoint/2010/main" val="183726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pic>
        <p:nvPicPr>
          <p:cNvPr id="10" name="Google Shape;10;p31"/>
          <p:cNvPicPr preferRelativeResize="0"/>
          <p:nvPr/>
        </p:nvPicPr>
        <p:blipFill rotWithShape="1">
          <a:blip r:embed="rId18">
            <a:alphaModFix/>
          </a:blip>
          <a:srcRect/>
          <a:stretch/>
        </p:blipFill>
        <p:spPr>
          <a:xfrm>
            <a:off x="1356777" y="1700070"/>
            <a:ext cx="9470584" cy="4053254"/>
          </a:xfrm>
          <a:prstGeom prst="rect">
            <a:avLst/>
          </a:prstGeom>
          <a:noFill/>
          <a:ln>
            <a:noFill/>
          </a:ln>
        </p:spPr>
      </p:pic>
      <p:sp>
        <p:nvSpPr>
          <p:cNvPr id="11" name="Google Shape;11;p31"/>
          <p:cNvSpPr/>
          <p:nvPr/>
        </p:nvSpPr>
        <p:spPr>
          <a:xfrm>
            <a:off x="0" y="0"/>
            <a:ext cx="12192000" cy="6858000"/>
          </a:xfrm>
          <a:prstGeom prst="rect">
            <a:avLst/>
          </a:prstGeom>
          <a:solidFill>
            <a:schemeClr val="lt1"/>
          </a:solidFill>
          <a:ln w="76200" cap="flat" cmpd="sng">
            <a:solidFill>
              <a:srgbClr val="F99D1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99D1C"/>
              </a:solidFill>
              <a:latin typeface="Times New Roman" panose="02020603050405020304" pitchFamily="18" charset="0"/>
              <a:ea typeface="Calibri"/>
              <a:cs typeface="Times New Roman" panose="02020603050405020304" pitchFamily="18" charset="0"/>
              <a:sym typeface="Calibri"/>
            </a:endParaRPr>
          </a:p>
        </p:txBody>
      </p:sp>
      <p:sp>
        <p:nvSpPr>
          <p:cNvPr id="12" name="Google Shape;12;p31"/>
          <p:cNvSpPr txBox="1">
            <a:spLocks noGrp="1"/>
          </p:cNvSpPr>
          <p:nvPr>
            <p:ph type="title"/>
          </p:nvPr>
        </p:nvSpPr>
        <p:spPr>
          <a:xfrm>
            <a:off x="838200" y="353769"/>
            <a:ext cx="10515600" cy="82391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000"/>
              <a:buFont typeface="Calibri"/>
              <a:buNone/>
              <a:defRPr sz="40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dirty="0"/>
          </a:p>
        </p:txBody>
      </p:sp>
      <p:sp>
        <p:nvSpPr>
          <p:cNvPr id="13" name="Google Shape;13;p31"/>
          <p:cNvSpPr txBox="1">
            <a:spLocks noGrp="1"/>
          </p:cNvSpPr>
          <p:nvPr>
            <p:ph type="body" idx="1"/>
          </p:nvPr>
        </p:nvSpPr>
        <p:spPr>
          <a:xfrm>
            <a:off x="838200" y="1940638"/>
            <a:ext cx="10515600" cy="4258549"/>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dirty="0"/>
          </a:p>
        </p:txBody>
      </p:sp>
      <p:sp>
        <p:nvSpPr>
          <p:cNvPr id="14" name="Google Shape;14;p31"/>
          <p:cNvSpPr txBox="1">
            <a:spLocks noGrp="1"/>
          </p:cNvSpPr>
          <p:nvPr>
            <p:ph type="sldNum" idx="12"/>
          </p:nvPr>
        </p:nvSpPr>
        <p:spPr>
          <a:xfrm>
            <a:off x="8156601" y="6356350"/>
            <a:ext cx="365119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chemeClr val="accent2"/>
                </a:solidFill>
                <a:latin typeface="Times New Roman" panose="02020603050405020304" pitchFamily="18" charset="0"/>
                <a:ea typeface="Times New Roman" panose="02020603050405020304" pitchFamily="18" charset="0"/>
                <a:cs typeface="Times New Roman" panose="02020603050405020304" pitchFamily="18" charset="0"/>
                <a:sym typeface="Calibri"/>
              </a:defRPr>
            </a:lvl1pPr>
            <a:lvl2pPr marL="0" marR="0" lvl="1" indent="0" algn="r" rtl="0">
              <a:spcBef>
                <a:spcPts val="0"/>
              </a:spcBef>
              <a:buNone/>
              <a:defRPr sz="1200" b="0" i="0" u="none" strike="noStrike" cap="none">
                <a:solidFill>
                  <a:schemeClr val="accent2"/>
                </a:solidFill>
                <a:latin typeface="Calibri"/>
                <a:ea typeface="Calibri"/>
                <a:cs typeface="Calibri"/>
                <a:sym typeface="Calibri"/>
              </a:defRPr>
            </a:lvl2pPr>
            <a:lvl3pPr marL="0" marR="0" lvl="2" indent="0" algn="r" rtl="0">
              <a:spcBef>
                <a:spcPts val="0"/>
              </a:spcBef>
              <a:buNone/>
              <a:defRPr sz="1200" b="0" i="0" u="none" strike="noStrike" cap="none">
                <a:solidFill>
                  <a:schemeClr val="accent2"/>
                </a:solidFill>
                <a:latin typeface="Calibri"/>
                <a:ea typeface="Calibri"/>
                <a:cs typeface="Calibri"/>
                <a:sym typeface="Calibri"/>
              </a:defRPr>
            </a:lvl3pPr>
            <a:lvl4pPr marL="0" marR="0" lvl="3" indent="0" algn="r" rtl="0">
              <a:spcBef>
                <a:spcPts val="0"/>
              </a:spcBef>
              <a:buNone/>
              <a:defRPr sz="1200" b="0" i="0" u="none" strike="noStrike" cap="none">
                <a:solidFill>
                  <a:schemeClr val="accent2"/>
                </a:solidFill>
                <a:latin typeface="Calibri"/>
                <a:ea typeface="Calibri"/>
                <a:cs typeface="Calibri"/>
                <a:sym typeface="Calibri"/>
              </a:defRPr>
            </a:lvl4pPr>
            <a:lvl5pPr marL="0" marR="0" lvl="4" indent="0" algn="r" rtl="0">
              <a:spcBef>
                <a:spcPts val="0"/>
              </a:spcBef>
              <a:buNone/>
              <a:defRPr sz="1200" b="0" i="0" u="none" strike="noStrike" cap="none">
                <a:solidFill>
                  <a:schemeClr val="accent2"/>
                </a:solidFill>
                <a:latin typeface="Calibri"/>
                <a:ea typeface="Calibri"/>
                <a:cs typeface="Calibri"/>
                <a:sym typeface="Calibri"/>
              </a:defRPr>
            </a:lvl5pPr>
            <a:lvl6pPr marL="0" marR="0" lvl="5" indent="0" algn="r" rtl="0">
              <a:spcBef>
                <a:spcPts val="0"/>
              </a:spcBef>
              <a:buNone/>
              <a:defRPr sz="1200" b="0" i="0" u="none" strike="noStrike" cap="none">
                <a:solidFill>
                  <a:schemeClr val="accent2"/>
                </a:solidFill>
                <a:latin typeface="Calibri"/>
                <a:ea typeface="Calibri"/>
                <a:cs typeface="Calibri"/>
                <a:sym typeface="Calibri"/>
              </a:defRPr>
            </a:lvl6pPr>
            <a:lvl7pPr marL="0" marR="0" lvl="6" indent="0" algn="r" rtl="0">
              <a:spcBef>
                <a:spcPts val="0"/>
              </a:spcBef>
              <a:buNone/>
              <a:defRPr sz="1200" b="0" i="0" u="none" strike="noStrike" cap="none">
                <a:solidFill>
                  <a:schemeClr val="accent2"/>
                </a:solidFill>
                <a:latin typeface="Calibri"/>
                <a:ea typeface="Calibri"/>
                <a:cs typeface="Calibri"/>
                <a:sym typeface="Calibri"/>
              </a:defRPr>
            </a:lvl7pPr>
            <a:lvl8pPr marL="0" marR="0" lvl="7" indent="0" algn="r" rtl="0">
              <a:spcBef>
                <a:spcPts val="0"/>
              </a:spcBef>
              <a:buNone/>
              <a:defRPr sz="1200" b="0" i="0" u="none" strike="noStrike" cap="none">
                <a:solidFill>
                  <a:schemeClr val="accent2"/>
                </a:solidFill>
                <a:latin typeface="Calibri"/>
                <a:ea typeface="Calibri"/>
                <a:cs typeface="Calibri"/>
                <a:sym typeface="Calibri"/>
              </a:defRPr>
            </a:lvl8pPr>
            <a:lvl9pPr marL="0" marR="0" lvl="8" indent="0" algn="r" rtl="0">
              <a:spcBef>
                <a:spcPts val="0"/>
              </a:spcBef>
              <a:buNone/>
              <a:defRPr sz="1200" b="0" i="0" u="none" strike="noStrike" cap="none">
                <a:solidFill>
                  <a:schemeClr val="accent2"/>
                </a:solidFill>
                <a:latin typeface="Calibri"/>
                <a:ea typeface="Calibri"/>
                <a:cs typeface="Calibri"/>
                <a:sym typeface="Calibri"/>
              </a:defRPr>
            </a:lvl9pPr>
          </a:lstStyle>
          <a:p>
            <a:fld id="{00000000-1234-1234-1234-123412341234}" type="slidenum">
              <a:rPr lang="en-US" smtClean="0"/>
              <a:pPr/>
              <a:t>‹#›</a:t>
            </a:fld>
            <a:endParaRPr lang="en-US" dirty="0"/>
          </a:p>
        </p:txBody>
      </p:sp>
      <p:pic>
        <p:nvPicPr>
          <p:cNvPr id="15" name="Google Shape;18;p32">
            <a:extLst>
              <a:ext uri="{FF2B5EF4-FFF2-40B4-BE49-F238E27FC236}">
                <a16:creationId xmlns:a16="http://schemas.microsoft.com/office/drawing/2014/main" id="{965F9BE1-2C18-40D6-B37A-BC2AC29A6911}"/>
              </a:ext>
            </a:extLst>
          </p:cNvPr>
          <p:cNvPicPr preferRelativeResize="0"/>
          <p:nvPr userDrawn="1"/>
        </p:nvPicPr>
        <p:blipFill rotWithShape="1">
          <a:blip r:embed="rId19">
            <a:alphaModFix/>
          </a:blip>
          <a:srcRect/>
          <a:stretch/>
        </p:blipFill>
        <p:spPr>
          <a:xfrm>
            <a:off x="10151862" y="353769"/>
            <a:ext cx="1791569" cy="766762"/>
          </a:xfrm>
          <a:prstGeom prst="rect">
            <a:avLst/>
          </a:prstGeom>
          <a:noFill/>
          <a:ln>
            <a:noFill/>
          </a:ln>
        </p:spPr>
      </p:pic>
    </p:spTree>
    <p:extLst>
      <p:ext uri="{BB962C8B-B14F-4D97-AF65-F5344CB8AC3E}">
        <p14:creationId xmlns:p14="http://schemas.microsoft.com/office/powerpoint/2010/main" val="3751008432"/>
      </p:ext>
    </p:extLst>
  </p:cSld>
  <p:clrMap bg1="lt1" tx1="dk1" bg2="dk2" tx2="lt2" accent1="accent1" accent2="accent2" accent3="accent3" accent4="accent4" accent5="accent5" accent6="accent6" hlink="hlink" folHlink="folHlink"/>
  <p:sldLayoutIdLst>
    <p:sldLayoutId id="2147483661" r:id="rId1"/>
    <p:sldLayoutId id="2147483679" r:id="rId2"/>
    <p:sldLayoutId id="2147483662" r:id="rId3"/>
    <p:sldLayoutId id="2147483672" r:id="rId4"/>
    <p:sldLayoutId id="2147483675" r:id="rId5"/>
    <p:sldLayoutId id="2147483677" r:id="rId6"/>
    <p:sldLayoutId id="2147483678" r:id="rId7"/>
    <p:sldLayoutId id="2147483663" r:id="rId8"/>
    <p:sldLayoutId id="2147483680" r:id="rId9"/>
    <p:sldLayoutId id="2147483664" r:id="rId10"/>
    <p:sldLayoutId id="2147483665" r:id="rId11"/>
    <p:sldLayoutId id="2147483666" r:id="rId12"/>
    <p:sldLayoutId id="2147483667" r:id="rId13"/>
    <p:sldLayoutId id="2147483673" r:id="rId14"/>
    <p:sldLayoutId id="2147483674" r:id="rId15"/>
    <p:sldLayoutId id="2147483668" r:id="rId16"/>
  </p:sldLayoutIdLst>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9D6286D-852D-7D0F-50D2-2F2FC3CE94F0}"/>
              </a:ext>
            </a:extLst>
          </p:cNvPr>
          <p:cNvSpPr>
            <a:spLocks noGrp="1"/>
          </p:cNvSpPr>
          <p:nvPr>
            <p:ph type="sldNum" idx="10"/>
          </p:nvPr>
        </p:nvSpPr>
        <p:spPr/>
        <p:txBody>
          <a:bodyPr/>
          <a:lstStyle/>
          <a:p>
            <a:fld id="{00000000-1234-1234-1234-123412341234}" type="slidenum">
              <a:rPr lang="en-US" smtClean="0"/>
              <a:pPr/>
              <a:t>1</a:t>
            </a:fld>
            <a:endParaRPr lang="en-US" dirty="0"/>
          </a:p>
        </p:txBody>
      </p:sp>
    </p:spTree>
    <p:extLst>
      <p:ext uri="{BB962C8B-B14F-4D97-AF65-F5344CB8AC3E}">
        <p14:creationId xmlns:p14="http://schemas.microsoft.com/office/powerpoint/2010/main" val="2135909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9F8457E-9A4D-441F-B1EB-C820E1564F69}"/>
              </a:ext>
            </a:extLst>
          </p:cNvPr>
          <p:cNvSpPr>
            <a:spLocks noGrp="1"/>
          </p:cNvSpPr>
          <p:nvPr>
            <p:ph type="body" idx="1"/>
          </p:nvPr>
        </p:nvSpPr>
        <p:spPr>
          <a:xfrm>
            <a:off x="734247" y="1881859"/>
            <a:ext cx="10515600" cy="4745506"/>
          </a:xfrm>
        </p:spPr>
        <p:txBody>
          <a:bodyPr>
            <a:normAutofit/>
          </a:bodyPr>
          <a:lstStyle/>
          <a:p>
            <a:pPr algn="l">
              <a:lnSpc>
                <a:spcPct val="150000"/>
              </a:lnSpc>
              <a:buFont typeface="+mj-lt"/>
              <a:buAutoNum type="arabicPeriod"/>
            </a:pPr>
            <a:r>
              <a:rPr lang="en-US" sz="2600" b="0" i="0" dirty="0">
                <a:solidFill>
                  <a:srgbClr val="0D0D0D"/>
                </a:solidFill>
                <a:effectLst/>
                <a:latin typeface="+mj-lt"/>
              </a:rPr>
              <a:t>Task-Oriented Focus: Instrumental leaders prioritize achieving specific goals and objectives within the organization, often through structured systems and processes.</a:t>
            </a:r>
          </a:p>
          <a:p>
            <a:pPr algn="l">
              <a:lnSpc>
                <a:spcPct val="150000"/>
              </a:lnSpc>
              <a:buFont typeface="+mj-lt"/>
              <a:buAutoNum type="arabicPeriod"/>
            </a:pPr>
            <a:r>
              <a:rPr lang="en-US" sz="2600" b="0" i="0" dirty="0">
                <a:solidFill>
                  <a:srgbClr val="0D0D0D"/>
                </a:solidFill>
                <a:effectLst/>
                <a:latin typeface="+mj-lt"/>
              </a:rPr>
              <a:t>Contingent Rewards: They use rewards and incentives as motivators, offering recognition or tangible rewards in exchange for meeting performance targets or expectations.</a:t>
            </a:r>
          </a:p>
          <a:p>
            <a:endParaRPr lang="en-IN" dirty="0"/>
          </a:p>
        </p:txBody>
      </p:sp>
      <p:sp>
        <p:nvSpPr>
          <p:cNvPr id="3" name="Text Placeholder 2">
            <a:extLst>
              <a:ext uri="{FF2B5EF4-FFF2-40B4-BE49-F238E27FC236}">
                <a16:creationId xmlns:a16="http://schemas.microsoft.com/office/drawing/2014/main" id="{B42927FD-C8F4-4428-88E3-21583F51F869}"/>
              </a:ext>
            </a:extLst>
          </p:cNvPr>
          <p:cNvSpPr>
            <a:spLocks noGrp="1"/>
          </p:cNvSpPr>
          <p:nvPr>
            <p:ph type="body" idx="2"/>
          </p:nvPr>
        </p:nvSpPr>
        <p:spPr/>
        <p:txBody>
          <a:bodyPr/>
          <a:lstStyle/>
          <a:p>
            <a:r>
              <a:rPr lang="en-IN" dirty="0"/>
              <a:t>Foundation of Leadership</a:t>
            </a:r>
          </a:p>
          <a:p>
            <a:endParaRPr lang="en-IN" dirty="0"/>
          </a:p>
        </p:txBody>
      </p:sp>
      <p:sp>
        <p:nvSpPr>
          <p:cNvPr id="4" name="TextBox 3">
            <a:extLst>
              <a:ext uri="{FF2B5EF4-FFF2-40B4-BE49-F238E27FC236}">
                <a16:creationId xmlns:a16="http://schemas.microsoft.com/office/drawing/2014/main" id="{360B7EF3-2CF5-4BE0-BC40-4C8EAF228E3C}"/>
              </a:ext>
            </a:extLst>
          </p:cNvPr>
          <p:cNvSpPr txBox="1"/>
          <p:nvPr/>
        </p:nvSpPr>
        <p:spPr>
          <a:xfrm>
            <a:off x="1890445" y="1394072"/>
            <a:ext cx="1818526" cy="369332"/>
          </a:xfrm>
          <a:prstGeom prst="rect">
            <a:avLst/>
          </a:prstGeom>
          <a:noFill/>
        </p:spPr>
        <p:txBody>
          <a:bodyPr wrap="square" rtlCol="0">
            <a:spAutoFit/>
          </a:bodyPr>
          <a:lstStyle/>
          <a:p>
            <a:endParaRPr lang="en-IN" dirty="0"/>
          </a:p>
        </p:txBody>
      </p:sp>
      <p:sp>
        <p:nvSpPr>
          <p:cNvPr id="5" name="Rectangle: Rounded Corners 4">
            <a:extLst>
              <a:ext uri="{FF2B5EF4-FFF2-40B4-BE49-F238E27FC236}">
                <a16:creationId xmlns:a16="http://schemas.microsoft.com/office/drawing/2014/main" id="{86C6AD89-BD15-30AF-56BC-26F039A59E58}"/>
              </a:ext>
            </a:extLst>
          </p:cNvPr>
          <p:cNvSpPr/>
          <p:nvPr/>
        </p:nvSpPr>
        <p:spPr>
          <a:xfrm>
            <a:off x="1654822" y="1334845"/>
            <a:ext cx="9698978" cy="487786"/>
          </a:xfrm>
          <a:prstGeom prst="roundRect">
            <a:avLst>
              <a:gd name="adj" fmla="val 50000"/>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2563" indent="0" algn="l"/>
            <a:r>
              <a:rPr lang="en-IN" sz="2600" dirty="0">
                <a:solidFill>
                  <a:schemeClr val="tx1"/>
                </a:solidFill>
                <a:latin typeface="Times New Roman" panose="02020603050405020304" pitchFamily="18" charset="0"/>
                <a:cs typeface="Times New Roman" panose="02020603050405020304" pitchFamily="18" charset="0"/>
              </a:rPr>
              <a:t>Aspects of Leadership</a:t>
            </a:r>
          </a:p>
        </p:txBody>
      </p:sp>
    </p:spTree>
    <p:extLst>
      <p:ext uri="{BB962C8B-B14F-4D97-AF65-F5344CB8AC3E}">
        <p14:creationId xmlns:p14="http://schemas.microsoft.com/office/powerpoint/2010/main" val="631630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9F8457E-9A4D-441F-B1EB-C820E1564F69}"/>
              </a:ext>
            </a:extLst>
          </p:cNvPr>
          <p:cNvSpPr>
            <a:spLocks noGrp="1"/>
          </p:cNvSpPr>
          <p:nvPr>
            <p:ph type="body" idx="1"/>
          </p:nvPr>
        </p:nvSpPr>
        <p:spPr>
          <a:xfrm>
            <a:off x="734247" y="1881859"/>
            <a:ext cx="10515600" cy="4745506"/>
          </a:xfrm>
        </p:spPr>
        <p:txBody>
          <a:bodyPr>
            <a:normAutofit lnSpcReduction="10000"/>
          </a:bodyPr>
          <a:lstStyle/>
          <a:p>
            <a:pPr marL="76200" indent="0">
              <a:lnSpc>
                <a:spcPct val="150000"/>
              </a:lnSpc>
              <a:buNone/>
            </a:pPr>
            <a:r>
              <a:rPr lang="en-US" sz="2400" b="0" i="0" dirty="0">
                <a:solidFill>
                  <a:srgbClr val="0D0D0D"/>
                </a:solidFill>
                <a:effectLst/>
                <a:latin typeface="+mj-lt"/>
              </a:rPr>
              <a:t>3.Clear Expectations: Instrumental leaders establish clear roles, responsibilities, and performance standards to ensure clarity and accountability within the team or organization.</a:t>
            </a:r>
          </a:p>
          <a:p>
            <a:pPr marL="76200" indent="0" algn="l">
              <a:lnSpc>
                <a:spcPct val="150000"/>
              </a:lnSpc>
              <a:buNone/>
            </a:pPr>
            <a:r>
              <a:rPr lang="en-US" dirty="0">
                <a:solidFill>
                  <a:srgbClr val="0D0D0D"/>
                </a:solidFill>
                <a:latin typeface="+mj-lt"/>
              </a:rPr>
              <a:t>4.</a:t>
            </a:r>
            <a:r>
              <a:rPr lang="en-US" b="0" i="0" dirty="0">
                <a:solidFill>
                  <a:srgbClr val="0D0D0D"/>
                </a:solidFill>
                <a:effectLst/>
                <a:latin typeface="+mj-lt"/>
              </a:rPr>
              <a:t>Monitoring and Control: They closely monitor performance metrics and use feedback mechanisms to track progress and identify areas for improvement or intervention.</a:t>
            </a:r>
          </a:p>
          <a:p>
            <a:pPr marL="76200" indent="0" algn="l">
              <a:lnSpc>
                <a:spcPct val="150000"/>
              </a:lnSpc>
              <a:buNone/>
            </a:pPr>
            <a:r>
              <a:rPr lang="en-US" b="0" i="0" dirty="0">
                <a:solidFill>
                  <a:srgbClr val="0D0D0D"/>
                </a:solidFill>
                <a:effectLst/>
                <a:latin typeface="+mj-lt"/>
              </a:rPr>
              <a:t>5. Directive Communication: Instrumental leaders provide clear instructions and guidance to their team members, emphasizing task completion and efficiency.</a:t>
            </a:r>
          </a:p>
          <a:p>
            <a:endParaRPr lang="en-IN" dirty="0"/>
          </a:p>
        </p:txBody>
      </p:sp>
      <p:sp>
        <p:nvSpPr>
          <p:cNvPr id="3" name="Text Placeholder 2">
            <a:extLst>
              <a:ext uri="{FF2B5EF4-FFF2-40B4-BE49-F238E27FC236}">
                <a16:creationId xmlns:a16="http://schemas.microsoft.com/office/drawing/2014/main" id="{B42927FD-C8F4-4428-88E3-21583F51F869}"/>
              </a:ext>
            </a:extLst>
          </p:cNvPr>
          <p:cNvSpPr>
            <a:spLocks noGrp="1"/>
          </p:cNvSpPr>
          <p:nvPr>
            <p:ph type="body" idx="2"/>
          </p:nvPr>
        </p:nvSpPr>
        <p:spPr/>
        <p:txBody>
          <a:bodyPr/>
          <a:lstStyle/>
          <a:p>
            <a:r>
              <a:rPr lang="en-IN" dirty="0"/>
              <a:t>Foundation of Leadership</a:t>
            </a:r>
          </a:p>
          <a:p>
            <a:endParaRPr lang="en-IN" dirty="0"/>
          </a:p>
        </p:txBody>
      </p:sp>
      <p:sp>
        <p:nvSpPr>
          <p:cNvPr id="4" name="TextBox 3">
            <a:extLst>
              <a:ext uri="{FF2B5EF4-FFF2-40B4-BE49-F238E27FC236}">
                <a16:creationId xmlns:a16="http://schemas.microsoft.com/office/drawing/2014/main" id="{360B7EF3-2CF5-4BE0-BC40-4C8EAF228E3C}"/>
              </a:ext>
            </a:extLst>
          </p:cNvPr>
          <p:cNvSpPr txBox="1"/>
          <p:nvPr/>
        </p:nvSpPr>
        <p:spPr>
          <a:xfrm>
            <a:off x="1890445" y="1394072"/>
            <a:ext cx="1818526" cy="369332"/>
          </a:xfrm>
          <a:prstGeom prst="rect">
            <a:avLst/>
          </a:prstGeom>
          <a:noFill/>
        </p:spPr>
        <p:txBody>
          <a:bodyPr wrap="square" rtlCol="0">
            <a:spAutoFit/>
          </a:bodyPr>
          <a:lstStyle/>
          <a:p>
            <a:endParaRPr lang="en-IN" dirty="0"/>
          </a:p>
        </p:txBody>
      </p:sp>
      <p:sp>
        <p:nvSpPr>
          <p:cNvPr id="5" name="Rectangle: Rounded Corners 4">
            <a:extLst>
              <a:ext uri="{FF2B5EF4-FFF2-40B4-BE49-F238E27FC236}">
                <a16:creationId xmlns:a16="http://schemas.microsoft.com/office/drawing/2014/main" id="{86C6AD89-BD15-30AF-56BC-26F039A59E58}"/>
              </a:ext>
            </a:extLst>
          </p:cNvPr>
          <p:cNvSpPr/>
          <p:nvPr/>
        </p:nvSpPr>
        <p:spPr>
          <a:xfrm>
            <a:off x="1654822" y="1334845"/>
            <a:ext cx="9698978" cy="487786"/>
          </a:xfrm>
          <a:prstGeom prst="roundRect">
            <a:avLst>
              <a:gd name="adj" fmla="val 50000"/>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2563" indent="0" algn="l"/>
            <a:r>
              <a:rPr lang="en-IN" sz="2600" dirty="0">
                <a:solidFill>
                  <a:schemeClr val="tx1"/>
                </a:solidFill>
                <a:latin typeface="Times New Roman" panose="02020603050405020304" pitchFamily="18" charset="0"/>
                <a:cs typeface="Times New Roman" panose="02020603050405020304" pitchFamily="18" charset="0"/>
              </a:rPr>
              <a:t>Aspects of Leadership</a:t>
            </a:r>
          </a:p>
        </p:txBody>
      </p:sp>
    </p:spTree>
    <p:extLst>
      <p:ext uri="{BB962C8B-B14F-4D97-AF65-F5344CB8AC3E}">
        <p14:creationId xmlns:p14="http://schemas.microsoft.com/office/powerpoint/2010/main" val="4224537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9F8457E-9A4D-441F-B1EB-C820E1564F69}"/>
              </a:ext>
            </a:extLst>
          </p:cNvPr>
          <p:cNvSpPr>
            <a:spLocks noGrp="1"/>
          </p:cNvSpPr>
          <p:nvPr>
            <p:ph type="body" idx="1"/>
          </p:nvPr>
        </p:nvSpPr>
        <p:spPr>
          <a:xfrm>
            <a:off x="734247" y="1881859"/>
            <a:ext cx="10515600" cy="4745506"/>
          </a:xfrm>
        </p:spPr>
        <p:txBody>
          <a:bodyPr>
            <a:normAutofit lnSpcReduction="10000"/>
          </a:bodyPr>
          <a:lstStyle/>
          <a:p>
            <a:pPr marL="76200" indent="0" algn="l">
              <a:lnSpc>
                <a:spcPct val="150000"/>
              </a:lnSpc>
              <a:buNone/>
            </a:pPr>
            <a:r>
              <a:rPr lang="en-US" b="0" i="0" dirty="0">
                <a:solidFill>
                  <a:srgbClr val="0D0D0D"/>
                </a:solidFill>
                <a:effectLst/>
                <a:latin typeface="+mj-lt"/>
              </a:rPr>
              <a:t>6. Transactional Exchange: They engage in a transactional relationship with their followers, providing rewards or consequences based on performance outcomes.</a:t>
            </a:r>
          </a:p>
          <a:p>
            <a:pPr marL="76200" indent="0" algn="l">
              <a:lnSpc>
                <a:spcPct val="160000"/>
              </a:lnSpc>
              <a:buNone/>
            </a:pPr>
            <a:r>
              <a:rPr lang="en-US" b="0" i="0" dirty="0">
                <a:solidFill>
                  <a:srgbClr val="0D0D0D"/>
                </a:solidFill>
                <a:effectLst/>
                <a:latin typeface="+mj-lt"/>
              </a:rPr>
              <a:t>7. Management by Exception: Instrumental leaders intervene only when performance deviates from established norms or standards, focusing on problem-solving and corrective action.</a:t>
            </a:r>
          </a:p>
          <a:p>
            <a:pPr marL="76200" indent="0" algn="l">
              <a:lnSpc>
                <a:spcPct val="150000"/>
              </a:lnSpc>
              <a:buNone/>
            </a:pPr>
            <a:r>
              <a:rPr lang="en-US" b="0" i="0" dirty="0">
                <a:solidFill>
                  <a:srgbClr val="0D0D0D"/>
                </a:solidFill>
                <a:effectLst/>
                <a:latin typeface="+mj-lt"/>
              </a:rPr>
              <a:t>8. Efficiency and Effectiveness: They prioritize achieving results efficiently, often through optimizing processes and resources to maximize productivity and performance.</a:t>
            </a:r>
          </a:p>
          <a:p>
            <a:endParaRPr lang="en-IN" dirty="0"/>
          </a:p>
        </p:txBody>
      </p:sp>
      <p:sp>
        <p:nvSpPr>
          <p:cNvPr id="3" name="Text Placeholder 2">
            <a:extLst>
              <a:ext uri="{FF2B5EF4-FFF2-40B4-BE49-F238E27FC236}">
                <a16:creationId xmlns:a16="http://schemas.microsoft.com/office/drawing/2014/main" id="{B42927FD-C8F4-4428-88E3-21583F51F869}"/>
              </a:ext>
            </a:extLst>
          </p:cNvPr>
          <p:cNvSpPr>
            <a:spLocks noGrp="1"/>
          </p:cNvSpPr>
          <p:nvPr>
            <p:ph type="body" idx="2"/>
          </p:nvPr>
        </p:nvSpPr>
        <p:spPr/>
        <p:txBody>
          <a:bodyPr/>
          <a:lstStyle/>
          <a:p>
            <a:r>
              <a:rPr lang="en-IN" dirty="0"/>
              <a:t>Foundation of Leadership</a:t>
            </a:r>
          </a:p>
          <a:p>
            <a:endParaRPr lang="en-IN" dirty="0"/>
          </a:p>
        </p:txBody>
      </p:sp>
      <p:sp>
        <p:nvSpPr>
          <p:cNvPr id="4" name="TextBox 3">
            <a:extLst>
              <a:ext uri="{FF2B5EF4-FFF2-40B4-BE49-F238E27FC236}">
                <a16:creationId xmlns:a16="http://schemas.microsoft.com/office/drawing/2014/main" id="{360B7EF3-2CF5-4BE0-BC40-4C8EAF228E3C}"/>
              </a:ext>
            </a:extLst>
          </p:cNvPr>
          <p:cNvSpPr txBox="1"/>
          <p:nvPr/>
        </p:nvSpPr>
        <p:spPr>
          <a:xfrm>
            <a:off x="1890445" y="1394072"/>
            <a:ext cx="1818526" cy="369332"/>
          </a:xfrm>
          <a:prstGeom prst="rect">
            <a:avLst/>
          </a:prstGeom>
          <a:noFill/>
        </p:spPr>
        <p:txBody>
          <a:bodyPr wrap="square" rtlCol="0">
            <a:spAutoFit/>
          </a:bodyPr>
          <a:lstStyle/>
          <a:p>
            <a:endParaRPr lang="en-IN" dirty="0"/>
          </a:p>
        </p:txBody>
      </p:sp>
      <p:sp>
        <p:nvSpPr>
          <p:cNvPr id="5" name="Rectangle: Rounded Corners 4">
            <a:extLst>
              <a:ext uri="{FF2B5EF4-FFF2-40B4-BE49-F238E27FC236}">
                <a16:creationId xmlns:a16="http://schemas.microsoft.com/office/drawing/2014/main" id="{86C6AD89-BD15-30AF-56BC-26F039A59E58}"/>
              </a:ext>
            </a:extLst>
          </p:cNvPr>
          <p:cNvSpPr/>
          <p:nvPr/>
        </p:nvSpPr>
        <p:spPr>
          <a:xfrm>
            <a:off x="1654822" y="1334845"/>
            <a:ext cx="9698978" cy="487786"/>
          </a:xfrm>
          <a:prstGeom prst="roundRect">
            <a:avLst>
              <a:gd name="adj" fmla="val 50000"/>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2563" indent="0" algn="l"/>
            <a:r>
              <a:rPr lang="en-IN" sz="2600" dirty="0">
                <a:solidFill>
                  <a:schemeClr val="tx1"/>
                </a:solidFill>
                <a:latin typeface="Times New Roman" panose="02020603050405020304" pitchFamily="18" charset="0"/>
                <a:cs typeface="Times New Roman" panose="02020603050405020304" pitchFamily="18" charset="0"/>
              </a:rPr>
              <a:t>Aspects of Leadership</a:t>
            </a:r>
          </a:p>
        </p:txBody>
      </p:sp>
    </p:spTree>
    <p:extLst>
      <p:ext uri="{BB962C8B-B14F-4D97-AF65-F5344CB8AC3E}">
        <p14:creationId xmlns:p14="http://schemas.microsoft.com/office/powerpoint/2010/main" val="1301835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9F8457E-9A4D-441F-B1EB-C820E1564F69}"/>
              </a:ext>
            </a:extLst>
          </p:cNvPr>
          <p:cNvSpPr>
            <a:spLocks noGrp="1"/>
          </p:cNvSpPr>
          <p:nvPr>
            <p:ph type="body" idx="1"/>
          </p:nvPr>
        </p:nvSpPr>
        <p:spPr/>
        <p:txBody>
          <a:bodyPr/>
          <a:lstStyle/>
          <a:p>
            <a:pPr marL="76200" indent="0" algn="l">
              <a:lnSpc>
                <a:spcPct val="150000"/>
              </a:lnSpc>
              <a:buNone/>
            </a:pPr>
            <a:r>
              <a:rPr lang="en-US" b="0" i="0" dirty="0">
                <a:solidFill>
                  <a:srgbClr val="0D0D0D"/>
                </a:solidFill>
                <a:effectLst/>
                <a:latin typeface="+mj-lt"/>
              </a:rPr>
              <a:t>9. Short-Term Orientation: Instrumental leadership tends to focus on immediate goals and outcomes, emphasizing short-term gains over long-term strategic planning.</a:t>
            </a:r>
          </a:p>
          <a:p>
            <a:pPr marL="76200" indent="0" algn="l">
              <a:lnSpc>
                <a:spcPct val="150000"/>
              </a:lnSpc>
              <a:buNone/>
            </a:pPr>
            <a:r>
              <a:rPr lang="en-US" b="0" i="0" dirty="0">
                <a:solidFill>
                  <a:srgbClr val="0D0D0D"/>
                </a:solidFill>
                <a:effectLst/>
                <a:latin typeface="+mj-lt"/>
              </a:rPr>
              <a:t>10. Adaptability to Context: While transactional leaders may not emphasize transformation or change, they can adapt their leadership style to different situations and organizational contexts </a:t>
            </a:r>
          </a:p>
          <a:p>
            <a:endParaRPr lang="en-IN" dirty="0"/>
          </a:p>
        </p:txBody>
      </p:sp>
      <p:sp>
        <p:nvSpPr>
          <p:cNvPr id="3" name="Text Placeholder 2">
            <a:extLst>
              <a:ext uri="{FF2B5EF4-FFF2-40B4-BE49-F238E27FC236}">
                <a16:creationId xmlns:a16="http://schemas.microsoft.com/office/drawing/2014/main" id="{B42927FD-C8F4-4428-88E3-21583F51F869}"/>
              </a:ext>
            </a:extLst>
          </p:cNvPr>
          <p:cNvSpPr>
            <a:spLocks noGrp="1"/>
          </p:cNvSpPr>
          <p:nvPr>
            <p:ph type="body" idx="2"/>
          </p:nvPr>
        </p:nvSpPr>
        <p:spPr/>
        <p:txBody>
          <a:bodyPr/>
          <a:lstStyle/>
          <a:p>
            <a:r>
              <a:rPr lang="en-IN" dirty="0"/>
              <a:t>Foundation of Leadership</a:t>
            </a:r>
          </a:p>
          <a:p>
            <a:endParaRPr lang="en-IN" dirty="0"/>
          </a:p>
        </p:txBody>
      </p:sp>
      <p:sp>
        <p:nvSpPr>
          <p:cNvPr id="4" name="TextBox 3">
            <a:extLst>
              <a:ext uri="{FF2B5EF4-FFF2-40B4-BE49-F238E27FC236}">
                <a16:creationId xmlns:a16="http://schemas.microsoft.com/office/drawing/2014/main" id="{360B7EF3-2CF5-4BE0-BC40-4C8EAF228E3C}"/>
              </a:ext>
            </a:extLst>
          </p:cNvPr>
          <p:cNvSpPr txBox="1"/>
          <p:nvPr/>
        </p:nvSpPr>
        <p:spPr>
          <a:xfrm>
            <a:off x="1890445" y="1394072"/>
            <a:ext cx="1818526" cy="369332"/>
          </a:xfrm>
          <a:prstGeom prst="rect">
            <a:avLst/>
          </a:prstGeom>
          <a:noFill/>
        </p:spPr>
        <p:txBody>
          <a:bodyPr wrap="square" rtlCol="0">
            <a:spAutoFit/>
          </a:bodyPr>
          <a:lstStyle/>
          <a:p>
            <a:endParaRPr lang="en-IN" dirty="0"/>
          </a:p>
        </p:txBody>
      </p:sp>
      <p:sp>
        <p:nvSpPr>
          <p:cNvPr id="5" name="Rectangle: Rounded Corners 4">
            <a:extLst>
              <a:ext uri="{FF2B5EF4-FFF2-40B4-BE49-F238E27FC236}">
                <a16:creationId xmlns:a16="http://schemas.microsoft.com/office/drawing/2014/main" id="{86C6AD89-BD15-30AF-56BC-26F039A59E58}"/>
              </a:ext>
            </a:extLst>
          </p:cNvPr>
          <p:cNvSpPr/>
          <p:nvPr/>
        </p:nvSpPr>
        <p:spPr>
          <a:xfrm>
            <a:off x="1654822" y="1334845"/>
            <a:ext cx="9698978" cy="487786"/>
          </a:xfrm>
          <a:prstGeom prst="roundRect">
            <a:avLst>
              <a:gd name="adj" fmla="val 50000"/>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2563" indent="0" algn="l"/>
            <a:r>
              <a:rPr lang="en-IN" sz="2600" dirty="0">
                <a:solidFill>
                  <a:schemeClr val="tx1"/>
                </a:solidFill>
                <a:latin typeface="Times New Roman" panose="02020603050405020304" pitchFamily="18" charset="0"/>
                <a:cs typeface="Times New Roman" panose="02020603050405020304" pitchFamily="18" charset="0"/>
              </a:rPr>
              <a:t>Aspects of Leadership</a:t>
            </a:r>
          </a:p>
        </p:txBody>
      </p:sp>
    </p:spTree>
    <p:extLst>
      <p:ext uri="{BB962C8B-B14F-4D97-AF65-F5344CB8AC3E}">
        <p14:creationId xmlns:p14="http://schemas.microsoft.com/office/powerpoint/2010/main" val="3737735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9F8457E-9A4D-441F-B1EB-C820E1564F69}"/>
              </a:ext>
            </a:extLst>
          </p:cNvPr>
          <p:cNvSpPr>
            <a:spLocks noGrp="1"/>
          </p:cNvSpPr>
          <p:nvPr>
            <p:ph type="body" idx="1"/>
          </p:nvPr>
        </p:nvSpPr>
        <p:spPr/>
        <p:txBody>
          <a:bodyPr/>
          <a:lstStyle/>
          <a:p>
            <a:pPr>
              <a:lnSpc>
                <a:spcPct val="150000"/>
              </a:lnSpc>
            </a:pPr>
            <a:r>
              <a:rPr lang="en-IN" b="1" dirty="0">
                <a:latin typeface="+mj-lt"/>
              </a:rPr>
              <a:t>Leadership Dimension:</a:t>
            </a:r>
          </a:p>
          <a:p>
            <a:pPr>
              <a:lnSpc>
                <a:spcPct val="150000"/>
              </a:lnSpc>
            </a:pPr>
            <a:r>
              <a:rPr lang="en-US" b="0" i="0" dirty="0">
                <a:solidFill>
                  <a:srgbClr val="0D0D0D"/>
                </a:solidFill>
                <a:effectLst/>
                <a:latin typeface="+mj-lt"/>
              </a:rPr>
              <a:t>"Leadership dimensions" typically refer to the various aspects or characteristics that contribute to effective leadership. These dimensions encompass a wide range of traits, behaviors, and skills that leaders exhibit in their roles. They help to understand the multifaceted nature of leadership and provide a framework for evaluating and developing leadership capabilities.</a:t>
            </a:r>
            <a:endParaRPr lang="en-IN" dirty="0">
              <a:latin typeface="+mj-lt"/>
            </a:endParaRPr>
          </a:p>
        </p:txBody>
      </p:sp>
      <p:sp>
        <p:nvSpPr>
          <p:cNvPr id="3" name="Text Placeholder 2">
            <a:extLst>
              <a:ext uri="{FF2B5EF4-FFF2-40B4-BE49-F238E27FC236}">
                <a16:creationId xmlns:a16="http://schemas.microsoft.com/office/drawing/2014/main" id="{B42927FD-C8F4-4428-88E3-21583F51F869}"/>
              </a:ext>
            </a:extLst>
          </p:cNvPr>
          <p:cNvSpPr>
            <a:spLocks noGrp="1"/>
          </p:cNvSpPr>
          <p:nvPr>
            <p:ph type="body" idx="2"/>
          </p:nvPr>
        </p:nvSpPr>
        <p:spPr/>
        <p:txBody>
          <a:bodyPr/>
          <a:lstStyle/>
          <a:p>
            <a:r>
              <a:rPr lang="en-IN" dirty="0"/>
              <a:t>Foundation of Leadership</a:t>
            </a:r>
          </a:p>
          <a:p>
            <a:endParaRPr lang="en-IN" dirty="0"/>
          </a:p>
        </p:txBody>
      </p:sp>
      <p:sp>
        <p:nvSpPr>
          <p:cNvPr id="4" name="TextBox 3">
            <a:extLst>
              <a:ext uri="{FF2B5EF4-FFF2-40B4-BE49-F238E27FC236}">
                <a16:creationId xmlns:a16="http://schemas.microsoft.com/office/drawing/2014/main" id="{360B7EF3-2CF5-4BE0-BC40-4C8EAF228E3C}"/>
              </a:ext>
            </a:extLst>
          </p:cNvPr>
          <p:cNvSpPr txBox="1"/>
          <p:nvPr/>
        </p:nvSpPr>
        <p:spPr>
          <a:xfrm>
            <a:off x="1890445" y="1394072"/>
            <a:ext cx="1818526" cy="369332"/>
          </a:xfrm>
          <a:prstGeom prst="rect">
            <a:avLst/>
          </a:prstGeom>
          <a:noFill/>
        </p:spPr>
        <p:txBody>
          <a:bodyPr wrap="square" rtlCol="0">
            <a:spAutoFit/>
          </a:bodyPr>
          <a:lstStyle/>
          <a:p>
            <a:endParaRPr lang="en-IN" dirty="0"/>
          </a:p>
        </p:txBody>
      </p:sp>
      <p:sp>
        <p:nvSpPr>
          <p:cNvPr id="5" name="Rectangle: Rounded Corners 4">
            <a:extLst>
              <a:ext uri="{FF2B5EF4-FFF2-40B4-BE49-F238E27FC236}">
                <a16:creationId xmlns:a16="http://schemas.microsoft.com/office/drawing/2014/main" id="{86C6AD89-BD15-30AF-56BC-26F039A59E58}"/>
              </a:ext>
            </a:extLst>
          </p:cNvPr>
          <p:cNvSpPr/>
          <p:nvPr/>
        </p:nvSpPr>
        <p:spPr>
          <a:xfrm>
            <a:off x="1654822" y="1334845"/>
            <a:ext cx="9698978" cy="487786"/>
          </a:xfrm>
          <a:prstGeom prst="roundRect">
            <a:avLst>
              <a:gd name="adj" fmla="val 50000"/>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2563" indent="0" algn="l"/>
            <a:r>
              <a:rPr lang="en-IN" sz="2600" dirty="0">
                <a:solidFill>
                  <a:schemeClr val="tx1"/>
                </a:solidFill>
                <a:latin typeface="Times New Roman" panose="02020603050405020304" pitchFamily="18" charset="0"/>
                <a:cs typeface="Times New Roman" panose="02020603050405020304" pitchFamily="18" charset="0"/>
              </a:rPr>
              <a:t>Aspects of Leadership</a:t>
            </a:r>
          </a:p>
        </p:txBody>
      </p:sp>
    </p:spTree>
    <p:extLst>
      <p:ext uri="{BB962C8B-B14F-4D97-AF65-F5344CB8AC3E}">
        <p14:creationId xmlns:p14="http://schemas.microsoft.com/office/powerpoint/2010/main" val="3123157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9F8457E-9A4D-441F-B1EB-C820E1564F69}"/>
              </a:ext>
            </a:extLst>
          </p:cNvPr>
          <p:cNvSpPr>
            <a:spLocks noGrp="1"/>
          </p:cNvSpPr>
          <p:nvPr>
            <p:ph type="body" idx="1"/>
          </p:nvPr>
        </p:nvSpPr>
        <p:spPr/>
        <p:txBody>
          <a:bodyPr/>
          <a:lstStyle/>
          <a:p>
            <a:pPr>
              <a:lnSpc>
                <a:spcPct val="150000"/>
              </a:lnSpc>
            </a:pPr>
            <a:r>
              <a:rPr lang="en-US" b="0" i="0" dirty="0">
                <a:solidFill>
                  <a:srgbClr val="0D0D0D"/>
                </a:solidFill>
                <a:effectLst/>
                <a:latin typeface="+mj-lt"/>
              </a:rPr>
              <a:t>In brief, "leadership dimensions" refer to the various facets of effective leadership, including vision, communication, decision-making, emotional intelligence, adaptability, empowerment, integrity, resilience, innovation, and team building. These dimensions encapsulate the traits, behaviors, and skills that contribute to successful leadership, guiding leaders in their development and practice.</a:t>
            </a:r>
            <a:endParaRPr lang="en-IN" dirty="0">
              <a:latin typeface="+mj-lt"/>
            </a:endParaRPr>
          </a:p>
        </p:txBody>
      </p:sp>
      <p:sp>
        <p:nvSpPr>
          <p:cNvPr id="3" name="Text Placeholder 2">
            <a:extLst>
              <a:ext uri="{FF2B5EF4-FFF2-40B4-BE49-F238E27FC236}">
                <a16:creationId xmlns:a16="http://schemas.microsoft.com/office/drawing/2014/main" id="{B42927FD-C8F4-4428-88E3-21583F51F869}"/>
              </a:ext>
            </a:extLst>
          </p:cNvPr>
          <p:cNvSpPr>
            <a:spLocks noGrp="1"/>
          </p:cNvSpPr>
          <p:nvPr>
            <p:ph type="body" idx="2"/>
          </p:nvPr>
        </p:nvSpPr>
        <p:spPr/>
        <p:txBody>
          <a:bodyPr/>
          <a:lstStyle/>
          <a:p>
            <a:r>
              <a:rPr lang="en-IN" dirty="0"/>
              <a:t>Foundation of Leadership</a:t>
            </a:r>
          </a:p>
          <a:p>
            <a:endParaRPr lang="en-IN" dirty="0"/>
          </a:p>
        </p:txBody>
      </p:sp>
      <p:sp>
        <p:nvSpPr>
          <p:cNvPr id="4" name="TextBox 3">
            <a:extLst>
              <a:ext uri="{FF2B5EF4-FFF2-40B4-BE49-F238E27FC236}">
                <a16:creationId xmlns:a16="http://schemas.microsoft.com/office/drawing/2014/main" id="{360B7EF3-2CF5-4BE0-BC40-4C8EAF228E3C}"/>
              </a:ext>
            </a:extLst>
          </p:cNvPr>
          <p:cNvSpPr txBox="1"/>
          <p:nvPr/>
        </p:nvSpPr>
        <p:spPr>
          <a:xfrm>
            <a:off x="1890445" y="1394072"/>
            <a:ext cx="1818526" cy="369332"/>
          </a:xfrm>
          <a:prstGeom prst="rect">
            <a:avLst/>
          </a:prstGeom>
          <a:noFill/>
        </p:spPr>
        <p:txBody>
          <a:bodyPr wrap="square" rtlCol="0">
            <a:spAutoFit/>
          </a:bodyPr>
          <a:lstStyle/>
          <a:p>
            <a:endParaRPr lang="en-IN" dirty="0"/>
          </a:p>
        </p:txBody>
      </p:sp>
      <p:sp>
        <p:nvSpPr>
          <p:cNvPr id="5" name="Rectangle: Rounded Corners 4">
            <a:extLst>
              <a:ext uri="{FF2B5EF4-FFF2-40B4-BE49-F238E27FC236}">
                <a16:creationId xmlns:a16="http://schemas.microsoft.com/office/drawing/2014/main" id="{86C6AD89-BD15-30AF-56BC-26F039A59E58}"/>
              </a:ext>
            </a:extLst>
          </p:cNvPr>
          <p:cNvSpPr/>
          <p:nvPr/>
        </p:nvSpPr>
        <p:spPr>
          <a:xfrm>
            <a:off x="1654822" y="1334845"/>
            <a:ext cx="9698978" cy="487786"/>
          </a:xfrm>
          <a:prstGeom prst="roundRect">
            <a:avLst>
              <a:gd name="adj" fmla="val 50000"/>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2563" indent="0" algn="l"/>
            <a:r>
              <a:rPr lang="en-IN" sz="2600" dirty="0">
                <a:solidFill>
                  <a:schemeClr val="tx1"/>
                </a:solidFill>
                <a:latin typeface="Times New Roman" panose="02020603050405020304" pitchFamily="18" charset="0"/>
                <a:cs typeface="Times New Roman" panose="02020603050405020304" pitchFamily="18" charset="0"/>
              </a:rPr>
              <a:t>Aspects of Leadership</a:t>
            </a:r>
          </a:p>
        </p:txBody>
      </p:sp>
    </p:spTree>
    <p:extLst>
      <p:ext uri="{BB962C8B-B14F-4D97-AF65-F5344CB8AC3E}">
        <p14:creationId xmlns:p14="http://schemas.microsoft.com/office/powerpoint/2010/main" val="1792091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9F8457E-9A4D-441F-B1EB-C820E1564F69}"/>
              </a:ext>
            </a:extLst>
          </p:cNvPr>
          <p:cNvSpPr>
            <a:spLocks noGrp="1"/>
          </p:cNvSpPr>
          <p:nvPr>
            <p:ph type="body" idx="1"/>
          </p:nvPr>
        </p:nvSpPr>
        <p:spPr/>
        <p:txBody>
          <a:bodyPr/>
          <a:lstStyle/>
          <a:p>
            <a:pPr>
              <a:lnSpc>
                <a:spcPct val="150000"/>
              </a:lnSpc>
            </a:pPr>
            <a:r>
              <a:rPr lang="en-IN" b="1" dirty="0">
                <a:latin typeface="+mj-lt"/>
              </a:rPr>
              <a:t>Women in Leadership:</a:t>
            </a:r>
          </a:p>
          <a:p>
            <a:pPr>
              <a:lnSpc>
                <a:spcPct val="150000"/>
              </a:lnSpc>
            </a:pPr>
            <a:r>
              <a:rPr lang="en-US" b="0" i="0" dirty="0">
                <a:solidFill>
                  <a:srgbClr val="0D0D0D"/>
                </a:solidFill>
                <a:effectLst/>
                <a:latin typeface="+mj-lt"/>
              </a:rPr>
              <a:t>Women have made significant strides in breaking through traditional gender barriers to assume leadership roles across various sectors. Despite progress, there remains a notable disparity in gender representation in leadership positions worldwide. Women in leadership face unique challenges, including stereotypes, biases, and systemic barriers, such as the glass ceiling phenomenon, which inhibits their advancement to top leadership roles.</a:t>
            </a:r>
            <a:endParaRPr lang="en-IN" dirty="0">
              <a:latin typeface="+mj-lt"/>
            </a:endParaRPr>
          </a:p>
        </p:txBody>
      </p:sp>
      <p:sp>
        <p:nvSpPr>
          <p:cNvPr id="3" name="Text Placeholder 2">
            <a:extLst>
              <a:ext uri="{FF2B5EF4-FFF2-40B4-BE49-F238E27FC236}">
                <a16:creationId xmlns:a16="http://schemas.microsoft.com/office/drawing/2014/main" id="{B42927FD-C8F4-4428-88E3-21583F51F869}"/>
              </a:ext>
            </a:extLst>
          </p:cNvPr>
          <p:cNvSpPr>
            <a:spLocks noGrp="1"/>
          </p:cNvSpPr>
          <p:nvPr>
            <p:ph type="body" idx="2"/>
          </p:nvPr>
        </p:nvSpPr>
        <p:spPr/>
        <p:txBody>
          <a:bodyPr/>
          <a:lstStyle/>
          <a:p>
            <a:r>
              <a:rPr lang="en-IN" dirty="0"/>
              <a:t>Foundation of Leadership</a:t>
            </a:r>
          </a:p>
          <a:p>
            <a:endParaRPr lang="en-IN" dirty="0"/>
          </a:p>
        </p:txBody>
      </p:sp>
      <p:sp>
        <p:nvSpPr>
          <p:cNvPr id="4" name="TextBox 3">
            <a:extLst>
              <a:ext uri="{FF2B5EF4-FFF2-40B4-BE49-F238E27FC236}">
                <a16:creationId xmlns:a16="http://schemas.microsoft.com/office/drawing/2014/main" id="{360B7EF3-2CF5-4BE0-BC40-4C8EAF228E3C}"/>
              </a:ext>
            </a:extLst>
          </p:cNvPr>
          <p:cNvSpPr txBox="1"/>
          <p:nvPr/>
        </p:nvSpPr>
        <p:spPr>
          <a:xfrm>
            <a:off x="1890445" y="1394072"/>
            <a:ext cx="1818526" cy="369332"/>
          </a:xfrm>
          <a:prstGeom prst="rect">
            <a:avLst/>
          </a:prstGeom>
          <a:noFill/>
        </p:spPr>
        <p:txBody>
          <a:bodyPr wrap="square" rtlCol="0">
            <a:spAutoFit/>
          </a:bodyPr>
          <a:lstStyle/>
          <a:p>
            <a:endParaRPr lang="en-IN" dirty="0"/>
          </a:p>
        </p:txBody>
      </p:sp>
      <p:sp>
        <p:nvSpPr>
          <p:cNvPr id="5" name="Rectangle: Rounded Corners 4">
            <a:extLst>
              <a:ext uri="{FF2B5EF4-FFF2-40B4-BE49-F238E27FC236}">
                <a16:creationId xmlns:a16="http://schemas.microsoft.com/office/drawing/2014/main" id="{86C6AD89-BD15-30AF-56BC-26F039A59E58}"/>
              </a:ext>
            </a:extLst>
          </p:cNvPr>
          <p:cNvSpPr/>
          <p:nvPr/>
        </p:nvSpPr>
        <p:spPr>
          <a:xfrm>
            <a:off x="1654822" y="1334845"/>
            <a:ext cx="9698978" cy="487786"/>
          </a:xfrm>
          <a:prstGeom prst="roundRect">
            <a:avLst>
              <a:gd name="adj" fmla="val 50000"/>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2563" indent="0" algn="l"/>
            <a:r>
              <a:rPr lang="en-IN" sz="2600" dirty="0">
                <a:solidFill>
                  <a:schemeClr val="tx1"/>
                </a:solidFill>
                <a:latin typeface="Times New Roman" panose="02020603050405020304" pitchFamily="18" charset="0"/>
                <a:cs typeface="Times New Roman" panose="02020603050405020304" pitchFamily="18" charset="0"/>
              </a:rPr>
              <a:t>Aspects of Leadership</a:t>
            </a:r>
          </a:p>
        </p:txBody>
      </p:sp>
    </p:spTree>
    <p:extLst>
      <p:ext uri="{BB962C8B-B14F-4D97-AF65-F5344CB8AC3E}">
        <p14:creationId xmlns:p14="http://schemas.microsoft.com/office/powerpoint/2010/main" val="417704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9F8457E-9A4D-441F-B1EB-C820E1564F69}"/>
              </a:ext>
            </a:extLst>
          </p:cNvPr>
          <p:cNvSpPr>
            <a:spLocks noGrp="1"/>
          </p:cNvSpPr>
          <p:nvPr>
            <p:ph type="body" idx="1"/>
          </p:nvPr>
        </p:nvSpPr>
        <p:spPr/>
        <p:txBody>
          <a:bodyPr/>
          <a:lstStyle/>
          <a:p>
            <a:pPr>
              <a:lnSpc>
                <a:spcPct val="150000"/>
              </a:lnSpc>
            </a:pPr>
            <a:r>
              <a:rPr lang="en-US" b="0" i="0" dirty="0">
                <a:solidFill>
                  <a:srgbClr val="0D0D0D"/>
                </a:solidFill>
                <a:effectLst/>
                <a:latin typeface="+mj-lt"/>
              </a:rPr>
              <a:t>However, research consistently demonstrates the value of gender diversity in leadership. Women leaders often bring diverse perspectives, communication styles, and problem-solving approaches to decision-making processes, leading to improved innovation, performance, and organizational effectiveness. Moreover, women leaders tend to prioritize collaboration, empathy, and inclusivity, fostering healthier work environments and more engaged teams.</a:t>
            </a:r>
            <a:endParaRPr lang="en-IN" dirty="0">
              <a:latin typeface="+mj-lt"/>
            </a:endParaRPr>
          </a:p>
        </p:txBody>
      </p:sp>
      <p:sp>
        <p:nvSpPr>
          <p:cNvPr id="3" name="Text Placeholder 2">
            <a:extLst>
              <a:ext uri="{FF2B5EF4-FFF2-40B4-BE49-F238E27FC236}">
                <a16:creationId xmlns:a16="http://schemas.microsoft.com/office/drawing/2014/main" id="{B42927FD-C8F4-4428-88E3-21583F51F869}"/>
              </a:ext>
            </a:extLst>
          </p:cNvPr>
          <p:cNvSpPr>
            <a:spLocks noGrp="1"/>
          </p:cNvSpPr>
          <p:nvPr>
            <p:ph type="body" idx="2"/>
          </p:nvPr>
        </p:nvSpPr>
        <p:spPr/>
        <p:txBody>
          <a:bodyPr/>
          <a:lstStyle/>
          <a:p>
            <a:r>
              <a:rPr lang="en-IN" dirty="0"/>
              <a:t>Foundation of Leadership</a:t>
            </a:r>
          </a:p>
          <a:p>
            <a:endParaRPr lang="en-IN" dirty="0"/>
          </a:p>
        </p:txBody>
      </p:sp>
      <p:sp>
        <p:nvSpPr>
          <p:cNvPr id="4" name="TextBox 3">
            <a:extLst>
              <a:ext uri="{FF2B5EF4-FFF2-40B4-BE49-F238E27FC236}">
                <a16:creationId xmlns:a16="http://schemas.microsoft.com/office/drawing/2014/main" id="{360B7EF3-2CF5-4BE0-BC40-4C8EAF228E3C}"/>
              </a:ext>
            </a:extLst>
          </p:cNvPr>
          <p:cNvSpPr txBox="1"/>
          <p:nvPr/>
        </p:nvSpPr>
        <p:spPr>
          <a:xfrm>
            <a:off x="1890445" y="1394072"/>
            <a:ext cx="1818526" cy="369332"/>
          </a:xfrm>
          <a:prstGeom prst="rect">
            <a:avLst/>
          </a:prstGeom>
          <a:noFill/>
        </p:spPr>
        <p:txBody>
          <a:bodyPr wrap="square" rtlCol="0">
            <a:spAutoFit/>
          </a:bodyPr>
          <a:lstStyle/>
          <a:p>
            <a:endParaRPr lang="en-IN" dirty="0"/>
          </a:p>
        </p:txBody>
      </p:sp>
      <p:sp>
        <p:nvSpPr>
          <p:cNvPr id="5" name="Rectangle: Rounded Corners 4">
            <a:extLst>
              <a:ext uri="{FF2B5EF4-FFF2-40B4-BE49-F238E27FC236}">
                <a16:creationId xmlns:a16="http://schemas.microsoft.com/office/drawing/2014/main" id="{86C6AD89-BD15-30AF-56BC-26F039A59E58}"/>
              </a:ext>
            </a:extLst>
          </p:cNvPr>
          <p:cNvSpPr/>
          <p:nvPr/>
        </p:nvSpPr>
        <p:spPr>
          <a:xfrm>
            <a:off x="1654822" y="1334845"/>
            <a:ext cx="9698978" cy="487786"/>
          </a:xfrm>
          <a:prstGeom prst="roundRect">
            <a:avLst>
              <a:gd name="adj" fmla="val 50000"/>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2563" indent="0" algn="l"/>
            <a:r>
              <a:rPr lang="en-IN" sz="2600" dirty="0">
                <a:solidFill>
                  <a:schemeClr val="tx1"/>
                </a:solidFill>
                <a:latin typeface="Times New Roman" panose="02020603050405020304" pitchFamily="18" charset="0"/>
                <a:cs typeface="Times New Roman" panose="02020603050405020304" pitchFamily="18" charset="0"/>
              </a:rPr>
              <a:t>Aspects of Leadership</a:t>
            </a:r>
          </a:p>
        </p:txBody>
      </p:sp>
    </p:spTree>
    <p:extLst>
      <p:ext uri="{BB962C8B-B14F-4D97-AF65-F5344CB8AC3E}">
        <p14:creationId xmlns:p14="http://schemas.microsoft.com/office/powerpoint/2010/main" val="3988077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9F8457E-9A4D-441F-B1EB-C820E1564F69}"/>
              </a:ext>
            </a:extLst>
          </p:cNvPr>
          <p:cNvSpPr>
            <a:spLocks noGrp="1"/>
          </p:cNvSpPr>
          <p:nvPr>
            <p:ph type="body" idx="1"/>
          </p:nvPr>
        </p:nvSpPr>
        <p:spPr/>
        <p:txBody>
          <a:bodyPr/>
          <a:lstStyle/>
          <a:p>
            <a:pPr>
              <a:lnSpc>
                <a:spcPct val="150000"/>
              </a:lnSpc>
            </a:pPr>
            <a:r>
              <a:rPr lang="en-US" b="0" i="0" dirty="0">
                <a:solidFill>
                  <a:srgbClr val="0D0D0D"/>
                </a:solidFill>
                <a:effectLst/>
                <a:latin typeface="+mj-lt"/>
              </a:rPr>
              <a:t>Efforts to promote women in leadership encompass various initiatives, including mentorship programs, leadership development opportunities, diversity and inclusion policies, and advocacy for gender-balanced representation in leadership positions. Additionally, raising awareness of unconscious biases and addressing cultural norms that perpetuate gender inequality are essential steps toward achieving gender parity in leadership.</a:t>
            </a:r>
            <a:endParaRPr lang="en-IN" dirty="0">
              <a:latin typeface="+mj-lt"/>
            </a:endParaRPr>
          </a:p>
        </p:txBody>
      </p:sp>
      <p:sp>
        <p:nvSpPr>
          <p:cNvPr id="3" name="Text Placeholder 2">
            <a:extLst>
              <a:ext uri="{FF2B5EF4-FFF2-40B4-BE49-F238E27FC236}">
                <a16:creationId xmlns:a16="http://schemas.microsoft.com/office/drawing/2014/main" id="{B42927FD-C8F4-4428-88E3-21583F51F869}"/>
              </a:ext>
            </a:extLst>
          </p:cNvPr>
          <p:cNvSpPr>
            <a:spLocks noGrp="1"/>
          </p:cNvSpPr>
          <p:nvPr>
            <p:ph type="body" idx="2"/>
          </p:nvPr>
        </p:nvSpPr>
        <p:spPr/>
        <p:txBody>
          <a:bodyPr/>
          <a:lstStyle/>
          <a:p>
            <a:r>
              <a:rPr lang="en-IN" dirty="0"/>
              <a:t>Foundation of Leadership</a:t>
            </a:r>
          </a:p>
          <a:p>
            <a:endParaRPr lang="en-IN" dirty="0"/>
          </a:p>
        </p:txBody>
      </p:sp>
      <p:sp>
        <p:nvSpPr>
          <p:cNvPr id="4" name="TextBox 3">
            <a:extLst>
              <a:ext uri="{FF2B5EF4-FFF2-40B4-BE49-F238E27FC236}">
                <a16:creationId xmlns:a16="http://schemas.microsoft.com/office/drawing/2014/main" id="{360B7EF3-2CF5-4BE0-BC40-4C8EAF228E3C}"/>
              </a:ext>
            </a:extLst>
          </p:cNvPr>
          <p:cNvSpPr txBox="1"/>
          <p:nvPr/>
        </p:nvSpPr>
        <p:spPr>
          <a:xfrm>
            <a:off x="1890445" y="1394072"/>
            <a:ext cx="1818526" cy="369332"/>
          </a:xfrm>
          <a:prstGeom prst="rect">
            <a:avLst/>
          </a:prstGeom>
          <a:noFill/>
        </p:spPr>
        <p:txBody>
          <a:bodyPr wrap="square" rtlCol="0">
            <a:spAutoFit/>
          </a:bodyPr>
          <a:lstStyle/>
          <a:p>
            <a:endParaRPr lang="en-IN" dirty="0"/>
          </a:p>
        </p:txBody>
      </p:sp>
      <p:sp>
        <p:nvSpPr>
          <p:cNvPr id="5" name="Rectangle: Rounded Corners 4">
            <a:extLst>
              <a:ext uri="{FF2B5EF4-FFF2-40B4-BE49-F238E27FC236}">
                <a16:creationId xmlns:a16="http://schemas.microsoft.com/office/drawing/2014/main" id="{86C6AD89-BD15-30AF-56BC-26F039A59E58}"/>
              </a:ext>
            </a:extLst>
          </p:cNvPr>
          <p:cNvSpPr/>
          <p:nvPr/>
        </p:nvSpPr>
        <p:spPr>
          <a:xfrm>
            <a:off x="1654822" y="1334845"/>
            <a:ext cx="9698978" cy="487786"/>
          </a:xfrm>
          <a:prstGeom prst="roundRect">
            <a:avLst>
              <a:gd name="adj" fmla="val 50000"/>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2563" indent="0" algn="l"/>
            <a:r>
              <a:rPr lang="en-IN" sz="2600" dirty="0">
                <a:solidFill>
                  <a:schemeClr val="tx1"/>
                </a:solidFill>
                <a:latin typeface="Times New Roman" panose="02020603050405020304" pitchFamily="18" charset="0"/>
                <a:cs typeface="Times New Roman" panose="02020603050405020304" pitchFamily="18" charset="0"/>
              </a:rPr>
              <a:t>Aspects of Leadership</a:t>
            </a:r>
          </a:p>
        </p:txBody>
      </p:sp>
    </p:spTree>
    <p:extLst>
      <p:ext uri="{BB962C8B-B14F-4D97-AF65-F5344CB8AC3E}">
        <p14:creationId xmlns:p14="http://schemas.microsoft.com/office/powerpoint/2010/main" val="3368991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9F8457E-9A4D-441F-B1EB-C820E1564F69}"/>
              </a:ext>
            </a:extLst>
          </p:cNvPr>
          <p:cNvSpPr>
            <a:spLocks noGrp="1"/>
          </p:cNvSpPr>
          <p:nvPr>
            <p:ph type="body" idx="1"/>
          </p:nvPr>
        </p:nvSpPr>
        <p:spPr/>
        <p:txBody>
          <a:bodyPr/>
          <a:lstStyle/>
          <a:p>
            <a:pPr>
              <a:lnSpc>
                <a:spcPct val="150000"/>
              </a:lnSpc>
            </a:pPr>
            <a:r>
              <a:rPr lang="en-US" b="0" i="0" dirty="0">
                <a:solidFill>
                  <a:srgbClr val="0D0D0D"/>
                </a:solidFill>
                <a:effectLst/>
                <a:latin typeface="+mj-lt"/>
              </a:rPr>
              <a:t>Ultimately, empowering women in leadership benefits not only individuals but also organizations and society as a whole, contributing to greater diversity, equity, and success in the workplace and beyond.</a:t>
            </a:r>
            <a:endParaRPr lang="en-IN" dirty="0">
              <a:latin typeface="+mj-lt"/>
            </a:endParaRPr>
          </a:p>
        </p:txBody>
      </p:sp>
      <p:sp>
        <p:nvSpPr>
          <p:cNvPr id="3" name="Text Placeholder 2">
            <a:extLst>
              <a:ext uri="{FF2B5EF4-FFF2-40B4-BE49-F238E27FC236}">
                <a16:creationId xmlns:a16="http://schemas.microsoft.com/office/drawing/2014/main" id="{B42927FD-C8F4-4428-88E3-21583F51F869}"/>
              </a:ext>
            </a:extLst>
          </p:cNvPr>
          <p:cNvSpPr>
            <a:spLocks noGrp="1"/>
          </p:cNvSpPr>
          <p:nvPr>
            <p:ph type="body" idx="2"/>
          </p:nvPr>
        </p:nvSpPr>
        <p:spPr/>
        <p:txBody>
          <a:bodyPr/>
          <a:lstStyle/>
          <a:p>
            <a:r>
              <a:rPr lang="en-IN" dirty="0"/>
              <a:t>Foundation of Leadership</a:t>
            </a:r>
          </a:p>
          <a:p>
            <a:endParaRPr lang="en-IN" dirty="0"/>
          </a:p>
        </p:txBody>
      </p:sp>
      <p:sp>
        <p:nvSpPr>
          <p:cNvPr id="4" name="TextBox 3">
            <a:extLst>
              <a:ext uri="{FF2B5EF4-FFF2-40B4-BE49-F238E27FC236}">
                <a16:creationId xmlns:a16="http://schemas.microsoft.com/office/drawing/2014/main" id="{360B7EF3-2CF5-4BE0-BC40-4C8EAF228E3C}"/>
              </a:ext>
            </a:extLst>
          </p:cNvPr>
          <p:cNvSpPr txBox="1"/>
          <p:nvPr/>
        </p:nvSpPr>
        <p:spPr>
          <a:xfrm>
            <a:off x="1890445" y="1394072"/>
            <a:ext cx="1818526" cy="369332"/>
          </a:xfrm>
          <a:prstGeom prst="rect">
            <a:avLst/>
          </a:prstGeom>
          <a:noFill/>
        </p:spPr>
        <p:txBody>
          <a:bodyPr wrap="square" rtlCol="0">
            <a:spAutoFit/>
          </a:bodyPr>
          <a:lstStyle/>
          <a:p>
            <a:endParaRPr lang="en-IN" dirty="0"/>
          </a:p>
        </p:txBody>
      </p:sp>
      <p:sp>
        <p:nvSpPr>
          <p:cNvPr id="5" name="Rectangle: Rounded Corners 4">
            <a:extLst>
              <a:ext uri="{FF2B5EF4-FFF2-40B4-BE49-F238E27FC236}">
                <a16:creationId xmlns:a16="http://schemas.microsoft.com/office/drawing/2014/main" id="{86C6AD89-BD15-30AF-56BC-26F039A59E58}"/>
              </a:ext>
            </a:extLst>
          </p:cNvPr>
          <p:cNvSpPr/>
          <p:nvPr/>
        </p:nvSpPr>
        <p:spPr>
          <a:xfrm>
            <a:off x="1654822" y="1334845"/>
            <a:ext cx="9698978" cy="487786"/>
          </a:xfrm>
          <a:prstGeom prst="roundRect">
            <a:avLst>
              <a:gd name="adj" fmla="val 50000"/>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2563" indent="0" algn="l"/>
            <a:r>
              <a:rPr lang="en-IN" sz="2600" dirty="0">
                <a:solidFill>
                  <a:schemeClr val="tx1"/>
                </a:solidFill>
                <a:latin typeface="Times New Roman" panose="02020603050405020304" pitchFamily="18" charset="0"/>
                <a:cs typeface="Times New Roman" panose="02020603050405020304" pitchFamily="18" charset="0"/>
              </a:rPr>
              <a:t>Aspects of Leadership</a:t>
            </a:r>
          </a:p>
        </p:txBody>
      </p:sp>
    </p:spTree>
    <p:extLst>
      <p:ext uri="{BB962C8B-B14F-4D97-AF65-F5344CB8AC3E}">
        <p14:creationId xmlns:p14="http://schemas.microsoft.com/office/powerpoint/2010/main" val="3221871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614766B-629A-4A4B-A1D2-03494034E556}"/>
              </a:ext>
            </a:extLst>
          </p:cNvPr>
          <p:cNvSpPr>
            <a:spLocks noGrp="1"/>
          </p:cNvSpPr>
          <p:nvPr>
            <p:ph type="subTitle" idx="1"/>
          </p:nvPr>
        </p:nvSpPr>
        <p:spPr/>
        <p:txBody>
          <a:bodyPr>
            <a:normAutofit fontScale="92500" lnSpcReduction="20000"/>
          </a:bodyPr>
          <a:lstStyle/>
          <a:p>
            <a:r>
              <a:rPr lang="en-IN" dirty="0"/>
              <a:t>Module- 2</a:t>
            </a:r>
          </a:p>
        </p:txBody>
      </p:sp>
      <p:sp>
        <p:nvSpPr>
          <p:cNvPr id="4" name="Text Placeholder 3">
            <a:extLst>
              <a:ext uri="{FF2B5EF4-FFF2-40B4-BE49-F238E27FC236}">
                <a16:creationId xmlns:a16="http://schemas.microsoft.com/office/drawing/2014/main" id="{172A5F49-961C-4B4E-BE83-F242F87E127D}"/>
              </a:ext>
            </a:extLst>
          </p:cNvPr>
          <p:cNvSpPr>
            <a:spLocks noGrp="1"/>
          </p:cNvSpPr>
          <p:nvPr>
            <p:ph type="body" idx="2"/>
          </p:nvPr>
        </p:nvSpPr>
        <p:spPr/>
        <p:txBody>
          <a:bodyPr/>
          <a:lstStyle/>
          <a:p>
            <a:r>
              <a:rPr lang="en-IN" sz="2800" dirty="0">
                <a:solidFill>
                  <a:schemeClr val="accent1">
                    <a:lumMod val="75000"/>
                  </a:schemeClr>
                </a:solidFill>
                <a:latin typeface="Times New Roman" panose="02020603050405020304" pitchFamily="18" charset="0"/>
                <a:cs typeface="Times New Roman" panose="02020603050405020304" pitchFamily="18" charset="0"/>
              </a:rPr>
              <a:t>Aspects of Leadership</a:t>
            </a:r>
          </a:p>
          <a:p>
            <a:endParaRPr lang="en-IN" dirty="0"/>
          </a:p>
        </p:txBody>
      </p:sp>
      <p:sp>
        <p:nvSpPr>
          <p:cNvPr id="6" name="Title 5">
            <a:extLst>
              <a:ext uri="{FF2B5EF4-FFF2-40B4-BE49-F238E27FC236}">
                <a16:creationId xmlns:a16="http://schemas.microsoft.com/office/drawing/2014/main" id="{E541B8B5-07CF-4AA8-92FD-DBFD7DCC6E3C}"/>
              </a:ext>
            </a:extLst>
          </p:cNvPr>
          <p:cNvSpPr>
            <a:spLocks noGrp="1"/>
          </p:cNvSpPr>
          <p:nvPr>
            <p:ph type="ctrTitle"/>
          </p:nvPr>
        </p:nvSpPr>
        <p:spPr/>
        <p:txBody>
          <a:bodyPr/>
          <a:lstStyle/>
          <a:p>
            <a:r>
              <a:rPr lang="en-IN" dirty="0"/>
              <a:t>Foundation of Leadership</a:t>
            </a:r>
            <a:br>
              <a:rPr lang="en-IN" dirty="0"/>
            </a:br>
            <a:endParaRPr lang="en-IN" dirty="0"/>
          </a:p>
        </p:txBody>
      </p:sp>
    </p:spTree>
    <p:extLst>
      <p:ext uri="{BB962C8B-B14F-4D97-AF65-F5344CB8AC3E}">
        <p14:creationId xmlns:p14="http://schemas.microsoft.com/office/powerpoint/2010/main" val="4068289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9F8457E-9A4D-441F-B1EB-C820E1564F69}"/>
              </a:ext>
            </a:extLst>
          </p:cNvPr>
          <p:cNvSpPr>
            <a:spLocks noGrp="1"/>
          </p:cNvSpPr>
          <p:nvPr>
            <p:ph type="body" idx="1"/>
          </p:nvPr>
        </p:nvSpPr>
        <p:spPr/>
        <p:txBody>
          <a:bodyPr>
            <a:normAutofit lnSpcReduction="10000"/>
          </a:bodyPr>
          <a:lstStyle/>
          <a:p>
            <a:pPr>
              <a:lnSpc>
                <a:spcPct val="150000"/>
              </a:lnSpc>
            </a:pPr>
            <a:r>
              <a:rPr lang="en-IN" b="1" dirty="0">
                <a:latin typeface="+mj-lt"/>
              </a:rPr>
              <a:t>Ethical Leadership:</a:t>
            </a:r>
          </a:p>
          <a:p>
            <a:pPr>
              <a:lnSpc>
                <a:spcPct val="150000"/>
              </a:lnSpc>
            </a:pPr>
            <a:r>
              <a:rPr lang="en-US" b="0" i="0" dirty="0">
                <a:solidFill>
                  <a:srgbClr val="0D0D0D"/>
                </a:solidFill>
                <a:effectLst/>
                <a:latin typeface="+mj-lt"/>
              </a:rPr>
              <a:t>Ethical leadership involves not only adhering to moral principles and values but also actively promoting them within an organization or community. Ethical leaders prioritize doing what is right over what is expedient, even when faced with difficult choices or competing interests. They demonstrate integrity by aligning their actions with ethical standards and maintaining transparency in their dealings.</a:t>
            </a:r>
            <a:br>
              <a:rPr lang="en-IN" dirty="0">
                <a:latin typeface="+mj-lt"/>
              </a:rPr>
            </a:br>
            <a:endParaRPr lang="en-IN" dirty="0">
              <a:latin typeface="+mj-lt"/>
            </a:endParaRPr>
          </a:p>
        </p:txBody>
      </p:sp>
      <p:sp>
        <p:nvSpPr>
          <p:cNvPr id="3" name="Text Placeholder 2">
            <a:extLst>
              <a:ext uri="{FF2B5EF4-FFF2-40B4-BE49-F238E27FC236}">
                <a16:creationId xmlns:a16="http://schemas.microsoft.com/office/drawing/2014/main" id="{B42927FD-C8F4-4428-88E3-21583F51F869}"/>
              </a:ext>
            </a:extLst>
          </p:cNvPr>
          <p:cNvSpPr>
            <a:spLocks noGrp="1"/>
          </p:cNvSpPr>
          <p:nvPr>
            <p:ph type="body" idx="2"/>
          </p:nvPr>
        </p:nvSpPr>
        <p:spPr/>
        <p:txBody>
          <a:bodyPr/>
          <a:lstStyle/>
          <a:p>
            <a:r>
              <a:rPr lang="en-IN" dirty="0"/>
              <a:t>Foundation of Leadership</a:t>
            </a:r>
          </a:p>
          <a:p>
            <a:endParaRPr lang="en-IN" dirty="0"/>
          </a:p>
        </p:txBody>
      </p:sp>
      <p:sp>
        <p:nvSpPr>
          <p:cNvPr id="4" name="TextBox 3">
            <a:extLst>
              <a:ext uri="{FF2B5EF4-FFF2-40B4-BE49-F238E27FC236}">
                <a16:creationId xmlns:a16="http://schemas.microsoft.com/office/drawing/2014/main" id="{360B7EF3-2CF5-4BE0-BC40-4C8EAF228E3C}"/>
              </a:ext>
            </a:extLst>
          </p:cNvPr>
          <p:cNvSpPr txBox="1"/>
          <p:nvPr/>
        </p:nvSpPr>
        <p:spPr>
          <a:xfrm>
            <a:off x="1890445" y="1394072"/>
            <a:ext cx="1818526" cy="369332"/>
          </a:xfrm>
          <a:prstGeom prst="rect">
            <a:avLst/>
          </a:prstGeom>
          <a:noFill/>
        </p:spPr>
        <p:txBody>
          <a:bodyPr wrap="square" rtlCol="0">
            <a:spAutoFit/>
          </a:bodyPr>
          <a:lstStyle/>
          <a:p>
            <a:endParaRPr lang="en-IN" dirty="0"/>
          </a:p>
        </p:txBody>
      </p:sp>
      <p:sp>
        <p:nvSpPr>
          <p:cNvPr id="5" name="Rectangle: Rounded Corners 4">
            <a:extLst>
              <a:ext uri="{FF2B5EF4-FFF2-40B4-BE49-F238E27FC236}">
                <a16:creationId xmlns:a16="http://schemas.microsoft.com/office/drawing/2014/main" id="{86C6AD89-BD15-30AF-56BC-26F039A59E58}"/>
              </a:ext>
            </a:extLst>
          </p:cNvPr>
          <p:cNvSpPr/>
          <p:nvPr/>
        </p:nvSpPr>
        <p:spPr>
          <a:xfrm>
            <a:off x="1654822" y="1334845"/>
            <a:ext cx="9698978" cy="487786"/>
          </a:xfrm>
          <a:prstGeom prst="roundRect">
            <a:avLst>
              <a:gd name="adj" fmla="val 50000"/>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2563" indent="0" algn="l"/>
            <a:r>
              <a:rPr lang="en-IN" sz="2600" dirty="0">
                <a:solidFill>
                  <a:schemeClr val="tx1"/>
                </a:solidFill>
                <a:latin typeface="Times New Roman" panose="02020603050405020304" pitchFamily="18" charset="0"/>
                <a:cs typeface="Times New Roman" panose="02020603050405020304" pitchFamily="18" charset="0"/>
              </a:rPr>
              <a:t>Aspects of Leadership</a:t>
            </a:r>
          </a:p>
        </p:txBody>
      </p:sp>
    </p:spTree>
    <p:extLst>
      <p:ext uri="{BB962C8B-B14F-4D97-AF65-F5344CB8AC3E}">
        <p14:creationId xmlns:p14="http://schemas.microsoft.com/office/powerpoint/2010/main" val="3021816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9F8457E-9A4D-441F-B1EB-C820E1564F69}"/>
              </a:ext>
            </a:extLst>
          </p:cNvPr>
          <p:cNvSpPr>
            <a:spLocks noGrp="1"/>
          </p:cNvSpPr>
          <p:nvPr>
            <p:ph type="body" idx="1"/>
          </p:nvPr>
        </p:nvSpPr>
        <p:spPr/>
        <p:txBody>
          <a:bodyPr/>
          <a:lstStyle/>
          <a:p>
            <a:pPr algn="l">
              <a:lnSpc>
                <a:spcPct val="150000"/>
              </a:lnSpc>
            </a:pPr>
            <a:r>
              <a:rPr lang="en-US" b="0" i="0" dirty="0">
                <a:solidFill>
                  <a:srgbClr val="0D0D0D"/>
                </a:solidFill>
                <a:effectLst/>
                <a:latin typeface="+mj-lt"/>
              </a:rPr>
              <a:t>Key characteristics of ethical leadership include:</a:t>
            </a:r>
          </a:p>
          <a:p>
            <a:pPr>
              <a:lnSpc>
                <a:spcPct val="150000"/>
              </a:lnSpc>
            </a:pPr>
            <a:r>
              <a:rPr lang="en-US" b="1" i="0" dirty="0">
                <a:solidFill>
                  <a:srgbClr val="0D0D0D"/>
                </a:solidFill>
                <a:effectLst/>
                <a:latin typeface="+mj-lt"/>
              </a:rPr>
              <a:t>Integrity</a:t>
            </a:r>
            <a:r>
              <a:rPr lang="en-US" b="0" i="0" dirty="0">
                <a:solidFill>
                  <a:srgbClr val="0D0D0D"/>
                </a:solidFill>
                <a:effectLst/>
                <a:latin typeface="+mj-lt"/>
              </a:rPr>
              <a:t>: Ethical leaders are honest, trustworthy, and consistent in their words and actions. They uphold moral principles even in the face of adversity.</a:t>
            </a:r>
          </a:p>
          <a:p>
            <a:pPr>
              <a:lnSpc>
                <a:spcPct val="150000"/>
              </a:lnSpc>
            </a:pPr>
            <a:r>
              <a:rPr lang="en-US" b="1" i="0" dirty="0">
                <a:solidFill>
                  <a:srgbClr val="0D0D0D"/>
                </a:solidFill>
                <a:effectLst/>
                <a:latin typeface="+mj-lt"/>
              </a:rPr>
              <a:t>Respect</a:t>
            </a:r>
            <a:r>
              <a:rPr lang="en-US" b="0" i="0" dirty="0">
                <a:solidFill>
                  <a:srgbClr val="0D0D0D"/>
                </a:solidFill>
                <a:effectLst/>
                <a:latin typeface="+mj-lt"/>
              </a:rPr>
              <a:t>: They treat others with dignity, empathy, and fairness, valuing diverse perspectives and fostering a culture of inclusion and respect.</a:t>
            </a:r>
          </a:p>
          <a:p>
            <a:endParaRPr lang="en-IN" dirty="0"/>
          </a:p>
        </p:txBody>
      </p:sp>
      <p:sp>
        <p:nvSpPr>
          <p:cNvPr id="3" name="Text Placeholder 2">
            <a:extLst>
              <a:ext uri="{FF2B5EF4-FFF2-40B4-BE49-F238E27FC236}">
                <a16:creationId xmlns:a16="http://schemas.microsoft.com/office/drawing/2014/main" id="{B42927FD-C8F4-4428-88E3-21583F51F869}"/>
              </a:ext>
            </a:extLst>
          </p:cNvPr>
          <p:cNvSpPr>
            <a:spLocks noGrp="1"/>
          </p:cNvSpPr>
          <p:nvPr>
            <p:ph type="body" idx="2"/>
          </p:nvPr>
        </p:nvSpPr>
        <p:spPr/>
        <p:txBody>
          <a:bodyPr/>
          <a:lstStyle/>
          <a:p>
            <a:r>
              <a:rPr lang="en-IN" dirty="0"/>
              <a:t>Foundation of Leadership</a:t>
            </a:r>
          </a:p>
          <a:p>
            <a:endParaRPr lang="en-IN" dirty="0"/>
          </a:p>
        </p:txBody>
      </p:sp>
      <p:sp>
        <p:nvSpPr>
          <p:cNvPr id="4" name="TextBox 3">
            <a:extLst>
              <a:ext uri="{FF2B5EF4-FFF2-40B4-BE49-F238E27FC236}">
                <a16:creationId xmlns:a16="http://schemas.microsoft.com/office/drawing/2014/main" id="{360B7EF3-2CF5-4BE0-BC40-4C8EAF228E3C}"/>
              </a:ext>
            </a:extLst>
          </p:cNvPr>
          <p:cNvSpPr txBox="1"/>
          <p:nvPr/>
        </p:nvSpPr>
        <p:spPr>
          <a:xfrm>
            <a:off x="1890445" y="1394072"/>
            <a:ext cx="1818526" cy="369332"/>
          </a:xfrm>
          <a:prstGeom prst="rect">
            <a:avLst/>
          </a:prstGeom>
          <a:noFill/>
        </p:spPr>
        <p:txBody>
          <a:bodyPr wrap="square" rtlCol="0">
            <a:spAutoFit/>
          </a:bodyPr>
          <a:lstStyle/>
          <a:p>
            <a:endParaRPr lang="en-IN" dirty="0"/>
          </a:p>
        </p:txBody>
      </p:sp>
      <p:sp>
        <p:nvSpPr>
          <p:cNvPr id="5" name="Rectangle: Rounded Corners 4">
            <a:extLst>
              <a:ext uri="{FF2B5EF4-FFF2-40B4-BE49-F238E27FC236}">
                <a16:creationId xmlns:a16="http://schemas.microsoft.com/office/drawing/2014/main" id="{86C6AD89-BD15-30AF-56BC-26F039A59E58}"/>
              </a:ext>
            </a:extLst>
          </p:cNvPr>
          <p:cNvSpPr/>
          <p:nvPr/>
        </p:nvSpPr>
        <p:spPr>
          <a:xfrm>
            <a:off x="1654822" y="1334845"/>
            <a:ext cx="9698978" cy="487786"/>
          </a:xfrm>
          <a:prstGeom prst="roundRect">
            <a:avLst>
              <a:gd name="adj" fmla="val 50000"/>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2563" indent="0" algn="l"/>
            <a:r>
              <a:rPr lang="en-IN" sz="2600" dirty="0">
                <a:solidFill>
                  <a:schemeClr val="tx1"/>
                </a:solidFill>
                <a:latin typeface="Times New Roman" panose="02020603050405020304" pitchFamily="18" charset="0"/>
                <a:cs typeface="Times New Roman" panose="02020603050405020304" pitchFamily="18" charset="0"/>
              </a:rPr>
              <a:t>Aspects of Leadership</a:t>
            </a:r>
          </a:p>
        </p:txBody>
      </p:sp>
    </p:spTree>
    <p:extLst>
      <p:ext uri="{BB962C8B-B14F-4D97-AF65-F5344CB8AC3E}">
        <p14:creationId xmlns:p14="http://schemas.microsoft.com/office/powerpoint/2010/main" val="138421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9F8457E-9A4D-441F-B1EB-C820E1564F69}"/>
              </a:ext>
            </a:extLst>
          </p:cNvPr>
          <p:cNvSpPr>
            <a:spLocks noGrp="1"/>
          </p:cNvSpPr>
          <p:nvPr>
            <p:ph type="body" idx="1"/>
          </p:nvPr>
        </p:nvSpPr>
        <p:spPr/>
        <p:txBody>
          <a:bodyPr/>
          <a:lstStyle/>
          <a:p>
            <a:pPr>
              <a:lnSpc>
                <a:spcPct val="150000"/>
              </a:lnSpc>
            </a:pPr>
            <a:r>
              <a:rPr lang="en-US" b="1" i="0" dirty="0">
                <a:solidFill>
                  <a:srgbClr val="0D0D0D"/>
                </a:solidFill>
                <a:effectLst/>
                <a:latin typeface="+mj-lt"/>
              </a:rPr>
              <a:t>Justice</a:t>
            </a:r>
            <a:r>
              <a:rPr lang="en-US" b="0" i="0" dirty="0">
                <a:solidFill>
                  <a:srgbClr val="0D0D0D"/>
                </a:solidFill>
                <a:effectLst/>
                <a:latin typeface="+mj-lt"/>
              </a:rPr>
              <a:t>: Ethical leaders strive to make decisions that are fair and equitable, considering the needs and interests of all stakeholders.</a:t>
            </a:r>
          </a:p>
          <a:p>
            <a:pPr>
              <a:lnSpc>
                <a:spcPct val="150000"/>
              </a:lnSpc>
            </a:pPr>
            <a:r>
              <a:rPr lang="en-US" b="1" i="0" dirty="0">
                <a:solidFill>
                  <a:srgbClr val="0D0D0D"/>
                </a:solidFill>
                <a:effectLst/>
                <a:latin typeface="+mj-lt"/>
              </a:rPr>
              <a:t>Accountability</a:t>
            </a:r>
            <a:r>
              <a:rPr lang="en-US" b="0" i="0" dirty="0">
                <a:solidFill>
                  <a:srgbClr val="0D0D0D"/>
                </a:solidFill>
                <a:effectLst/>
                <a:latin typeface="+mj-lt"/>
              </a:rPr>
              <a:t>: They take responsibility for their actions and decisions, acknowledging mistakes and learning from failures.</a:t>
            </a:r>
          </a:p>
          <a:p>
            <a:pPr>
              <a:lnSpc>
                <a:spcPct val="150000"/>
              </a:lnSpc>
            </a:pPr>
            <a:r>
              <a:rPr lang="en-US" b="1" i="0" dirty="0">
                <a:solidFill>
                  <a:srgbClr val="0D0D0D"/>
                </a:solidFill>
                <a:effectLst/>
                <a:latin typeface="+mj-lt"/>
              </a:rPr>
              <a:t>Courage</a:t>
            </a:r>
            <a:r>
              <a:rPr lang="en-US" b="0" i="0" dirty="0">
                <a:solidFill>
                  <a:srgbClr val="0D0D0D"/>
                </a:solidFill>
                <a:effectLst/>
                <a:latin typeface="+mj-lt"/>
              </a:rPr>
              <a:t>: Ethical leaders have the courage to stand up for what is right, even in challenging situations where there may be pressure to compromise ethical principles.</a:t>
            </a:r>
          </a:p>
          <a:p>
            <a:endParaRPr lang="en-IN" dirty="0"/>
          </a:p>
        </p:txBody>
      </p:sp>
      <p:sp>
        <p:nvSpPr>
          <p:cNvPr id="3" name="Text Placeholder 2">
            <a:extLst>
              <a:ext uri="{FF2B5EF4-FFF2-40B4-BE49-F238E27FC236}">
                <a16:creationId xmlns:a16="http://schemas.microsoft.com/office/drawing/2014/main" id="{B42927FD-C8F4-4428-88E3-21583F51F869}"/>
              </a:ext>
            </a:extLst>
          </p:cNvPr>
          <p:cNvSpPr>
            <a:spLocks noGrp="1"/>
          </p:cNvSpPr>
          <p:nvPr>
            <p:ph type="body" idx="2"/>
          </p:nvPr>
        </p:nvSpPr>
        <p:spPr/>
        <p:txBody>
          <a:bodyPr/>
          <a:lstStyle/>
          <a:p>
            <a:r>
              <a:rPr lang="en-IN" dirty="0"/>
              <a:t>Foundation of Leadership</a:t>
            </a:r>
          </a:p>
          <a:p>
            <a:endParaRPr lang="en-IN" dirty="0"/>
          </a:p>
        </p:txBody>
      </p:sp>
      <p:sp>
        <p:nvSpPr>
          <p:cNvPr id="4" name="TextBox 3">
            <a:extLst>
              <a:ext uri="{FF2B5EF4-FFF2-40B4-BE49-F238E27FC236}">
                <a16:creationId xmlns:a16="http://schemas.microsoft.com/office/drawing/2014/main" id="{360B7EF3-2CF5-4BE0-BC40-4C8EAF228E3C}"/>
              </a:ext>
            </a:extLst>
          </p:cNvPr>
          <p:cNvSpPr txBox="1"/>
          <p:nvPr/>
        </p:nvSpPr>
        <p:spPr>
          <a:xfrm>
            <a:off x="1890445" y="1394072"/>
            <a:ext cx="1818526" cy="369332"/>
          </a:xfrm>
          <a:prstGeom prst="rect">
            <a:avLst/>
          </a:prstGeom>
          <a:noFill/>
        </p:spPr>
        <p:txBody>
          <a:bodyPr wrap="square" rtlCol="0">
            <a:spAutoFit/>
          </a:bodyPr>
          <a:lstStyle/>
          <a:p>
            <a:endParaRPr lang="en-IN" dirty="0"/>
          </a:p>
        </p:txBody>
      </p:sp>
      <p:sp>
        <p:nvSpPr>
          <p:cNvPr id="5" name="Rectangle: Rounded Corners 4">
            <a:extLst>
              <a:ext uri="{FF2B5EF4-FFF2-40B4-BE49-F238E27FC236}">
                <a16:creationId xmlns:a16="http://schemas.microsoft.com/office/drawing/2014/main" id="{86C6AD89-BD15-30AF-56BC-26F039A59E58}"/>
              </a:ext>
            </a:extLst>
          </p:cNvPr>
          <p:cNvSpPr/>
          <p:nvPr/>
        </p:nvSpPr>
        <p:spPr>
          <a:xfrm>
            <a:off x="1654822" y="1334845"/>
            <a:ext cx="9698978" cy="487786"/>
          </a:xfrm>
          <a:prstGeom prst="roundRect">
            <a:avLst>
              <a:gd name="adj" fmla="val 50000"/>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2563" indent="0" algn="l"/>
            <a:r>
              <a:rPr lang="en-IN" sz="2600" dirty="0">
                <a:solidFill>
                  <a:schemeClr val="tx1"/>
                </a:solidFill>
                <a:latin typeface="Times New Roman" panose="02020603050405020304" pitchFamily="18" charset="0"/>
                <a:cs typeface="Times New Roman" panose="02020603050405020304" pitchFamily="18" charset="0"/>
              </a:rPr>
              <a:t>Aspects of Leadership</a:t>
            </a:r>
          </a:p>
        </p:txBody>
      </p:sp>
    </p:spTree>
    <p:extLst>
      <p:ext uri="{BB962C8B-B14F-4D97-AF65-F5344CB8AC3E}">
        <p14:creationId xmlns:p14="http://schemas.microsoft.com/office/powerpoint/2010/main" val="2456352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9F8457E-9A4D-441F-B1EB-C820E1564F69}"/>
              </a:ext>
            </a:extLst>
          </p:cNvPr>
          <p:cNvSpPr>
            <a:spLocks noGrp="1"/>
          </p:cNvSpPr>
          <p:nvPr>
            <p:ph type="body" idx="1"/>
          </p:nvPr>
        </p:nvSpPr>
        <p:spPr/>
        <p:txBody>
          <a:bodyPr/>
          <a:lstStyle/>
          <a:p>
            <a:pPr>
              <a:lnSpc>
                <a:spcPct val="150000"/>
              </a:lnSpc>
            </a:pPr>
            <a:r>
              <a:rPr lang="en-US" b="1" i="0" dirty="0">
                <a:solidFill>
                  <a:srgbClr val="0D0D0D"/>
                </a:solidFill>
                <a:effectLst/>
                <a:latin typeface="+mj-lt"/>
              </a:rPr>
              <a:t>Servant Leadership</a:t>
            </a:r>
            <a:r>
              <a:rPr lang="en-US" b="0" i="0" dirty="0">
                <a:solidFill>
                  <a:srgbClr val="0D0D0D"/>
                </a:solidFill>
                <a:effectLst/>
                <a:latin typeface="+mj-lt"/>
              </a:rPr>
              <a:t>: Ethical leaders prioritize the needs of others, serving as stewards of the common good and working for the betterment of society.</a:t>
            </a:r>
          </a:p>
          <a:p>
            <a:pPr>
              <a:lnSpc>
                <a:spcPct val="150000"/>
              </a:lnSpc>
            </a:pPr>
            <a:r>
              <a:rPr lang="en-US" b="1" i="0" dirty="0">
                <a:solidFill>
                  <a:srgbClr val="0D0D0D"/>
                </a:solidFill>
                <a:effectLst/>
                <a:latin typeface="+mj-lt"/>
              </a:rPr>
              <a:t>Ethical Decision-Making</a:t>
            </a:r>
            <a:r>
              <a:rPr lang="en-US" b="0" i="0" dirty="0">
                <a:solidFill>
                  <a:srgbClr val="0D0D0D"/>
                </a:solidFill>
                <a:effectLst/>
                <a:latin typeface="+mj-lt"/>
              </a:rPr>
              <a:t>: They use ethical frameworks and principles to guide decision-making processes, considering the long-term consequences and ethical implications of their choices.</a:t>
            </a:r>
          </a:p>
          <a:p>
            <a:pPr>
              <a:lnSpc>
                <a:spcPct val="150000"/>
              </a:lnSpc>
            </a:pPr>
            <a:r>
              <a:rPr lang="en-US" b="1" i="0" dirty="0">
                <a:solidFill>
                  <a:srgbClr val="0D0D0D"/>
                </a:solidFill>
                <a:effectLst/>
                <a:latin typeface="+mj-lt"/>
              </a:rPr>
              <a:t>Role Modeling</a:t>
            </a:r>
            <a:r>
              <a:rPr lang="en-US" b="0" i="0" dirty="0">
                <a:solidFill>
                  <a:srgbClr val="0D0D0D"/>
                </a:solidFill>
                <a:effectLst/>
                <a:latin typeface="+mj-lt"/>
              </a:rPr>
              <a:t>: Ethical leaders lead by example, demonstrating ethical behavior and inspiring others to act ethically.</a:t>
            </a:r>
          </a:p>
          <a:p>
            <a:endParaRPr lang="en-IN" dirty="0"/>
          </a:p>
        </p:txBody>
      </p:sp>
      <p:sp>
        <p:nvSpPr>
          <p:cNvPr id="3" name="Text Placeholder 2">
            <a:extLst>
              <a:ext uri="{FF2B5EF4-FFF2-40B4-BE49-F238E27FC236}">
                <a16:creationId xmlns:a16="http://schemas.microsoft.com/office/drawing/2014/main" id="{B42927FD-C8F4-4428-88E3-21583F51F869}"/>
              </a:ext>
            </a:extLst>
          </p:cNvPr>
          <p:cNvSpPr>
            <a:spLocks noGrp="1"/>
          </p:cNvSpPr>
          <p:nvPr>
            <p:ph type="body" idx="2"/>
          </p:nvPr>
        </p:nvSpPr>
        <p:spPr/>
        <p:txBody>
          <a:bodyPr/>
          <a:lstStyle/>
          <a:p>
            <a:r>
              <a:rPr lang="en-IN" dirty="0"/>
              <a:t>Foundation of Leadership</a:t>
            </a:r>
          </a:p>
          <a:p>
            <a:endParaRPr lang="en-IN" dirty="0"/>
          </a:p>
        </p:txBody>
      </p:sp>
      <p:sp>
        <p:nvSpPr>
          <p:cNvPr id="4" name="TextBox 3">
            <a:extLst>
              <a:ext uri="{FF2B5EF4-FFF2-40B4-BE49-F238E27FC236}">
                <a16:creationId xmlns:a16="http://schemas.microsoft.com/office/drawing/2014/main" id="{360B7EF3-2CF5-4BE0-BC40-4C8EAF228E3C}"/>
              </a:ext>
            </a:extLst>
          </p:cNvPr>
          <p:cNvSpPr txBox="1"/>
          <p:nvPr/>
        </p:nvSpPr>
        <p:spPr>
          <a:xfrm>
            <a:off x="1890445" y="1394072"/>
            <a:ext cx="1818526" cy="369332"/>
          </a:xfrm>
          <a:prstGeom prst="rect">
            <a:avLst/>
          </a:prstGeom>
          <a:noFill/>
        </p:spPr>
        <p:txBody>
          <a:bodyPr wrap="square" rtlCol="0">
            <a:spAutoFit/>
          </a:bodyPr>
          <a:lstStyle/>
          <a:p>
            <a:endParaRPr lang="en-IN" dirty="0"/>
          </a:p>
        </p:txBody>
      </p:sp>
      <p:sp>
        <p:nvSpPr>
          <p:cNvPr id="5" name="Rectangle: Rounded Corners 4">
            <a:extLst>
              <a:ext uri="{FF2B5EF4-FFF2-40B4-BE49-F238E27FC236}">
                <a16:creationId xmlns:a16="http://schemas.microsoft.com/office/drawing/2014/main" id="{86C6AD89-BD15-30AF-56BC-26F039A59E58}"/>
              </a:ext>
            </a:extLst>
          </p:cNvPr>
          <p:cNvSpPr/>
          <p:nvPr/>
        </p:nvSpPr>
        <p:spPr>
          <a:xfrm>
            <a:off x="1654822" y="1334845"/>
            <a:ext cx="9698978" cy="487786"/>
          </a:xfrm>
          <a:prstGeom prst="roundRect">
            <a:avLst>
              <a:gd name="adj" fmla="val 50000"/>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2563" indent="0" algn="l"/>
            <a:r>
              <a:rPr lang="en-IN" sz="2600" dirty="0">
                <a:solidFill>
                  <a:schemeClr val="tx1"/>
                </a:solidFill>
                <a:latin typeface="Times New Roman" panose="02020603050405020304" pitchFamily="18" charset="0"/>
                <a:cs typeface="Times New Roman" panose="02020603050405020304" pitchFamily="18" charset="0"/>
              </a:rPr>
              <a:t>Aspects of Leadership</a:t>
            </a:r>
          </a:p>
        </p:txBody>
      </p:sp>
    </p:spTree>
    <p:extLst>
      <p:ext uri="{BB962C8B-B14F-4D97-AF65-F5344CB8AC3E}">
        <p14:creationId xmlns:p14="http://schemas.microsoft.com/office/powerpoint/2010/main" val="3181218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9F8457E-9A4D-441F-B1EB-C820E1564F69}"/>
              </a:ext>
            </a:extLst>
          </p:cNvPr>
          <p:cNvSpPr>
            <a:spLocks noGrp="1"/>
          </p:cNvSpPr>
          <p:nvPr>
            <p:ph type="body" idx="1"/>
          </p:nvPr>
        </p:nvSpPr>
        <p:spPr/>
        <p:txBody>
          <a:bodyPr/>
          <a:lstStyle/>
          <a:p>
            <a:pPr>
              <a:lnSpc>
                <a:spcPct val="150000"/>
              </a:lnSpc>
            </a:pPr>
            <a:r>
              <a:rPr lang="en-IN" b="1" dirty="0">
                <a:latin typeface="+mj-lt"/>
              </a:rPr>
              <a:t>Dark Side of Leadership:</a:t>
            </a:r>
          </a:p>
          <a:p>
            <a:pPr>
              <a:lnSpc>
                <a:spcPct val="150000"/>
              </a:lnSpc>
            </a:pPr>
            <a:r>
              <a:rPr lang="en-US" b="0" i="0" dirty="0">
                <a:solidFill>
                  <a:srgbClr val="0D0D0D"/>
                </a:solidFill>
                <a:effectLst/>
                <a:latin typeface="+mj-lt"/>
              </a:rPr>
              <a:t>While leadership is often associated with positive traits such as integrity, vision, and inspiration, there exists a darker side characterized by behaviors such as abuse of power, manipulation, and unethical conduct. These negative behaviors can manifest in various forms and have significant consequences:</a:t>
            </a:r>
            <a:endParaRPr lang="en-IN" dirty="0">
              <a:latin typeface="+mj-lt"/>
            </a:endParaRPr>
          </a:p>
        </p:txBody>
      </p:sp>
      <p:sp>
        <p:nvSpPr>
          <p:cNvPr id="3" name="Text Placeholder 2">
            <a:extLst>
              <a:ext uri="{FF2B5EF4-FFF2-40B4-BE49-F238E27FC236}">
                <a16:creationId xmlns:a16="http://schemas.microsoft.com/office/drawing/2014/main" id="{B42927FD-C8F4-4428-88E3-21583F51F869}"/>
              </a:ext>
            </a:extLst>
          </p:cNvPr>
          <p:cNvSpPr>
            <a:spLocks noGrp="1"/>
          </p:cNvSpPr>
          <p:nvPr>
            <p:ph type="body" idx="2"/>
          </p:nvPr>
        </p:nvSpPr>
        <p:spPr/>
        <p:txBody>
          <a:bodyPr/>
          <a:lstStyle/>
          <a:p>
            <a:r>
              <a:rPr lang="en-IN" dirty="0"/>
              <a:t>Foundation of Leadership</a:t>
            </a:r>
          </a:p>
          <a:p>
            <a:endParaRPr lang="en-IN" dirty="0"/>
          </a:p>
        </p:txBody>
      </p:sp>
      <p:sp>
        <p:nvSpPr>
          <p:cNvPr id="4" name="TextBox 3">
            <a:extLst>
              <a:ext uri="{FF2B5EF4-FFF2-40B4-BE49-F238E27FC236}">
                <a16:creationId xmlns:a16="http://schemas.microsoft.com/office/drawing/2014/main" id="{360B7EF3-2CF5-4BE0-BC40-4C8EAF228E3C}"/>
              </a:ext>
            </a:extLst>
          </p:cNvPr>
          <p:cNvSpPr txBox="1"/>
          <p:nvPr/>
        </p:nvSpPr>
        <p:spPr>
          <a:xfrm>
            <a:off x="1890445" y="1394072"/>
            <a:ext cx="1818526" cy="369332"/>
          </a:xfrm>
          <a:prstGeom prst="rect">
            <a:avLst/>
          </a:prstGeom>
          <a:noFill/>
        </p:spPr>
        <p:txBody>
          <a:bodyPr wrap="square" rtlCol="0">
            <a:spAutoFit/>
          </a:bodyPr>
          <a:lstStyle/>
          <a:p>
            <a:endParaRPr lang="en-IN" dirty="0"/>
          </a:p>
        </p:txBody>
      </p:sp>
      <p:sp>
        <p:nvSpPr>
          <p:cNvPr id="5" name="Rectangle: Rounded Corners 4">
            <a:extLst>
              <a:ext uri="{FF2B5EF4-FFF2-40B4-BE49-F238E27FC236}">
                <a16:creationId xmlns:a16="http://schemas.microsoft.com/office/drawing/2014/main" id="{86C6AD89-BD15-30AF-56BC-26F039A59E58}"/>
              </a:ext>
            </a:extLst>
          </p:cNvPr>
          <p:cNvSpPr/>
          <p:nvPr/>
        </p:nvSpPr>
        <p:spPr>
          <a:xfrm>
            <a:off x="1654822" y="1334845"/>
            <a:ext cx="9698978" cy="487786"/>
          </a:xfrm>
          <a:prstGeom prst="roundRect">
            <a:avLst>
              <a:gd name="adj" fmla="val 50000"/>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2563" indent="0" algn="l"/>
            <a:r>
              <a:rPr lang="en-IN" sz="2600" dirty="0">
                <a:solidFill>
                  <a:schemeClr val="tx1"/>
                </a:solidFill>
                <a:latin typeface="Times New Roman" panose="02020603050405020304" pitchFamily="18" charset="0"/>
                <a:cs typeface="Times New Roman" panose="02020603050405020304" pitchFamily="18" charset="0"/>
              </a:rPr>
              <a:t>Aspects of Leadership</a:t>
            </a:r>
          </a:p>
        </p:txBody>
      </p:sp>
    </p:spTree>
    <p:extLst>
      <p:ext uri="{BB962C8B-B14F-4D97-AF65-F5344CB8AC3E}">
        <p14:creationId xmlns:p14="http://schemas.microsoft.com/office/powerpoint/2010/main" val="2708546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9F8457E-9A4D-441F-B1EB-C820E1564F69}"/>
              </a:ext>
            </a:extLst>
          </p:cNvPr>
          <p:cNvSpPr>
            <a:spLocks noGrp="1"/>
          </p:cNvSpPr>
          <p:nvPr>
            <p:ph type="body" idx="1"/>
          </p:nvPr>
        </p:nvSpPr>
        <p:spPr/>
        <p:txBody>
          <a:bodyPr/>
          <a:lstStyle/>
          <a:p>
            <a:pPr algn="l">
              <a:lnSpc>
                <a:spcPct val="150000"/>
              </a:lnSpc>
              <a:buFont typeface="+mj-lt"/>
              <a:buAutoNum type="arabicPeriod"/>
            </a:pPr>
            <a:r>
              <a:rPr lang="en-US" b="1" i="0" dirty="0">
                <a:solidFill>
                  <a:srgbClr val="0D0D0D"/>
                </a:solidFill>
                <a:effectLst/>
                <a:latin typeface="+mj-lt"/>
              </a:rPr>
              <a:t>Abuse of Power</a:t>
            </a:r>
            <a:r>
              <a:rPr lang="en-US" b="0" i="0" dirty="0">
                <a:solidFill>
                  <a:srgbClr val="0D0D0D"/>
                </a:solidFill>
                <a:effectLst/>
                <a:latin typeface="+mj-lt"/>
              </a:rPr>
              <a:t>: Leaders may misuse their authority to exert control, intimidate others, or exploit subordinates for personal gain. This can lead to a toxic work environment, decreased morale, and erosion of trust.</a:t>
            </a:r>
          </a:p>
          <a:p>
            <a:pPr algn="l">
              <a:lnSpc>
                <a:spcPct val="150000"/>
              </a:lnSpc>
              <a:buFont typeface="+mj-lt"/>
              <a:buAutoNum type="arabicPeriod"/>
            </a:pPr>
            <a:r>
              <a:rPr lang="en-US" b="1" i="0" dirty="0">
                <a:solidFill>
                  <a:srgbClr val="0D0D0D"/>
                </a:solidFill>
                <a:effectLst/>
                <a:latin typeface="+mj-lt"/>
              </a:rPr>
              <a:t>Narcissism and Egoism</a:t>
            </a:r>
            <a:r>
              <a:rPr lang="en-US" b="0" i="0" dirty="0">
                <a:solidFill>
                  <a:srgbClr val="0D0D0D"/>
                </a:solidFill>
                <a:effectLst/>
                <a:latin typeface="+mj-lt"/>
              </a:rPr>
              <a:t>: Some leaders may exhibit narcissistic or egotistical tendencies, prioritizing their own interests and ego gratification over the well-being of others or the organization. This can result in decision-making driven by self-aggrandizement rather than genuine concern for the common good.</a:t>
            </a:r>
          </a:p>
          <a:p>
            <a:endParaRPr lang="en-IN" dirty="0"/>
          </a:p>
        </p:txBody>
      </p:sp>
      <p:sp>
        <p:nvSpPr>
          <p:cNvPr id="3" name="Text Placeholder 2">
            <a:extLst>
              <a:ext uri="{FF2B5EF4-FFF2-40B4-BE49-F238E27FC236}">
                <a16:creationId xmlns:a16="http://schemas.microsoft.com/office/drawing/2014/main" id="{B42927FD-C8F4-4428-88E3-21583F51F869}"/>
              </a:ext>
            </a:extLst>
          </p:cNvPr>
          <p:cNvSpPr>
            <a:spLocks noGrp="1"/>
          </p:cNvSpPr>
          <p:nvPr>
            <p:ph type="body" idx="2"/>
          </p:nvPr>
        </p:nvSpPr>
        <p:spPr/>
        <p:txBody>
          <a:bodyPr/>
          <a:lstStyle/>
          <a:p>
            <a:r>
              <a:rPr lang="en-IN" dirty="0"/>
              <a:t>Foundation of Leadership</a:t>
            </a:r>
          </a:p>
          <a:p>
            <a:endParaRPr lang="en-IN" dirty="0"/>
          </a:p>
        </p:txBody>
      </p:sp>
      <p:sp>
        <p:nvSpPr>
          <p:cNvPr id="4" name="TextBox 3">
            <a:extLst>
              <a:ext uri="{FF2B5EF4-FFF2-40B4-BE49-F238E27FC236}">
                <a16:creationId xmlns:a16="http://schemas.microsoft.com/office/drawing/2014/main" id="{360B7EF3-2CF5-4BE0-BC40-4C8EAF228E3C}"/>
              </a:ext>
            </a:extLst>
          </p:cNvPr>
          <p:cNvSpPr txBox="1"/>
          <p:nvPr/>
        </p:nvSpPr>
        <p:spPr>
          <a:xfrm>
            <a:off x="1890445" y="1394072"/>
            <a:ext cx="1818526" cy="369332"/>
          </a:xfrm>
          <a:prstGeom prst="rect">
            <a:avLst/>
          </a:prstGeom>
          <a:noFill/>
        </p:spPr>
        <p:txBody>
          <a:bodyPr wrap="square" rtlCol="0">
            <a:spAutoFit/>
          </a:bodyPr>
          <a:lstStyle/>
          <a:p>
            <a:endParaRPr lang="en-IN" dirty="0"/>
          </a:p>
        </p:txBody>
      </p:sp>
      <p:sp>
        <p:nvSpPr>
          <p:cNvPr id="5" name="Rectangle: Rounded Corners 4">
            <a:extLst>
              <a:ext uri="{FF2B5EF4-FFF2-40B4-BE49-F238E27FC236}">
                <a16:creationId xmlns:a16="http://schemas.microsoft.com/office/drawing/2014/main" id="{86C6AD89-BD15-30AF-56BC-26F039A59E58}"/>
              </a:ext>
            </a:extLst>
          </p:cNvPr>
          <p:cNvSpPr/>
          <p:nvPr/>
        </p:nvSpPr>
        <p:spPr>
          <a:xfrm>
            <a:off x="1654822" y="1334845"/>
            <a:ext cx="9698978" cy="487786"/>
          </a:xfrm>
          <a:prstGeom prst="roundRect">
            <a:avLst>
              <a:gd name="adj" fmla="val 50000"/>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2563" indent="0" algn="l"/>
            <a:r>
              <a:rPr lang="en-IN" sz="2600" dirty="0">
                <a:solidFill>
                  <a:schemeClr val="tx1"/>
                </a:solidFill>
                <a:latin typeface="Times New Roman" panose="02020603050405020304" pitchFamily="18" charset="0"/>
                <a:cs typeface="Times New Roman" panose="02020603050405020304" pitchFamily="18" charset="0"/>
              </a:rPr>
              <a:t>Aspects of Leadership</a:t>
            </a:r>
          </a:p>
        </p:txBody>
      </p:sp>
    </p:spTree>
    <p:extLst>
      <p:ext uri="{BB962C8B-B14F-4D97-AF65-F5344CB8AC3E}">
        <p14:creationId xmlns:p14="http://schemas.microsoft.com/office/powerpoint/2010/main" val="4266471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9F8457E-9A4D-441F-B1EB-C820E1564F69}"/>
              </a:ext>
            </a:extLst>
          </p:cNvPr>
          <p:cNvSpPr>
            <a:spLocks noGrp="1"/>
          </p:cNvSpPr>
          <p:nvPr>
            <p:ph type="body" idx="1"/>
          </p:nvPr>
        </p:nvSpPr>
        <p:spPr/>
        <p:txBody>
          <a:bodyPr>
            <a:normAutofit lnSpcReduction="10000"/>
          </a:bodyPr>
          <a:lstStyle/>
          <a:p>
            <a:pPr marL="76200" indent="0" algn="l">
              <a:lnSpc>
                <a:spcPct val="150000"/>
              </a:lnSpc>
              <a:buNone/>
            </a:pPr>
            <a:r>
              <a:rPr lang="en-US" b="1" i="0" dirty="0">
                <a:solidFill>
                  <a:srgbClr val="0D0D0D"/>
                </a:solidFill>
                <a:effectLst/>
                <a:latin typeface="+mj-lt"/>
              </a:rPr>
              <a:t>3. Micromanagement</a:t>
            </a:r>
            <a:r>
              <a:rPr lang="en-US" b="0" i="0" dirty="0">
                <a:solidFill>
                  <a:srgbClr val="0D0D0D"/>
                </a:solidFill>
                <a:effectLst/>
                <a:latin typeface="+mj-lt"/>
              </a:rPr>
              <a:t>: Leaders who micromanage excessively undermine the autonomy and competence of their team members, stifling creativity, innovation, and employee engagement. This can impede organizational effectiveness and hinder individual growth and development.</a:t>
            </a:r>
          </a:p>
          <a:p>
            <a:pPr marL="76200" indent="0" algn="l">
              <a:lnSpc>
                <a:spcPct val="150000"/>
              </a:lnSpc>
              <a:buNone/>
            </a:pPr>
            <a:r>
              <a:rPr lang="en-US" b="1" i="0" dirty="0">
                <a:solidFill>
                  <a:srgbClr val="0D0D0D"/>
                </a:solidFill>
                <a:effectLst/>
                <a:latin typeface="+mj-lt"/>
              </a:rPr>
              <a:t>4. Lack of Integrity</a:t>
            </a:r>
            <a:r>
              <a:rPr lang="en-US" b="0" i="0" dirty="0">
                <a:solidFill>
                  <a:srgbClr val="0D0D0D"/>
                </a:solidFill>
                <a:effectLst/>
                <a:latin typeface="+mj-lt"/>
              </a:rPr>
              <a:t>: Leaders who lack integrity engage in dishonest or unethical behavior, such as lying, cheating, or violating ethical norms and values. This erodes trust, tarnishes the organization's reputation, and undermines employee morale and commitment.</a:t>
            </a:r>
          </a:p>
          <a:p>
            <a:endParaRPr lang="en-IN" dirty="0"/>
          </a:p>
        </p:txBody>
      </p:sp>
      <p:sp>
        <p:nvSpPr>
          <p:cNvPr id="3" name="Text Placeholder 2">
            <a:extLst>
              <a:ext uri="{FF2B5EF4-FFF2-40B4-BE49-F238E27FC236}">
                <a16:creationId xmlns:a16="http://schemas.microsoft.com/office/drawing/2014/main" id="{B42927FD-C8F4-4428-88E3-21583F51F869}"/>
              </a:ext>
            </a:extLst>
          </p:cNvPr>
          <p:cNvSpPr>
            <a:spLocks noGrp="1"/>
          </p:cNvSpPr>
          <p:nvPr>
            <p:ph type="body" idx="2"/>
          </p:nvPr>
        </p:nvSpPr>
        <p:spPr/>
        <p:txBody>
          <a:bodyPr/>
          <a:lstStyle/>
          <a:p>
            <a:r>
              <a:rPr lang="en-IN" dirty="0"/>
              <a:t>Foundation of Leadership</a:t>
            </a:r>
          </a:p>
          <a:p>
            <a:endParaRPr lang="en-IN" dirty="0"/>
          </a:p>
        </p:txBody>
      </p:sp>
      <p:sp>
        <p:nvSpPr>
          <p:cNvPr id="4" name="TextBox 3">
            <a:extLst>
              <a:ext uri="{FF2B5EF4-FFF2-40B4-BE49-F238E27FC236}">
                <a16:creationId xmlns:a16="http://schemas.microsoft.com/office/drawing/2014/main" id="{360B7EF3-2CF5-4BE0-BC40-4C8EAF228E3C}"/>
              </a:ext>
            </a:extLst>
          </p:cNvPr>
          <p:cNvSpPr txBox="1"/>
          <p:nvPr/>
        </p:nvSpPr>
        <p:spPr>
          <a:xfrm>
            <a:off x="1890445" y="1394072"/>
            <a:ext cx="1818526" cy="369332"/>
          </a:xfrm>
          <a:prstGeom prst="rect">
            <a:avLst/>
          </a:prstGeom>
          <a:noFill/>
        </p:spPr>
        <p:txBody>
          <a:bodyPr wrap="square" rtlCol="0">
            <a:spAutoFit/>
          </a:bodyPr>
          <a:lstStyle/>
          <a:p>
            <a:endParaRPr lang="en-IN" dirty="0"/>
          </a:p>
        </p:txBody>
      </p:sp>
      <p:sp>
        <p:nvSpPr>
          <p:cNvPr id="5" name="Rectangle: Rounded Corners 4">
            <a:extLst>
              <a:ext uri="{FF2B5EF4-FFF2-40B4-BE49-F238E27FC236}">
                <a16:creationId xmlns:a16="http://schemas.microsoft.com/office/drawing/2014/main" id="{86C6AD89-BD15-30AF-56BC-26F039A59E58}"/>
              </a:ext>
            </a:extLst>
          </p:cNvPr>
          <p:cNvSpPr/>
          <p:nvPr/>
        </p:nvSpPr>
        <p:spPr>
          <a:xfrm>
            <a:off x="1654822" y="1334845"/>
            <a:ext cx="9698978" cy="487786"/>
          </a:xfrm>
          <a:prstGeom prst="roundRect">
            <a:avLst>
              <a:gd name="adj" fmla="val 50000"/>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2563" indent="0" algn="l"/>
            <a:r>
              <a:rPr lang="en-IN" sz="2600" dirty="0">
                <a:solidFill>
                  <a:schemeClr val="tx1"/>
                </a:solidFill>
                <a:latin typeface="Times New Roman" panose="02020603050405020304" pitchFamily="18" charset="0"/>
                <a:cs typeface="Times New Roman" panose="02020603050405020304" pitchFamily="18" charset="0"/>
              </a:rPr>
              <a:t>Aspects of Leadership</a:t>
            </a:r>
          </a:p>
        </p:txBody>
      </p:sp>
    </p:spTree>
    <p:extLst>
      <p:ext uri="{BB962C8B-B14F-4D97-AF65-F5344CB8AC3E}">
        <p14:creationId xmlns:p14="http://schemas.microsoft.com/office/powerpoint/2010/main" val="915761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9F8457E-9A4D-441F-B1EB-C820E1564F69}"/>
              </a:ext>
            </a:extLst>
          </p:cNvPr>
          <p:cNvSpPr>
            <a:spLocks noGrp="1"/>
          </p:cNvSpPr>
          <p:nvPr>
            <p:ph type="body" idx="1"/>
          </p:nvPr>
        </p:nvSpPr>
        <p:spPr/>
        <p:txBody>
          <a:bodyPr>
            <a:normAutofit lnSpcReduction="10000"/>
          </a:bodyPr>
          <a:lstStyle/>
          <a:p>
            <a:pPr marL="76200" indent="0" algn="l">
              <a:lnSpc>
                <a:spcPct val="150000"/>
              </a:lnSpc>
              <a:buNone/>
            </a:pPr>
            <a:r>
              <a:rPr lang="en-US" b="1" i="0" dirty="0">
                <a:solidFill>
                  <a:srgbClr val="0D0D0D"/>
                </a:solidFill>
                <a:effectLst/>
                <a:latin typeface="+mj-lt"/>
              </a:rPr>
              <a:t>5. Toxic Leadership</a:t>
            </a:r>
            <a:r>
              <a:rPr lang="en-US" b="0" i="0" dirty="0">
                <a:solidFill>
                  <a:srgbClr val="0D0D0D"/>
                </a:solidFill>
                <a:effectLst/>
                <a:latin typeface="+mj-lt"/>
              </a:rPr>
              <a:t>: Toxic leaders create a hostile and dysfunctional work environment characterized by fear, hostility, and resentment. Their destructive behavior can lead to high turnover, decreased productivity, and long-term damage to organizational culture and performance.</a:t>
            </a:r>
          </a:p>
          <a:p>
            <a:pPr marL="76200" indent="0" algn="l">
              <a:lnSpc>
                <a:spcPct val="150000"/>
              </a:lnSpc>
              <a:buNone/>
            </a:pPr>
            <a:r>
              <a:rPr lang="en-US" b="1" i="0" dirty="0">
                <a:solidFill>
                  <a:srgbClr val="0D0D0D"/>
                </a:solidFill>
                <a:effectLst/>
                <a:latin typeface="+mj-lt"/>
              </a:rPr>
              <a:t>6. Hubris and Overconfidence</a:t>
            </a:r>
            <a:r>
              <a:rPr lang="en-US" b="0" i="0" dirty="0">
                <a:solidFill>
                  <a:srgbClr val="0D0D0D"/>
                </a:solidFill>
                <a:effectLst/>
                <a:latin typeface="+mj-lt"/>
              </a:rPr>
              <a:t>: Leaders who are excessively confident or arrogant may become blind to their own limitations and the risks associated with their decisions. This can result in poor judgment, reckless behavior, and organizational failure.</a:t>
            </a:r>
          </a:p>
          <a:p>
            <a:endParaRPr lang="en-IN" dirty="0"/>
          </a:p>
        </p:txBody>
      </p:sp>
      <p:sp>
        <p:nvSpPr>
          <p:cNvPr id="3" name="Text Placeholder 2">
            <a:extLst>
              <a:ext uri="{FF2B5EF4-FFF2-40B4-BE49-F238E27FC236}">
                <a16:creationId xmlns:a16="http://schemas.microsoft.com/office/drawing/2014/main" id="{B42927FD-C8F4-4428-88E3-21583F51F869}"/>
              </a:ext>
            </a:extLst>
          </p:cNvPr>
          <p:cNvSpPr>
            <a:spLocks noGrp="1"/>
          </p:cNvSpPr>
          <p:nvPr>
            <p:ph type="body" idx="2"/>
          </p:nvPr>
        </p:nvSpPr>
        <p:spPr/>
        <p:txBody>
          <a:bodyPr/>
          <a:lstStyle/>
          <a:p>
            <a:r>
              <a:rPr lang="en-IN" dirty="0"/>
              <a:t>Foundation of Leadership</a:t>
            </a:r>
          </a:p>
          <a:p>
            <a:endParaRPr lang="en-IN" dirty="0"/>
          </a:p>
        </p:txBody>
      </p:sp>
      <p:sp>
        <p:nvSpPr>
          <p:cNvPr id="4" name="TextBox 3">
            <a:extLst>
              <a:ext uri="{FF2B5EF4-FFF2-40B4-BE49-F238E27FC236}">
                <a16:creationId xmlns:a16="http://schemas.microsoft.com/office/drawing/2014/main" id="{360B7EF3-2CF5-4BE0-BC40-4C8EAF228E3C}"/>
              </a:ext>
            </a:extLst>
          </p:cNvPr>
          <p:cNvSpPr txBox="1"/>
          <p:nvPr/>
        </p:nvSpPr>
        <p:spPr>
          <a:xfrm>
            <a:off x="1890445" y="1394072"/>
            <a:ext cx="1818526" cy="369332"/>
          </a:xfrm>
          <a:prstGeom prst="rect">
            <a:avLst/>
          </a:prstGeom>
          <a:noFill/>
        </p:spPr>
        <p:txBody>
          <a:bodyPr wrap="square" rtlCol="0">
            <a:spAutoFit/>
          </a:bodyPr>
          <a:lstStyle/>
          <a:p>
            <a:endParaRPr lang="en-IN" dirty="0"/>
          </a:p>
        </p:txBody>
      </p:sp>
      <p:sp>
        <p:nvSpPr>
          <p:cNvPr id="5" name="Rectangle: Rounded Corners 4">
            <a:extLst>
              <a:ext uri="{FF2B5EF4-FFF2-40B4-BE49-F238E27FC236}">
                <a16:creationId xmlns:a16="http://schemas.microsoft.com/office/drawing/2014/main" id="{86C6AD89-BD15-30AF-56BC-26F039A59E58}"/>
              </a:ext>
            </a:extLst>
          </p:cNvPr>
          <p:cNvSpPr/>
          <p:nvPr/>
        </p:nvSpPr>
        <p:spPr>
          <a:xfrm>
            <a:off x="1654822" y="1334845"/>
            <a:ext cx="9698978" cy="487786"/>
          </a:xfrm>
          <a:prstGeom prst="roundRect">
            <a:avLst>
              <a:gd name="adj" fmla="val 50000"/>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2563" indent="0" algn="l"/>
            <a:r>
              <a:rPr lang="en-IN" sz="2600" dirty="0">
                <a:solidFill>
                  <a:schemeClr val="tx1"/>
                </a:solidFill>
                <a:latin typeface="Times New Roman" panose="02020603050405020304" pitchFamily="18" charset="0"/>
                <a:cs typeface="Times New Roman" panose="02020603050405020304" pitchFamily="18" charset="0"/>
              </a:rPr>
              <a:t>Aspects of Leadership</a:t>
            </a:r>
          </a:p>
        </p:txBody>
      </p:sp>
    </p:spTree>
    <p:extLst>
      <p:ext uri="{BB962C8B-B14F-4D97-AF65-F5344CB8AC3E}">
        <p14:creationId xmlns:p14="http://schemas.microsoft.com/office/powerpoint/2010/main" val="3449378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9F8457E-9A4D-441F-B1EB-C820E1564F69}"/>
              </a:ext>
            </a:extLst>
          </p:cNvPr>
          <p:cNvSpPr>
            <a:spLocks noGrp="1"/>
          </p:cNvSpPr>
          <p:nvPr>
            <p:ph type="body" idx="1"/>
          </p:nvPr>
        </p:nvSpPr>
        <p:spPr/>
        <p:txBody>
          <a:bodyPr/>
          <a:lstStyle/>
          <a:p>
            <a:pPr marL="76200" indent="0">
              <a:lnSpc>
                <a:spcPct val="150000"/>
              </a:lnSpc>
              <a:buNone/>
            </a:pPr>
            <a:r>
              <a:rPr lang="en-US" b="1" i="0" dirty="0">
                <a:solidFill>
                  <a:srgbClr val="0D0D0D"/>
                </a:solidFill>
                <a:effectLst/>
                <a:latin typeface="+mj-lt"/>
              </a:rPr>
              <a:t>7.Exploitative Leadership</a:t>
            </a:r>
            <a:r>
              <a:rPr lang="en-US" b="0" i="0" dirty="0">
                <a:solidFill>
                  <a:srgbClr val="0D0D0D"/>
                </a:solidFill>
                <a:effectLst/>
                <a:latin typeface="+mj-lt"/>
              </a:rPr>
              <a:t>: Some leaders exploit their followers for personal gain, using manipulation, coercion, or deception to achieve their objectives. This can have devastating effects on the well-being and livelihoods of those affected.</a:t>
            </a:r>
            <a:endParaRPr lang="en-IN" dirty="0">
              <a:latin typeface="+mj-lt"/>
            </a:endParaRPr>
          </a:p>
        </p:txBody>
      </p:sp>
      <p:sp>
        <p:nvSpPr>
          <p:cNvPr id="3" name="Text Placeholder 2">
            <a:extLst>
              <a:ext uri="{FF2B5EF4-FFF2-40B4-BE49-F238E27FC236}">
                <a16:creationId xmlns:a16="http://schemas.microsoft.com/office/drawing/2014/main" id="{B42927FD-C8F4-4428-88E3-21583F51F869}"/>
              </a:ext>
            </a:extLst>
          </p:cNvPr>
          <p:cNvSpPr>
            <a:spLocks noGrp="1"/>
          </p:cNvSpPr>
          <p:nvPr>
            <p:ph type="body" idx="2"/>
          </p:nvPr>
        </p:nvSpPr>
        <p:spPr/>
        <p:txBody>
          <a:bodyPr/>
          <a:lstStyle/>
          <a:p>
            <a:r>
              <a:rPr lang="en-IN" dirty="0"/>
              <a:t>Foundation of Leadership</a:t>
            </a:r>
          </a:p>
          <a:p>
            <a:endParaRPr lang="en-IN" dirty="0"/>
          </a:p>
        </p:txBody>
      </p:sp>
      <p:sp>
        <p:nvSpPr>
          <p:cNvPr id="4" name="TextBox 3">
            <a:extLst>
              <a:ext uri="{FF2B5EF4-FFF2-40B4-BE49-F238E27FC236}">
                <a16:creationId xmlns:a16="http://schemas.microsoft.com/office/drawing/2014/main" id="{360B7EF3-2CF5-4BE0-BC40-4C8EAF228E3C}"/>
              </a:ext>
            </a:extLst>
          </p:cNvPr>
          <p:cNvSpPr txBox="1"/>
          <p:nvPr/>
        </p:nvSpPr>
        <p:spPr>
          <a:xfrm>
            <a:off x="1890445" y="1394072"/>
            <a:ext cx="1818526" cy="369332"/>
          </a:xfrm>
          <a:prstGeom prst="rect">
            <a:avLst/>
          </a:prstGeom>
          <a:noFill/>
        </p:spPr>
        <p:txBody>
          <a:bodyPr wrap="square" rtlCol="0">
            <a:spAutoFit/>
          </a:bodyPr>
          <a:lstStyle/>
          <a:p>
            <a:endParaRPr lang="en-IN" dirty="0"/>
          </a:p>
        </p:txBody>
      </p:sp>
      <p:sp>
        <p:nvSpPr>
          <p:cNvPr id="5" name="Rectangle: Rounded Corners 4">
            <a:extLst>
              <a:ext uri="{FF2B5EF4-FFF2-40B4-BE49-F238E27FC236}">
                <a16:creationId xmlns:a16="http://schemas.microsoft.com/office/drawing/2014/main" id="{86C6AD89-BD15-30AF-56BC-26F039A59E58}"/>
              </a:ext>
            </a:extLst>
          </p:cNvPr>
          <p:cNvSpPr/>
          <p:nvPr/>
        </p:nvSpPr>
        <p:spPr>
          <a:xfrm>
            <a:off x="1654822" y="1334845"/>
            <a:ext cx="9698978" cy="487786"/>
          </a:xfrm>
          <a:prstGeom prst="roundRect">
            <a:avLst>
              <a:gd name="adj" fmla="val 50000"/>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2563" indent="0" algn="l"/>
            <a:r>
              <a:rPr lang="en-IN" sz="2600" dirty="0">
                <a:solidFill>
                  <a:schemeClr val="tx1"/>
                </a:solidFill>
                <a:latin typeface="Times New Roman" panose="02020603050405020304" pitchFamily="18" charset="0"/>
                <a:cs typeface="Times New Roman" panose="02020603050405020304" pitchFamily="18" charset="0"/>
              </a:rPr>
              <a:t>Aspects of Leadership</a:t>
            </a:r>
          </a:p>
        </p:txBody>
      </p:sp>
    </p:spTree>
    <p:extLst>
      <p:ext uri="{BB962C8B-B14F-4D97-AF65-F5344CB8AC3E}">
        <p14:creationId xmlns:p14="http://schemas.microsoft.com/office/powerpoint/2010/main" val="1815980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9F8457E-9A4D-441F-B1EB-C820E1564F69}"/>
              </a:ext>
            </a:extLst>
          </p:cNvPr>
          <p:cNvSpPr>
            <a:spLocks noGrp="1"/>
          </p:cNvSpPr>
          <p:nvPr>
            <p:ph type="body" idx="1"/>
          </p:nvPr>
        </p:nvSpPr>
        <p:spPr/>
        <p:txBody>
          <a:bodyPr>
            <a:normAutofit lnSpcReduction="10000"/>
          </a:bodyPr>
          <a:lstStyle/>
          <a:p>
            <a:pPr>
              <a:lnSpc>
                <a:spcPct val="150000"/>
              </a:lnSpc>
            </a:pPr>
            <a:r>
              <a:rPr lang="en-IN" kern="0" dirty="0">
                <a:solidFill>
                  <a:srgbClr val="000000"/>
                </a:solidFill>
                <a:effectLst/>
                <a:latin typeface="+mj-lt"/>
                <a:ea typeface="Times New Roman" panose="02020603050405020304" pitchFamily="18" charset="0"/>
                <a:cs typeface="Times New Roman" panose="02020603050405020304" pitchFamily="18" charset="0"/>
              </a:rPr>
              <a:t>Addressing the dark side of leadership requires awareness, accountability, and proactive measures to mitigate negative behaviour's and foster a culture of ethical and responsible leadership. Organizations can promote transparency, accountability, and ethical decision-making through policies, training programs, and promoting a culture of respect and integrity at all levels. Additionally, promoting ethical leadership and holding leaders accountable for their actions are essential steps in preventing and addressing the negative consequences of leadership gone awry.</a:t>
            </a:r>
            <a:endParaRPr lang="en-IN" kern="100" dirty="0">
              <a:effectLst/>
              <a:latin typeface="+mj-lt"/>
              <a:ea typeface="Calibri" panose="020F0502020204030204" pitchFamily="34" charset="0"/>
              <a:cs typeface="Times New Roman" panose="02020603050405020304" pitchFamily="18" charset="0"/>
            </a:endParaRPr>
          </a:p>
          <a:p>
            <a:endParaRPr lang="en-IN" dirty="0"/>
          </a:p>
        </p:txBody>
      </p:sp>
      <p:sp>
        <p:nvSpPr>
          <p:cNvPr id="3" name="Text Placeholder 2">
            <a:extLst>
              <a:ext uri="{FF2B5EF4-FFF2-40B4-BE49-F238E27FC236}">
                <a16:creationId xmlns:a16="http://schemas.microsoft.com/office/drawing/2014/main" id="{B42927FD-C8F4-4428-88E3-21583F51F869}"/>
              </a:ext>
            </a:extLst>
          </p:cNvPr>
          <p:cNvSpPr>
            <a:spLocks noGrp="1"/>
          </p:cNvSpPr>
          <p:nvPr>
            <p:ph type="body" idx="2"/>
          </p:nvPr>
        </p:nvSpPr>
        <p:spPr/>
        <p:txBody>
          <a:bodyPr/>
          <a:lstStyle/>
          <a:p>
            <a:r>
              <a:rPr lang="en-IN" dirty="0"/>
              <a:t>Foundation of Leadership</a:t>
            </a:r>
          </a:p>
          <a:p>
            <a:endParaRPr lang="en-IN" dirty="0"/>
          </a:p>
        </p:txBody>
      </p:sp>
      <p:sp>
        <p:nvSpPr>
          <p:cNvPr id="4" name="TextBox 3">
            <a:extLst>
              <a:ext uri="{FF2B5EF4-FFF2-40B4-BE49-F238E27FC236}">
                <a16:creationId xmlns:a16="http://schemas.microsoft.com/office/drawing/2014/main" id="{360B7EF3-2CF5-4BE0-BC40-4C8EAF228E3C}"/>
              </a:ext>
            </a:extLst>
          </p:cNvPr>
          <p:cNvSpPr txBox="1"/>
          <p:nvPr/>
        </p:nvSpPr>
        <p:spPr>
          <a:xfrm>
            <a:off x="1890445" y="1394072"/>
            <a:ext cx="1818526" cy="369332"/>
          </a:xfrm>
          <a:prstGeom prst="rect">
            <a:avLst/>
          </a:prstGeom>
          <a:noFill/>
        </p:spPr>
        <p:txBody>
          <a:bodyPr wrap="square" rtlCol="0">
            <a:spAutoFit/>
          </a:bodyPr>
          <a:lstStyle/>
          <a:p>
            <a:endParaRPr lang="en-IN" dirty="0"/>
          </a:p>
        </p:txBody>
      </p:sp>
      <p:sp>
        <p:nvSpPr>
          <p:cNvPr id="5" name="Rectangle: Rounded Corners 4">
            <a:extLst>
              <a:ext uri="{FF2B5EF4-FFF2-40B4-BE49-F238E27FC236}">
                <a16:creationId xmlns:a16="http://schemas.microsoft.com/office/drawing/2014/main" id="{86C6AD89-BD15-30AF-56BC-26F039A59E58}"/>
              </a:ext>
            </a:extLst>
          </p:cNvPr>
          <p:cNvSpPr/>
          <p:nvPr/>
        </p:nvSpPr>
        <p:spPr>
          <a:xfrm>
            <a:off x="1654822" y="1334845"/>
            <a:ext cx="9698978" cy="487786"/>
          </a:xfrm>
          <a:prstGeom prst="roundRect">
            <a:avLst>
              <a:gd name="adj" fmla="val 50000"/>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2563" indent="0" algn="l"/>
            <a:r>
              <a:rPr lang="en-IN" sz="2600" dirty="0">
                <a:solidFill>
                  <a:schemeClr val="tx1"/>
                </a:solidFill>
                <a:latin typeface="Times New Roman" panose="02020603050405020304" pitchFamily="18" charset="0"/>
                <a:cs typeface="Times New Roman" panose="02020603050405020304" pitchFamily="18" charset="0"/>
              </a:rPr>
              <a:t>Aspects of Leadership</a:t>
            </a:r>
          </a:p>
        </p:txBody>
      </p:sp>
    </p:spTree>
    <p:extLst>
      <p:ext uri="{BB962C8B-B14F-4D97-AF65-F5344CB8AC3E}">
        <p14:creationId xmlns:p14="http://schemas.microsoft.com/office/powerpoint/2010/main" val="2200491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01324F4-DA27-44BF-A640-F03AA7BE2620}"/>
              </a:ext>
            </a:extLst>
          </p:cNvPr>
          <p:cNvSpPr>
            <a:spLocks noGrp="1"/>
          </p:cNvSpPr>
          <p:nvPr>
            <p:ph type="body" idx="2"/>
          </p:nvPr>
        </p:nvSpPr>
        <p:spPr/>
        <p:txBody>
          <a:bodyPr/>
          <a:lstStyle/>
          <a:p>
            <a:r>
              <a:rPr lang="en-IN" dirty="0"/>
              <a:t>Foundation of Leadership</a:t>
            </a:r>
          </a:p>
          <a:p>
            <a:endParaRPr lang="en-IN" dirty="0"/>
          </a:p>
        </p:txBody>
      </p:sp>
      <p:sp>
        <p:nvSpPr>
          <p:cNvPr id="4" name="Rectangle: Rounded Corners 3">
            <a:extLst>
              <a:ext uri="{FF2B5EF4-FFF2-40B4-BE49-F238E27FC236}">
                <a16:creationId xmlns:a16="http://schemas.microsoft.com/office/drawing/2014/main" id="{276954A0-BA14-A8CD-0923-3FDD4FFDD615}"/>
              </a:ext>
            </a:extLst>
          </p:cNvPr>
          <p:cNvSpPr/>
          <p:nvPr/>
        </p:nvSpPr>
        <p:spPr>
          <a:xfrm>
            <a:off x="899023" y="3354402"/>
            <a:ext cx="10660918" cy="2281187"/>
          </a:xfrm>
          <a:prstGeom prst="roundRect">
            <a:avLst>
              <a:gd name="adj" fmla="val 23545"/>
            </a:avLst>
          </a:prstGeom>
          <a:solidFill>
            <a:srgbClr val="9C1621"/>
          </a:solid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0" i="0" dirty="0">
                <a:solidFill>
                  <a:schemeClr val="bg1"/>
                </a:solidFill>
                <a:effectLst/>
                <a:latin typeface="+mj-lt"/>
              </a:rPr>
              <a:t>Is to develop effective and influential individuals who can inspire, guide, and empower others to achieve common goals and drive positive change within organizations and communities</a:t>
            </a:r>
            <a:r>
              <a:rPr lang="en-US" sz="2400" b="0" i="0" dirty="0">
                <a:solidFill>
                  <a:srgbClr val="0D0D0D"/>
                </a:solidFill>
                <a:effectLst/>
                <a:latin typeface="Söhne"/>
              </a:rPr>
              <a:t>.</a:t>
            </a:r>
            <a:endParaRPr lang="en-IN" sz="2400" dirty="0">
              <a:solidFill>
                <a:schemeClr val="bg1"/>
              </a:solidFill>
              <a:latin typeface="+mj-lt"/>
            </a:endParaRPr>
          </a:p>
        </p:txBody>
      </p:sp>
    </p:spTree>
    <p:extLst>
      <p:ext uri="{BB962C8B-B14F-4D97-AF65-F5344CB8AC3E}">
        <p14:creationId xmlns:p14="http://schemas.microsoft.com/office/powerpoint/2010/main" val="3565539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9F8457E-9A4D-441F-B1EB-C820E1564F69}"/>
              </a:ext>
            </a:extLst>
          </p:cNvPr>
          <p:cNvSpPr>
            <a:spLocks noGrp="1"/>
          </p:cNvSpPr>
          <p:nvPr>
            <p:ph type="body" idx="1"/>
          </p:nvPr>
        </p:nvSpPr>
        <p:spPr/>
        <p:txBody>
          <a:bodyPr>
            <a:normAutofit/>
          </a:bodyPr>
          <a:lstStyle/>
          <a:p>
            <a:pPr>
              <a:lnSpc>
                <a:spcPct val="150000"/>
              </a:lnSpc>
            </a:pPr>
            <a:r>
              <a:rPr lang="en-IN" b="1" kern="100" dirty="0">
                <a:effectLst/>
                <a:latin typeface="+mj-lt"/>
                <a:ea typeface="Calibri" panose="020F0502020204030204" pitchFamily="34" charset="0"/>
                <a:cs typeface="Times New Roman" panose="02020603050405020304" pitchFamily="18" charset="0"/>
              </a:rPr>
              <a:t>Followership Culture and Leadership</a:t>
            </a:r>
            <a:endParaRPr lang="en-IN" b="1" dirty="0">
              <a:latin typeface="+mj-lt"/>
            </a:endParaRPr>
          </a:p>
          <a:p>
            <a:pPr>
              <a:lnSpc>
                <a:spcPct val="150000"/>
              </a:lnSpc>
            </a:pPr>
            <a:r>
              <a:rPr lang="en-US" b="0" i="0" dirty="0">
                <a:solidFill>
                  <a:srgbClr val="0D0D0D"/>
                </a:solidFill>
                <a:effectLst/>
                <a:latin typeface="+mj-lt"/>
              </a:rPr>
              <a:t>Followership culture refers to the attitudes, behaviors, and norms exhibited by individuals who occupy follower roles within organizations or groups. It encompasses how followers engage with and respond to leadership, as well as their contributions to the overall dynamics and success of the group.</a:t>
            </a:r>
            <a:endParaRPr lang="en-IN" dirty="0">
              <a:latin typeface="+mj-lt"/>
            </a:endParaRPr>
          </a:p>
        </p:txBody>
      </p:sp>
      <p:sp>
        <p:nvSpPr>
          <p:cNvPr id="3" name="Text Placeholder 2">
            <a:extLst>
              <a:ext uri="{FF2B5EF4-FFF2-40B4-BE49-F238E27FC236}">
                <a16:creationId xmlns:a16="http://schemas.microsoft.com/office/drawing/2014/main" id="{B42927FD-C8F4-4428-88E3-21583F51F869}"/>
              </a:ext>
            </a:extLst>
          </p:cNvPr>
          <p:cNvSpPr>
            <a:spLocks noGrp="1"/>
          </p:cNvSpPr>
          <p:nvPr>
            <p:ph type="body" idx="2"/>
          </p:nvPr>
        </p:nvSpPr>
        <p:spPr/>
        <p:txBody>
          <a:bodyPr/>
          <a:lstStyle/>
          <a:p>
            <a:r>
              <a:rPr lang="en-IN" dirty="0"/>
              <a:t>Foundation of Leadership</a:t>
            </a:r>
          </a:p>
          <a:p>
            <a:endParaRPr lang="en-IN" dirty="0"/>
          </a:p>
        </p:txBody>
      </p:sp>
      <p:sp>
        <p:nvSpPr>
          <p:cNvPr id="4" name="TextBox 3">
            <a:extLst>
              <a:ext uri="{FF2B5EF4-FFF2-40B4-BE49-F238E27FC236}">
                <a16:creationId xmlns:a16="http://schemas.microsoft.com/office/drawing/2014/main" id="{360B7EF3-2CF5-4BE0-BC40-4C8EAF228E3C}"/>
              </a:ext>
            </a:extLst>
          </p:cNvPr>
          <p:cNvSpPr txBox="1"/>
          <p:nvPr/>
        </p:nvSpPr>
        <p:spPr>
          <a:xfrm>
            <a:off x="1890445" y="1394072"/>
            <a:ext cx="1818526" cy="369332"/>
          </a:xfrm>
          <a:prstGeom prst="rect">
            <a:avLst/>
          </a:prstGeom>
          <a:noFill/>
        </p:spPr>
        <p:txBody>
          <a:bodyPr wrap="square" rtlCol="0">
            <a:spAutoFit/>
          </a:bodyPr>
          <a:lstStyle/>
          <a:p>
            <a:endParaRPr lang="en-IN" dirty="0"/>
          </a:p>
        </p:txBody>
      </p:sp>
      <p:sp>
        <p:nvSpPr>
          <p:cNvPr id="5" name="Rectangle: Rounded Corners 4">
            <a:extLst>
              <a:ext uri="{FF2B5EF4-FFF2-40B4-BE49-F238E27FC236}">
                <a16:creationId xmlns:a16="http://schemas.microsoft.com/office/drawing/2014/main" id="{86C6AD89-BD15-30AF-56BC-26F039A59E58}"/>
              </a:ext>
            </a:extLst>
          </p:cNvPr>
          <p:cNvSpPr/>
          <p:nvPr/>
        </p:nvSpPr>
        <p:spPr>
          <a:xfrm>
            <a:off x="1654822" y="1334845"/>
            <a:ext cx="9698978" cy="487786"/>
          </a:xfrm>
          <a:prstGeom prst="roundRect">
            <a:avLst>
              <a:gd name="adj" fmla="val 50000"/>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2563" indent="0" algn="l"/>
            <a:r>
              <a:rPr lang="en-IN" sz="2600" dirty="0">
                <a:solidFill>
                  <a:schemeClr val="tx1"/>
                </a:solidFill>
                <a:latin typeface="Times New Roman" panose="02020603050405020304" pitchFamily="18" charset="0"/>
                <a:cs typeface="Times New Roman" panose="02020603050405020304" pitchFamily="18" charset="0"/>
              </a:rPr>
              <a:t>Aspects of Leadership</a:t>
            </a:r>
          </a:p>
        </p:txBody>
      </p:sp>
    </p:spTree>
    <p:extLst>
      <p:ext uri="{BB962C8B-B14F-4D97-AF65-F5344CB8AC3E}">
        <p14:creationId xmlns:p14="http://schemas.microsoft.com/office/powerpoint/2010/main" val="3058932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9F8457E-9A4D-441F-B1EB-C820E1564F69}"/>
              </a:ext>
            </a:extLst>
          </p:cNvPr>
          <p:cNvSpPr>
            <a:spLocks noGrp="1"/>
          </p:cNvSpPr>
          <p:nvPr>
            <p:ph type="body" idx="1"/>
          </p:nvPr>
        </p:nvSpPr>
        <p:spPr/>
        <p:txBody>
          <a:bodyPr/>
          <a:lstStyle/>
          <a:p>
            <a:pPr>
              <a:lnSpc>
                <a:spcPct val="150000"/>
              </a:lnSpc>
            </a:pPr>
            <a:r>
              <a:rPr lang="en-US" b="1" i="0" dirty="0">
                <a:solidFill>
                  <a:srgbClr val="0D0D0D"/>
                </a:solidFill>
                <a:effectLst/>
                <a:latin typeface="+mj-lt"/>
              </a:rPr>
              <a:t>Active Engagement</a:t>
            </a:r>
            <a:r>
              <a:rPr lang="en-US" b="0" i="0" dirty="0">
                <a:solidFill>
                  <a:srgbClr val="0D0D0D"/>
                </a:solidFill>
                <a:effectLst/>
                <a:latin typeface="+mj-lt"/>
              </a:rPr>
              <a:t>: Followers in a strong followership culture actively participate in organizational processes, offering valuable insights, feedback, and ideas to contribute to the group's goals and objectives. They demonstrate initiative, autonomy, and a sense of ownership in their work, rather than simply following orders or directives.</a:t>
            </a:r>
            <a:endParaRPr lang="en-IN" dirty="0">
              <a:latin typeface="+mj-lt"/>
            </a:endParaRPr>
          </a:p>
        </p:txBody>
      </p:sp>
      <p:sp>
        <p:nvSpPr>
          <p:cNvPr id="3" name="Text Placeholder 2">
            <a:extLst>
              <a:ext uri="{FF2B5EF4-FFF2-40B4-BE49-F238E27FC236}">
                <a16:creationId xmlns:a16="http://schemas.microsoft.com/office/drawing/2014/main" id="{B42927FD-C8F4-4428-88E3-21583F51F869}"/>
              </a:ext>
            </a:extLst>
          </p:cNvPr>
          <p:cNvSpPr>
            <a:spLocks noGrp="1"/>
          </p:cNvSpPr>
          <p:nvPr>
            <p:ph type="body" idx="2"/>
          </p:nvPr>
        </p:nvSpPr>
        <p:spPr/>
        <p:txBody>
          <a:bodyPr/>
          <a:lstStyle/>
          <a:p>
            <a:r>
              <a:rPr lang="en-IN" dirty="0"/>
              <a:t>Foundation of Leadership</a:t>
            </a:r>
          </a:p>
          <a:p>
            <a:endParaRPr lang="en-IN" dirty="0"/>
          </a:p>
        </p:txBody>
      </p:sp>
      <p:sp>
        <p:nvSpPr>
          <p:cNvPr id="4" name="TextBox 3">
            <a:extLst>
              <a:ext uri="{FF2B5EF4-FFF2-40B4-BE49-F238E27FC236}">
                <a16:creationId xmlns:a16="http://schemas.microsoft.com/office/drawing/2014/main" id="{360B7EF3-2CF5-4BE0-BC40-4C8EAF228E3C}"/>
              </a:ext>
            </a:extLst>
          </p:cNvPr>
          <p:cNvSpPr txBox="1"/>
          <p:nvPr/>
        </p:nvSpPr>
        <p:spPr>
          <a:xfrm>
            <a:off x="1890445" y="1394072"/>
            <a:ext cx="1818526" cy="369332"/>
          </a:xfrm>
          <a:prstGeom prst="rect">
            <a:avLst/>
          </a:prstGeom>
          <a:noFill/>
        </p:spPr>
        <p:txBody>
          <a:bodyPr wrap="square" rtlCol="0">
            <a:spAutoFit/>
          </a:bodyPr>
          <a:lstStyle/>
          <a:p>
            <a:endParaRPr lang="en-IN" dirty="0"/>
          </a:p>
        </p:txBody>
      </p:sp>
      <p:sp>
        <p:nvSpPr>
          <p:cNvPr id="5" name="Rectangle: Rounded Corners 4">
            <a:extLst>
              <a:ext uri="{FF2B5EF4-FFF2-40B4-BE49-F238E27FC236}">
                <a16:creationId xmlns:a16="http://schemas.microsoft.com/office/drawing/2014/main" id="{86C6AD89-BD15-30AF-56BC-26F039A59E58}"/>
              </a:ext>
            </a:extLst>
          </p:cNvPr>
          <p:cNvSpPr/>
          <p:nvPr/>
        </p:nvSpPr>
        <p:spPr>
          <a:xfrm>
            <a:off x="1654822" y="1334845"/>
            <a:ext cx="9698978" cy="487786"/>
          </a:xfrm>
          <a:prstGeom prst="roundRect">
            <a:avLst>
              <a:gd name="adj" fmla="val 50000"/>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2563" indent="0" algn="l"/>
            <a:r>
              <a:rPr lang="en-IN" sz="2600" dirty="0">
                <a:solidFill>
                  <a:schemeClr val="tx1"/>
                </a:solidFill>
                <a:latin typeface="Times New Roman" panose="02020603050405020304" pitchFamily="18" charset="0"/>
                <a:cs typeface="Times New Roman" panose="02020603050405020304" pitchFamily="18" charset="0"/>
              </a:rPr>
              <a:t>Aspects of Leadership</a:t>
            </a:r>
          </a:p>
        </p:txBody>
      </p:sp>
    </p:spTree>
    <p:extLst>
      <p:ext uri="{BB962C8B-B14F-4D97-AF65-F5344CB8AC3E}">
        <p14:creationId xmlns:p14="http://schemas.microsoft.com/office/powerpoint/2010/main" val="1473824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9F8457E-9A4D-441F-B1EB-C820E1564F69}"/>
              </a:ext>
            </a:extLst>
          </p:cNvPr>
          <p:cNvSpPr>
            <a:spLocks noGrp="1"/>
          </p:cNvSpPr>
          <p:nvPr>
            <p:ph type="body" idx="1"/>
          </p:nvPr>
        </p:nvSpPr>
        <p:spPr/>
        <p:txBody>
          <a:bodyPr/>
          <a:lstStyle/>
          <a:p>
            <a:pPr>
              <a:lnSpc>
                <a:spcPct val="150000"/>
              </a:lnSpc>
            </a:pPr>
            <a:r>
              <a:rPr lang="en-US" b="1" i="0" dirty="0">
                <a:solidFill>
                  <a:srgbClr val="0D0D0D"/>
                </a:solidFill>
                <a:effectLst/>
                <a:latin typeface="+mj-lt"/>
              </a:rPr>
              <a:t>Critical Thinking</a:t>
            </a:r>
            <a:r>
              <a:rPr lang="en-US" b="0" i="0" dirty="0">
                <a:solidFill>
                  <a:srgbClr val="0D0D0D"/>
                </a:solidFill>
                <a:effectLst/>
                <a:latin typeface="+mj-lt"/>
              </a:rPr>
              <a:t>: Followers in a healthy followership culture engage in critical thinking and independent analysis, questioning assumptions, challenging ideas, and offering constructive feedback to leaders. They are not passive recipients of information but rather active participants in decision-making processes.</a:t>
            </a:r>
            <a:endParaRPr lang="en-IN" dirty="0">
              <a:latin typeface="+mj-lt"/>
            </a:endParaRPr>
          </a:p>
        </p:txBody>
      </p:sp>
      <p:sp>
        <p:nvSpPr>
          <p:cNvPr id="3" name="Text Placeholder 2">
            <a:extLst>
              <a:ext uri="{FF2B5EF4-FFF2-40B4-BE49-F238E27FC236}">
                <a16:creationId xmlns:a16="http://schemas.microsoft.com/office/drawing/2014/main" id="{B42927FD-C8F4-4428-88E3-21583F51F869}"/>
              </a:ext>
            </a:extLst>
          </p:cNvPr>
          <p:cNvSpPr>
            <a:spLocks noGrp="1"/>
          </p:cNvSpPr>
          <p:nvPr>
            <p:ph type="body" idx="2"/>
          </p:nvPr>
        </p:nvSpPr>
        <p:spPr/>
        <p:txBody>
          <a:bodyPr/>
          <a:lstStyle/>
          <a:p>
            <a:r>
              <a:rPr lang="en-IN" dirty="0"/>
              <a:t>Foundation of Leadership</a:t>
            </a:r>
          </a:p>
          <a:p>
            <a:endParaRPr lang="en-IN" dirty="0"/>
          </a:p>
        </p:txBody>
      </p:sp>
      <p:sp>
        <p:nvSpPr>
          <p:cNvPr id="4" name="TextBox 3">
            <a:extLst>
              <a:ext uri="{FF2B5EF4-FFF2-40B4-BE49-F238E27FC236}">
                <a16:creationId xmlns:a16="http://schemas.microsoft.com/office/drawing/2014/main" id="{360B7EF3-2CF5-4BE0-BC40-4C8EAF228E3C}"/>
              </a:ext>
            </a:extLst>
          </p:cNvPr>
          <p:cNvSpPr txBox="1"/>
          <p:nvPr/>
        </p:nvSpPr>
        <p:spPr>
          <a:xfrm>
            <a:off x="1890445" y="1394072"/>
            <a:ext cx="1818526" cy="369332"/>
          </a:xfrm>
          <a:prstGeom prst="rect">
            <a:avLst/>
          </a:prstGeom>
          <a:noFill/>
        </p:spPr>
        <p:txBody>
          <a:bodyPr wrap="square" rtlCol="0">
            <a:spAutoFit/>
          </a:bodyPr>
          <a:lstStyle/>
          <a:p>
            <a:endParaRPr lang="en-IN" dirty="0"/>
          </a:p>
        </p:txBody>
      </p:sp>
      <p:sp>
        <p:nvSpPr>
          <p:cNvPr id="5" name="Rectangle: Rounded Corners 4">
            <a:extLst>
              <a:ext uri="{FF2B5EF4-FFF2-40B4-BE49-F238E27FC236}">
                <a16:creationId xmlns:a16="http://schemas.microsoft.com/office/drawing/2014/main" id="{86C6AD89-BD15-30AF-56BC-26F039A59E58}"/>
              </a:ext>
            </a:extLst>
          </p:cNvPr>
          <p:cNvSpPr/>
          <p:nvPr/>
        </p:nvSpPr>
        <p:spPr>
          <a:xfrm>
            <a:off x="1654822" y="1334845"/>
            <a:ext cx="9698978" cy="487786"/>
          </a:xfrm>
          <a:prstGeom prst="roundRect">
            <a:avLst>
              <a:gd name="adj" fmla="val 50000"/>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2563" indent="0" algn="l"/>
            <a:r>
              <a:rPr lang="en-IN" sz="2600" dirty="0">
                <a:solidFill>
                  <a:schemeClr val="tx1"/>
                </a:solidFill>
                <a:latin typeface="Times New Roman" panose="02020603050405020304" pitchFamily="18" charset="0"/>
                <a:cs typeface="Times New Roman" panose="02020603050405020304" pitchFamily="18" charset="0"/>
              </a:rPr>
              <a:t>Aspects of Leadership</a:t>
            </a:r>
          </a:p>
        </p:txBody>
      </p:sp>
    </p:spTree>
    <p:extLst>
      <p:ext uri="{BB962C8B-B14F-4D97-AF65-F5344CB8AC3E}">
        <p14:creationId xmlns:p14="http://schemas.microsoft.com/office/powerpoint/2010/main" val="1409920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9F8457E-9A4D-441F-B1EB-C820E1564F69}"/>
              </a:ext>
            </a:extLst>
          </p:cNvPr>
          <p:cNvSpPr>
            <a:spLocks noGrp="1"/>
          </p:cNvSpPr>
          <p:nvPr>
            <p:ph type="body" idx="1"/>
          </p:nvPr>
        </p:nvSpPr>
        <p:spPr/>
        <p:txBody>
          <a:bodyPr/>
          <a:lstStyle/>
          <a:p>
            <a:pPr>
              <a:lnSpc>
                <a:spcPct val="150000"/>
              </a:lnSpc>
            </a:pPr>
            <a:r>
              <a:rPr lang="en-US" b="1" i="0" dirty="0">
                <a:solidFill>
                  <a:srgbClr val="0D0D0D"/>
                </a:solidFill>
                <a:effectLst/>
                <a:latin typeface="+mj-lt"/>
              </a:rPr>
              <a:t>Trust and Collaboration</a:t>
            </a:r>
            <a:r>
              <a:rPr lang="en-US" b="0" i="0" dirty="0">
                <a:solidFill>
                  <a:srgbClr val="0D0D0D"/>
                </a:solidFill>
                <a:effectLst/>
                <a:latin typeface="+mj-lt"/>
              </a:rPr>
              <a:t>: A strong followership culture is characterized by trust, mutual respect, and collaboration between leaders and followers. Followers feel empowered to voice their opinions and concerns openly, knowing that their perspectives are valued and respected by leaders.</a:t>
            </a:r>
            <a:endParaRPr lang="en-IN" dirty="0">
              <a:latin typeface="+mj-lt"/>
            </a:endParaRPr>
          </a:p>
        </p:txBody>
      </p:sp>
      <p:sp>
        <p:nvSpPr>
          <p:cNvPr id="3" name="Text Placeholder 2">
            <a:extLst>
              <a:ext uri="{FF2B5EF4-FFF2-40B4-BE49-F238E27FC236}">
                <a16:creationId xmlns:a16="http://schemas.microsoft.com/office/drawing/2014/main" id="{B42927FD-C8F4-4428-88E3-21583F51F869}"/>
              </a:ext>
            </a:extLst>
          </p:cNvPr>
          <p:cNvSpPr>
            <a:spLocks noGrp="1"/>
          </p:cNvSpPr>
          <p:nvPr>
            <p:ph type="body" idx="2"/>
          </p:nvPr>
        </p:nvSpPr>
        <p:spPr/>
        <p:txBody>
          <a:bodyPr/>
          <a:lstStyle/>
          <a:p>
            <a:r>
              <a:rPr lang="en-IN" dirty="0"/>
              <a:t>Foundation of Leadership</a:t>
            </a:r>
          </a:p>
          <a:p>
            <a:endParaRPr lang="en-IN" dirty="0"/>
          </a:p>
        </p:txBody>
      </p:sp>
      <p:sp>
        <p:nvSpPr>
          <p:cNvPr id="4" name="TextBox 3">
            <a:extLst>
              <a:ext uri="{FF2B5EF4-FFF2-40B4-BE49-F238E27FC236}">
                <a16:creationId xmlns:a16="http://schemas.microsoft.com/office/drawing/2014/main" id="{360B7EF3-2CF5-4BE0-BC40-4C8EAF228E3C}"/>
              </a:ext>
            </a:extLst>
          </p:cNvPr>
          <p:cNvSpPr txBox="1"/>
          <p:nvPr/>
        </p:nvSpPr>
        <p:spPr>
          <a:xfrm>
            <a:off x="1890445" y="1394072"/>
            <a:ext cx="1818526" cy="369332"/>
          </a:xfrm>
          <a:prstGeom prst="rect">
            <a:avLst/>
          </a:prstGeom>
          <a:noFill/>
        </p:spPr>
        <p:txBody>
          <a:bodyPr wrap="square" rtlCol="0">
            <a:spAutoFit/>
          </a:bodyPr>
          <a:lstStyle/>
          <a:p>
            <a:endParaRPr lang="en-IN" dirty="0"/>
          </a:p>
        </p:txBody>
      </p:sp>
      <p:sp>
        <p:nvSpPr>
          <p:cNvPr id="5" name="Rectangle: Rounded Corners 4">
            <a:extLst>
              <a:ext uri="{FF2B5EF4-FFF2-40B4-BE49-F238E27FC236}">
                <a16:creationId xmlns:a16="http://schemas.microsoft.com/office/drawing/2014/main" id="{86C6AD89-BD15-30AF-56BC-26F039A59E58}"/>
              </a:ext>
            </a:extLst>
          </p:cNvPr>
          <p:cNvSpPr/>
          <p:nvPr/>
        </p:nvSpPr>
        <p:spPr>
          <a:xfrm>
            <a:off x="1654822" y="1334845"/>
            <a:ext cx="9698978" cy="487786"/>
          </a:xfrm>
          <a:prstGeom prst="roundRect">
            <a:avLst>
              <a:gd name="adj" fmla="val 50000"/>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2563" indent="0" algn="l"/>
            <a:r>
              <a:rPr lang="en-IN" sz="2600" dirty="0">
                <a:solidFill>
                  <a:schemeClr val="tx1"/>
                </a:solidFill>
                <a:latin typeface="Times New Roman" panose="02020603050405020304" pitchFamily="18" charset="0"/>
                <a:cs typeface="Times New Roman" panose="02020603050405020304" pitchFamily="18" charset="0"/>
              </a:rPr>
              <a:t>Aspects of Leadership</a:t>
            </a:r>
          </a:p>
        </p:txBody>
      </p:sp>
    </p:spTree>
    <p:extLst>
      <p:ext uri="{BB962C8B-B14F-4D97-AF65-F5344CB8AC3E}">
        <p14:creationId xmlns:p14="http://schemas.microsoft.com/office/powerpoint/2010/main" val="208124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9F8457E-9A4D-441F-B1EB-C820E1564F69}"/>
              </a:ext>
            </a:extLst>
          </p:cNvPr>
          <p:cNvSpPr>
            <a:spLocks noGrp="1"/>
          </p:cNvSpPr>
          <p:nvPr>
            <p:ph type="body" idx="1"/>
          </p:nvPr>
        </p:nvSpPr>
        <p:spPr/>
        <p:txBody>
          <a:bodyPr/>
          <a:lstStyle/>
          <a:p>
            <a:pPr>
              <a:lnSpc>
                <a:spcPct val="150000"/>
              </a:lnSpc>
            </a:pPr>
            <a:r>
              <a:rPr lang="en-US" b="1" i="0" dirty="0">
                <a:solidFill>
                  <a:srgbClr val="0D0D0D"/>
                </a:solidFill>
                <a:effectLst/>
                <a:latin typeface="+mj-lt"/>
              </a:rPr>
              <a:t>Adaptability</a:t>
            </a:r>
            <a:r>
              <a:rPr lang="en-US" b="0" i="0" dirty="0">
                <a:solidFill>
                  <a:srgbClr val="0D0D0D"/>
                </a:solidFill>
                <a:effectLst/>
                <a:latin typeface="+mj-lt"/>
              </a:rPr>
              <a:t>: Followers in a followership culture demonstrate flexibility and adaptability in response to changing circumstances or challenges. They are willing to embrace change, take on new roles, and support organizational initiatives, even if they fall outside their traditional responsibilities.</a:t>
            </a:r>
            <a:endParaRPr lang="en-IN" dirty="0">
              <a:latin typeface="+mj-lt"/>
            </a:endParaRPr>
          </a:p>
        </p:txBody>
      </p:sp>
      <p:sp>
        <p:nvSpPr>
          <p:cNvPr id="3" name="Text Placeholder 2">
            <a:extLst>
              <a:ext uri="{FF2B5EF4-FFF2-40B4-BE49-F238E27FC236}">
                <a16:creationId xmlns:a16="http://schemas.microsoft.com/office/drawing/2014/main" id="{B42927FD-C8F4-4428-88E3-21583F51F869}"/>
              </a:ext>
            </a:extLst>
          </p:cNvPr>
          <p:cNvSpPr>
            <a:spLocks noGrp="1"/>
          </p:cNvSpPr>
          <p:nvPr>
            <p:ph type="body" idx="2"/>
          </p:nvPr>
        </p:nvSpPr>
        <p:spPr/>
        <p:txBody>
          <a:bodyPr/>
          <a:lstStyle/>
          <a:p>
            <a:r>
              <a:rPr lang="en-IN" dirty="0"/>
              <a:t>Foundation of Leadership</a:t>
            </a:r>
          </a:p>
          <a:p>
            <a:endParaRPr lang="en-IN" dirty="0"/>
          </a:p>
        </p:txBody>
      </p:sp>
      <p:sp>
        <p:nvSpPr>
          <p:cNvPr id="4" name="TextBox 3">
            <a:extLst>
              <a:ext uri="{FF2B5EF4-FFF2-40B4-BE49-F238E27FC236}">
                <a16:creationId xmlns:a16="http://schemas.microsoft.com/office/drawing/2014/main" id="{360B7EF3-2CF5-4BE0-BC40-4C8EAF228E3C}"/>
              </a:ext>
            </a:extLst>
          </p:cNvPr>
          <p:cNvSpPr txBox="1"/>
          <p:nvPr/>
        </p:nvSpPr>
        <p:spPr>
          <a:xfrm>
            <a:off x="1890445" y="1394072"/>
            <a:ext cx="1818526" cy="369332"/>
          </a:xfrm>
          <a:prstGeom prst="rect">
            <a:avLst/>
          </a:prstGeom>
          <a:noFill/>
        </p:spPr>
        <p:txBody>
          <a:bodyPr wrap="square" rtlCol="0">
            <a:spAutoFit/>
          </a:bodyPr>
          <a:lstStyle/>
          <a:p>
            <a:endParaRPr lang="en-IN" dirty="0"/>
          </a:p>
        </p:txBody>
      </p:sp>
      <p:sp>
        <p:nvSpPr>
          <p:cNvPr id="5" name="Rectangle: Rounded Corners 4">
            <a:extLst>
              <a:ext uri="{FF2B5EF4-FFF2-40B4-BE49-F238E27FC236}">
                <a16:creationId xmlns:a16="http://schemas.microsoft.com/office/drawing/2014/main" id="{86C6AD89-BD15-30AF-56BC-26F039A59E58}"/>
              </a:ext>
            </a:extLst>
          </p:cNvPr>
          <p:cNvSpPr/>
          <p:nvPr/>
        </p:nvSpPr>
        <p:spPr>
          <a:xfrm>
            <a:off x="1654822" y="1334845"/>
            <a:ext cx="9698978" cy="487786"/>
          </a:xfrm>
          <a:prstGeom prst="roundRect">
            <a:avLst>
              <a:gd name="adj" fmla="val 50000"/>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2563" indent="0" algn="l"/>
            <a:r>
              <a:rPr lang="en-IN" sz="2600" dirty="0">
                <a:solidFill>
                  <a:schemeClr val="tx1"/>
                </a:solidFill>
                <a:latin typeface="Times New Roman" panose="02020603050405020304" pitchFamily="18" charset="0"/>
                <a:cs typeface="Times New Roman" panose="02020603050405020304" pitchFamily="18" charset="0"/>
              </a:rPr>
              <a:t>Aspects of Leadership</a:t>
            </a:r>
          </a:p>
        </p:txBody>
      </p:sp>
    </p:spTree>
    <p:extLst>
      <p:ext uri="{BB962C8B-B14F-4D97-AF65-F5344CB8AC3E}">
        <p14:creationId xmlns:p14="http://schemas.microsoft.com/office/powerpoint/2010/main" val="41480826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9F8457E-9A4D-441F-B1EB-C820E1564F69}"/>
              </a:ext>
            </a:extLst>
          </p:cNvPr>
          <p:cNvSpPr>
            <a:spLocks noGrp="1"/>
          </p:cNvSpPr>
          <p:nvPr>
            <p:ph type="body" idx="1"/>
          </p:nvPr>
        </p:nvSpPr>
        <p:spPr/>
        <p:txBody>
          <a:bodyPr>
            <a:normAutofit/>
          </a:bodyPr>
          <a:lstStyle/>
          <a:p>
            <a:pPr>
              <a:lnSpc>
                <a:spcPct val="150000"/>
              </a:lnSpc>
            </a:pPr>
            <a:r>
              <a:rPr lang="en-US" b="1" i="0" dirty="0">
                <a:solidFill>
                  <a:srgbClr val="0D0D0D"/>
                </a:solidFill>
                <a:effectLst/>
                <a:latin typeface="+mj-lt"/>
              </a:rPr>
              <a:t>Accountability</a:t>
            </a:r>
            <a:r>
              <a:rPr lang="en-US" b="0" i="0" dirty="0">
                <a:solidFill>
                  <a:srgbClr val="0D0D0D"/>
                </a:solidFill>
                <a:effectLst/>
                <a:latin typeface="+mj-lt"/>
              </a:rPr>
              <a:t>: Followers in a followership culture take responsibility for their actions and outcomes, holding themselves and others accountable for meeting expectations and achieving goals. They understand the importance of personal integrity and reliability in contributing to the group's success.</a:t>
            </a:r>
            <a:endParaRPr lang="en-IN" dirty="0">
              <a:latin typeface="+mj-lt"/>
            </a:endParaRPr>
          </a:p>
        </p:txBody>
      </p:sp>
      <p:sp>
        <p:nvSpPr>
          <p:cNvPr id="3" name="Text Placeholder 2">
            <a:extLst>
              <a:ext uri="{FF2B5EF4-FFF2-40B4-BE49-F238E27FC236}">
                <a16:creationId xmlns:a16="http://schemas.microsoft.com/office/drawing/2014/main" id="{B42927FD-C8F4-4428-88E3-21583F51F869}"/>
              </a:ext>
            </a:extLst>
          </p:cNvPr>
          <p:cNvSpPr>
            <a:spLocks noGrp="1"/>
          </p:cNvSpPr>
          <p:nvPr>
            <p:ph type="body" idx="2"/>
          </p:nvPr>
        </p:nvSpPr>
        <p:spPr/>
        <p:txBody>
          <a:bodyPr/>
          <a:lstStyle/>
          <a:p>
            <a:r>
              <a:rPr lang="en-IN" dirty="0"/>
              <a:t>Foundation of Leadership</a:t>
            </a:r>
          </a:p>
          <a:p>
            <a:endParaRPr lang="en-IN" dirty="0"/>
          </a:p>
        </p:txBody>
      </p:sp>
      <p:sp>
        <p:nvSpPr>
          <p:cNvPr id="4" name="TextBox 3">
            <a:extLst>
              <a:ext uri="{FF2B5EF4-FFF2-40B4-BE49-F238E27FC236}">
                <a16:creationId xmlns:a16="http://schemas.microsoft.com/office/drawing/2014/main" id="{360B7EF3-2CF5-4BE0-BC40-4C8EAF228E3C}"/>
              </a:ext>
            </a:extLst>
          </p:cNvPr>
          <p:cNvSpPr txBox="1"/>
          <p:nvPr/>
        </p:nvSpPr>
        <p:spPr>
          <a:xfrm>
            <a:off x="1890445" y="1394072"/>
            <a:ext cx="1818526" cy="369332"/>
          </a:xfrm>
          <a:prstGeom prst="rect">
            <a:avLst/>
          </a:prstGeom>
          <a:noFill/>
        </p:spPr>
        <p:txBody>
          <a:bodyPr wrap="square" rtlCol="0">
            <a:spAutoFit/>
          </a:bodyPr>
          <a:lstStyle/>
          <a:p>
            <a:endParaRPr lang="en-IN" dirty="0"/>
          </a:p>
        </p:txBody>
      </p:sp>
      <p:sp>
        <p:nvSpPr>
          <p:cNvPr id="5" name="Rectangle: Rounded Corners 4">
            <a:extLst>
              <a:ext uri="{FF2B5EF4-FFF2-40B4-BE49-F238E27FC236}">
                <a16:creationId xmlns:a16="http://schemas.microsoft.com/office/drawing/2014/main" id="{86C6AD89-BD15-30AF-56BC-26F039A59E58}"/>
              </a:ext>
            </a:extLst>
          </p:cNvPr>
          <p:cNvSpPr/>
          <p:nvPr/>
        </p:nvSpPr>
        <p:spPr>
          <a:xfrm>
            <a:off x="1654822" y="1334845"/>
            <a:ext cx="9698978" cy="487786"/>
          </a:xfrm>
          <a:prstGeom prst="roundRect">
            <a:avLst>
              <a:gd name="adj" fmla="val 50000"/>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2563" indent="0" algn="l"/>
            <a:r>
              <a:rPr lang="en-IN" sz="2600" dirty="0">
                <a:solidFill>
                  <a:schemeClr val="tx1"/>
                </a:solidFill>
                <a:latin typeface="Times New Roman" panose="02020603050405020304" pitchFamily="18" charset="0"/>
                <a:cs typeface="Times New Roman" panose="02020603050405020304" pitchFamily="18" charset="0"/>
              </a:rPr>
              <a:t>Aspects of Leadership</a:t>
            </a:r>
          </a:p>
        </p:txBody>
      </p:sp>
    </p:spTree>
    <p:extLst>
      <p:ext uri="{BB962C8B-B14F-4D97-AF65-F5344CB8AC3E}">
        <p14:creationId xmlns:p14="http://schemas.microsoft.com/office/powerpoint/2010/main" val="2710002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9F8457E-9A4D-441F-B1EB-C820E1564F69}"/>
              </a:ext>
            </a:extLst>
          </p:cNvPr>
          <p:cNvSpPr>
            <a:spLocks noGrp="1"/>
          </p:cNvSpPr>
          <p:nvPr>
            <p:ph type="body" idx="1"/>
          </p:nvPr>
        </p:nvSpPr>
        <p:spPr/>
        <p:txBody>
          <a:bodyPr/>
          <a:lstStyle/>
          <a:p>
            <a:pPr>
              <a:lnSpc>
                <a:spcPct val="150000"/>
              </a:lnSpc>
            </a:pPr>
            <a:r>
              <a:rPr lang="en-US" b="1" i="0" dirty="0">
                <a:solidFill>
                  <a:srgbClr val="0D0D0D"/>
                </a:solidFill>
                <a:effectLst/>
                <a:latin typeface="+mj-lt"/>
              </a:rPr>
              <a:t>Continuous Learning</a:t>
            </a:r>
            <a:r>
              <a:rPr lang="en-US" b="0" i="0" dirty="0">
                <a:solidFill>
                  <a:srgbClr val="0D0D0D"/>
                </a:solidFill>
                <a:effectLst/>
                <a:latin typeface="+mj-lt"/>
              </a:rPr>
              <a:t>: Followers in a strong followership culture prioritize personal and professional development, seeking opportunities for learning, growth, and skill enhancement. They recognize that ongoing learning is essential for remaining relevant and effective in a rapidly evolving organizational landscape.</a:t>
            </a:r>
            <a:endParaRPr lang="en-IN" dirty="0">
              <a:latin typeface="+mj-lt"/>
            </a:endParaRPr>
          </a:p>
        </p:txBody>
      </p:sp>
      <p:sp>
        <p:nvSpPr>
          <p:cNvPr id="3" name="Text Placeholder 2">
            <a:extLst>
              <a:ext uri="{FF2B5EF4-FFF2-40B4-BE49-F238E27FC236}">
                <a16:creationId xmlns:a16="http://schemas.microsoft.com/office/drawing/2014/main" id="{B42927FD-C8F4-4428-88E3-21583F51F869}"/>
              </a:ext>
            </a:extLst>
          </p:cNvPr>
          <p:cNvSpPr>
            <a:spLocks noGrp="1"/>
          </p:cNvSpPr>
          <p:nvPr>
            <p:ph type="body" idx="2"/>
          </p:nvPr>
        </p:nvSpPr>
        <p:spPr/>
        <p:txBody>
          <a:bodyPr/>
          <a:lstStyle/>
          <a:p>
            <a:r>
              <a:rPr lang="en-IN" dirty="0"/>
              <a:t>Foundation of Leadership</a:t>
            </a:r>
          </a:p>
          <a:p>
            <a:endParaRPr lang="en-IN" dirty="0"/>
          </a:p>
        </p:txBody>
      </p:sp>
      <p:sp>
        <p:nvSpPr>
          <p:cNvPr id="4" name="TextBox 3">
            <a:extLst>
              <a:ext uri="{FF2B5EF4-FFF2-40B4-BE49-F238E27FC236}">
                <a16:creationId xmlns:a16="http://schemas.microsoft.com/office/drawing/2014/main" id="{360B7EF3-2CF5-4BE0-BC40-4C8EAF228E3C}"/>
              </a:ext>
            </a:extLst>
          </p:cNvPr>
          <p:cNvSpPr txBox="1"/>
          <p:nvPr/>
        </p:nvSpPr>
        <p:spPr>
          <a:xfrm>
            <a:off x="1890445" y="1394072"/>
            <a:ext cx="1818526" cy="369332"/>
          </a:xfrm>
          <a:prstGeom prst="rect">
            <a:avLst/>
          </a:prstGeom>
          <a:noFill/>
        </p:spPr>
        <p:txBody>
          <a:bodyPr wrap="square" rtlCol="0">
            <a:spAutoFit/>
          </a:bodyPr>
          <a:lstStyle/>
          <a:p>
            <a:endParaRPr lang="en-IN" dirty="0"/>
          </a:p>
        </p:txBody>
      </p:sp>
      <p:sp>
        <p:nvSpPr>
          <p:cNvPr id="5" name="Rectangle: Rounded Corners 4">
            <a:extLst>
              <a:ext uri="{FF2B5EF4-FFF2-40B4-BE49-F238E27FC236}">
                <a16:creationId xmlns:a16="http://schemas.microsoft.com/office/drawing/2014/main" id="{86C6AD89-BD15-30AF-56BC-26F039A59E58}"/>
              </a:ext>
            </a:extLst>
          </p:cNvPr>
          <p:cNvSpPr/>
          <p:nvPr/>
        </p:nvSpPr>
        <p:spPr>
          <a:xfrm>
            <a:off x="1654822" y="1334845"/>
            <a:ext cx="9698978" cy="487786"/>
          </a:xfrm>
          <a:prstGeom prst="roundRect">
            <a:avLst>
              <a:gd name="adj" fmla="val 50000"/>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2563" indent="0" algn="l"/>
            <a:r>
              <a:rPr lang="en-IN" sz="2600" dirty="0">
                <a:solidFill>
                  <a:schemeClr val="tx1"/>
                </a:solidFill>
                <a:latin typeface="Times New Roman" panose="02020603050405020304" pitchFamily="18" charset="0"/>
                <a:cs typeface="Times New Roman" panose="02020603050405020304" pitchFamily="18" charset="0"/>
              </a:rPr>
              <a:t>Aspects of Leadership</a:t>
            </a:r>
          </a:p>
        </p:txBody>
      </p:sp>
    </p:spTree>
    <p:extLst>
      <p:ext uri="{BB962C8B-B14F-4D97-AF65-F5344CB8AC3E}">
        <p14:creationId xmlns:p14="http://schemas.microsoft.com/office/powerpoint/2010/main" val="1942828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9F8457E-9A4D-441F-B1EB-C820E1564F69}"/>
              </a:ext>
            </a:extLst>
          </p:cNvPr>
          <p:cNvSpPr>
            <a:spLocks noGrp="1"/>
          </p:cNvSpPr>
          <p:nvPr>
            <p:ph type="body" idx="1"/>
          </p:nvPr>
        </p:nvSpPr>
        <p:spPr/>
        <p:txBody>
          <a:bodyPr>
            <a:normAutofit/>
          </a:bodyPr>
          <a:lstStyle/>
          <a:p>
            <a:pPr>
              <a:lnSpc>
                <a:spcPct val="150000"/>
              </a:lnSpc>
            </a:pPr>
            <a:r>
              <a:rPr lang="en-US" b="1" i="0" dirty="0">
                <a:solidFill>
                  <a:srgbClr val="0D0D0D"/>
                </a:solidFill>
                <a:effectLst/>
                <a:latin typeface="+mj-lt"/>
              </a:rPr>
              <a:t>Ethical Conduct</a:t>
            </a:r>
            <a:r>
              <a:rPr lang="en-US" b="0" i="0" dirty="0">
                <a:solidFill>
                  <a:srgbClr val="0D0D0D"/>
                </a:solidFill>
                <a:effectLst/>
                <a:latin typeface="+mj-lt"/>
              </a:rPr>
              <a:t>: Followers in a followership culture adhere to ethical standards and principles in their interactions and decision-making. They demonstrate integrity, honesty, and fairness in their dealings with colleagues, clients, and stakeholders, promoting a culture of trust and ethical behavior within the organization.</a:t>
            </a:r>
            <a:endParaRPr lang="en-IN" dirty="0">
              <a:latin typeface="+mj-lt"/>
            </a:endParaRPr>
          </a:p>
        </p:txBody>
      </p:sp>
      <p:sp>
        <p:nvSpPr>
          <p:cNvPr id="3" name="Text Placeholder 2">
            <a:extLst>
              <a:ext uri="{FF2B5EF4-FFF2-40B4-BE49-F238E27FC236}">
                <a16:creationId xmlns:a16="http://schemas.microsoft.com/office/drawing/2014/main" id="{B42927FD-C8F4-4428-88E3-21583F51F869}"/>
              </a:ext>
            </a:extLst>
          </p:cNvPr>
          <p:cNvSpPr>
            <a:spLocks noGrp="1"/>
          </p:cNvSpPr>
          <p:nvPr>
            <p:ph type="body" idx="2"/>
          </p:nvPr>
        </p:nvSpPr>
        <p:spPr/>
        <p:txBody>
          <a:bodyPr/>
          <a:lstStyle/>
          <a:p>
            <a:r>
              <a:rPr lang="en-IN" dirty="0"/>
              <a:t>Foundation of Leadership</a:t>
            </a:r>
          </a:p>
          <a:p>
            <a:endParaRPr lang="en-IN" dirty="0"/>
          </a:p>
        </p:txBody>
      </p:sp>
      <p:sp>
        <p:nvSpPr>
          <p:cNvPr id="4" name="TextBox 3">
            <a:extLst>
              <a:ext uri="{FF2B5EF4-FFF2-40B4-BE49-F238E27FC236}">
                <a16:creationId xmlns:a16="http://schemas.microsoft.com/office/drawing/2014/main" id="{360B7EF3-2CF5-4BE0-BC40-4C8EAF228E3C}"/>
              </a:ext>
            </a:extLst>
          </p:cNvPr>
          <p:cNvSpPr txBox="1"/>
          <p:nvPr/>
        </p:nvSpPr>
        <p:spPr>
          <a:xfrm>
            <a:off x="1890445" y="1394072"/>
            <a:ext cx="1818526" cy="369332"/>
          </a:xfrm>
          <a:prstGeom prst="rect">
            <a:avLst/>
          </a:prstGeom>
          <a:noFill/>
        </p:spPr>
        <p:txBody>
          <a:bodyPr wrap="square" rtlCol="0">
            <a:spAutoFit/>
          </a:bodyPr>
          <a:lstStyle/>
          <a:p>
            <a:endParaRPr lang="en-IN" dirty="0"/>
          </a:p>
        </p:txBody>
      </p:sp>
      <p:sp>
        <p:nvSpPr>
          <p:cNvPr id="5" name="Rectangle: Rounded Corners 4">
            <a:extLst>
              <a:ext uri="{FF2B5EF4-FFF2-40B4-BE49-F238E27FC236}">
                <a16:creationId xmlns:a16="http://schemas.microsoft.com/office/drawing/2014/main" id="{86C6AD89-BD15-30AF-56BC-26F039A59E58}"/>
              </a:ext>
            </a:extLst>
          </p:cNvPr>
          <p:cNvSpPr/>
          <p:nvPr/>
        </p:nvSpPr>
        <p:spPr>
          <a:xfrm>
            <a:off x="1654822" y="1334845"/>
            <a:ext cx="9698978" cy="487786"/>
          </a:xfrm>
          <a:prstGeom prst="roundRect">
            <a:avLst>
              <a:gd name="adj" fmla="val 50000"/>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2563" indent="0" algn="l"/>
            <a:r>
              <a:rPr lang="en-IN" sz="2600" dirty="0">
                <a:solidFill>
                  <a:schemeClr val="tx1"/>
                </a:solidFill>
                <a:latin typeface="Times New Roman" panose="02020603050405020304" pitchFamily="18" charset="0"/>
                <a:cs typeface="Times New Roman" panose="02020603050405020304" pitchFamily="18" charset="0"/>
              </a:rPr>
              <a:t>Aspects of Leadership</a:t>
            </a:r>
          </a:p>
        </p:txBody>
      </p:sp>
    </p:spTree>
    <p:extLst>
      <p:ext uri="{BB962C8B-B14F-4D97-AF65-F5344CB8AC3E}">
        <p14:creationId xmlns:p14="http://schemas.microsoft.com/office/powerpoint/2010/main" val="752348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9F8457E-9A4D-441F-B1EB-C820E1564F69}"/>
              </a:ext>
            </a:extLst>
          </p:cNvPr>
          <p:cNvSpPr>
            <a:spLocks noGrp="1"/>
          </p:cNvSpPr>
          <p:nvPr>
            <p:ph type="body" idx="1"/>
          </p:nvPr>
        </p:nvSpPr>
        <p:spPr/>
        <p:txBody>
          <a:bodyPr/>
          <a:lstStyle/>
          <a:p>
            <a:pPr>
              <a:lnSpc>
                <a:spcPct val="150000"/>
              </a:lnSpc>
            </a:pPr>
            <a:r>
              <a:rPr lang="en-US" b="0" i="0" dirty="0">
                <a:solidFill>
                  <a:srgbClr val="0D0D0D"/>
                </a:solidFill>
                <a:effectLst/>
                <a:latin typeface="+mj-lt"/>
              </a:rPr>
              <a:t>Leadership, on the other hand, refers to the process of influencing and guiding individuals or groups towards the achievement of common goals or objectives. Effective leadership involves inspiring and motivating others, providing direction and guidance, and fostering a positive organizational culture. In contrast to followership culture, which focuses on the attitudes and behaviors of followers, leadership encompasses the actions and behaviors of those in formal leadership positions, as well as informal leaders within the organization. </a:t>
            </a:r>
            <a:endParaRPr lang="en-IN" dirty="0">
              <a:latin typeface="+mj-lt"/>
            </a:endParaRPr>
          </a:p>
        </p:txBody>
      </p:sp>
      <p:sp>
        <p:nvSpPr>
          <p:cNvPr id="3" name="Text Placeholder 2">
            <a:extLst>
              <a:ext uri="{FF2B5EF4-FFF2-40B4-BE49-F238E27FC236}">
                <a16:creationId xmlns:a16="http://schemas.microsoft.com/office/drawing/2014/main" id="{B42927FD-C8F4-4428-88E3-21583F51F869}"/>
              </a:ext>
            </a:extLst>
          </p:cNvPr>
          <p:cNvSpPr>
            <a:spLocks noGrp="1"/>
          </p:cNvSpPr>
          <p:nvPr>
            <p:ph type="body" idx="2"/>
          </p:nvPr>
        </p:nvSpPr>
        <p:spPr/>
        <p:txBody>
          <a:bodyPr/>
          <a:lstStyle/>
          <a:p>
            <a:r>
              <a:rPr lang="en-IN" dirty="0"/>
              <a:t>Foundation of Leadership</a:t>
            </a:r>
          </a:p>
          <a:p>
            <a:endParaRPr lang="en-IN" dirty="0"/>
          </a:p>
        </p:txBody>
      </p:sp>
      <p:sp>
        <p:nvSpPr>
          <p:cNvPr id="4" name="TextBox 3">
            <a:extLst>
              <a:ext uri="{FF2B5EF4-FFF2-40B4-BE49-F238E27FC236}">
                <a16:creationId xmlns:a16="http://schemas.microsoft.com/office/drawing/2014/main" id="{360B7EF3-2CF5-4BE0-BC40-4C8EAF228E3C}"/>
              </a:ext>
            </a:extLst>
          </p:cNvPr>
          <p:cNvSpPr txBox="1"/>
          <p:nvPr/>
        </p:nvSpPr>
        <p:spPr>
          <a:xfrm>
            <a:off x="1890445" y="1394072"/>
            <a:ext cx="1818526" cy="369332"/>
          </a:xfrm>
          <a:prstGeom prst="rect">
            <a:avLst/>
          </a:prstGeom>
          <a:noFill/>
        </p:spPr>
        <p:txBody>
          <a:bodyPr wrap="square" rtlCol="0">
            <a:spAutoFit/>
          </a:bodyPr>
          <a:lstStyle/>
          <a:p>
            <a:endParaRPr lang="en-IN" dirty="0"/>
          </a:p>
        </p:txBody>
      </p:sp>
      <p:sp>
        <p:nvSpPr>
          <p:cNvPr id="5" name="Rectangle: Rounded Corners 4">
            <a:extLst>
              <a:ext uri="{FF2B5EF4-FFF2-40B4-BE49-F238E27FC236}">
                <a16:creationId xmlns:a16="http://schemas.microsoft.com/office/drawing/2014/main" id="{86C6AD89-BD15-30AF-56BC-26F039A59E58}"/>
              </a:ext>
            </a:extLst>
          </p:cNvPr>
          <p:cNvSpPr/>
          <p:nvPr/>
        </p:nvSpPr>
        <p:spPr>
          <a:xfrm>
            <a:off x="1654822" y="1334845"/>
            <a:ext cx="9698978" cy="487786"/>
          </a:xfrm>
          <a:prstGeom prst="roundRect">
            <a:avLst>
              <a:gd name="adj" fmla="val 50000"/>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2563" indent="0" algn="l"/>
            <a:r>
              <a:rPr lang="en-IN" sz="2600" dirty="0">
                <a:solidFill>
                  <a:schemeClr val="tx1"/>
                </a:solidFill>
                <a:latin typeface="Times New Roman" panose="02020603050405020304" pitchFamily="18" charset="0"/>
                <a:cs typeface="Times New Roman" panose="02020603050405020304" pitchFamily="18" charset="0"/>
              </a:rPr>
              <a:t>Aspects of Leadership</a:t>
            </a:r>
          </a:p>
        </p:txBody>
      </p:sp>
    </p:spTree>
    <p:extLst>
      <p:ext uri="{BB962C8B-B14F-4D97-AF65-F5344CB8AC3E}">
        <p14:creationId xmlns:p14="http://schemas.microsoft.com/office/powerpoint/2010/main" val="3969784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9F8457E-9A4D-441F-B1EB-C820E1564F69}"/>
              </a:ext>
            </a:extLst>
          </p:cNvPr>
          <p:cNvSpPr>
            <a:spLocks noGrp="1"/>
          </p:cNvSpPr>
          <p:nvPr>
            <p:ph type="body" idx="1"/>
          </p:nvPr>
        </p:nvSpPr>
        <p:spPr/>
        <p:txBody>
          <a:bodyPr>
            <a:normAutofit/>
          </a:bodyPr>
          <a:lstStyle/>
          <a:p>
            <a:pPr>
              <a:lnSpc>
                <a:spcPct val="150000"/>
              </a:lnSpc>
            </a:pPr>
            <a:r>
              <a:rPr lang="en-US" b="0" i="0" dirty="0">
                <a:solidFill>
                  <a:srgbClr val="0D0D0D"/>
                </a:solidFill>
                <a:effectLst/>
                <a:latin typeface="+mj-lt"/>
              </a:rPr>
              <a:t>Together, followership culture and leadership are essential components of organizational dynamics, shaping the overall culture, performance, and success of the group.</a:t>
            </a:r>
            <a:endParaRPr lang="en-IN" dirty="0"/>
          </a:p>
        </p:txBody>
      </p:sp>
      <p:sp>
        <p:nvSpPr>
          <p:cNvPr id="3" name="Text Placeholder 2">
            <a:extLst>
              <a:ext uri="{FF2B5EF4-FFF2-40B4-BE49-F238E27FC236}">
                <a16:creationId xmlns:a16="http://schemas.microsoft.com/office/drawing/2014/main" id="{B42927FD-C8F4-4428-88E3-21583F51F869}"/>
              </a:ext>
            </a:extLst>
          </p:cNvPr>
          <p:cNvSpPr>
            <a:spLocks noGrp="1"/>
          </p:cNvSpPr>
          <p:nvPr>
            <p:ph type="body" idx="2"/>
          </p:nvPr>
        </p:nvSpPr>
        <p:spPr/>
        <p:txBody>
          <a:bodyPr/>
          <a:lstStyle/>
          <a:p>
            <a:r>
              <a:rPr lang="en-IN" dirty="0"/>
              <a:t>Foundation of Leadership</a:t>
            </a:r>
          </a:p>
          <a:p>
            <a:endParaRPr lang="en-IN" dirty="0"/>
          </a:p>
        </p:txBody>
      </p:sp>
      <p:sp>
        <p:nvSpPr>
          <p:cNvPr id="4" name="TextBox 3">
            <a:extLst>
              <a:ext uri="{FF2B5EF4-FFF2-40B4-BE49-F238E27FC236}">
                <a16:creationId xmlns:a16="http://schemas.microsoft.com/office/drawing/2014/main" id="{360B7EF3-2CF5-4BE0-BC40-4C8EAF228E3C}"/>
              </a:ext>
            </a:extLst>
          </p:cNvPr>
          <p:cNvSpPr txBox="1"/>
          <p:nvPr/>
        </p:nvSpPr>
        <p:spPr>
          <a:xfrm>
            <a:off x="1890445" y="1394072"/>
            <a:ext cx="1818526" cy="369332"/>
          </a:xfrm>
          <a:prstGeom prst="rect">
            <a:avLst/>
          </a:prstGeom>
          <a:noFill/>
        </p:spPr>
        <p:txBody>
          <a:bodyPr wrap="square" rtlCol="0">
            <a:spAutoFit/>
          </a:bodyPr>
          <a:lstStyle/>
          <a:p>
            <a:endParaRPr lang="en-IN" dirty="0"/>
          </a:p>
        </p:txBody>
      </p:sp>
      <p:sp>
        <p:nvSpPr>
          <p:cNvPr id="5" name="Rectangle: Rounded Corners 4">
            <a:extLst>
              <a:ext uri="{FF2B5EF4-FFF2-40B4-BE49-F238E27FC236}">
                <a16:creationId xmlns:a16="http://schemas.microsoft.com/office/drawing/2014/main" id="{86C6AD89-BD15-30AF-56BC-26F039A59E58}"/>
              </a:ext>
            </a:extLst>
          </p:cNvPr>
          <p:cNvSpPr/>
          <p:nvPr/>
        </p:nvSpPr>
        <p:spPr>
          <a:xfrm>
            <a:off x="1654822" y="1334845"/>
            <a:ext cx="9698978" cy="487786"/>
          </a:xfrm>
          <a:prstGeom prst="roundRect">
            <a:avLst>
              <a:gd name="adj" fmla="val 50000"/>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2563" indent="0" algn="l"/>
            <a:r>
              <a:rPr lang="en-IN" sz="2600" dirty="0">
                <a:solidFill>
                  <a:schemeClr val="tx1"/>
                </a:solidFill>
                <a:latin typeface="Times New Roman" panose="02020603050405020304" pitchFamily="18" charset="0"/>
                <a:cs typeface="Times New Roman" panose="02020603050405020304" pitchFamily="18" charset="0"/>
              </a:rPr>
              <a:t>Aspects of Leadership</a:t>
            </a:r>
          </a:p>
        </p:txBody>
      </p:sp>
    </p:spTree>
    <p:extLst>
      <p:ext uri="{BB962C8B-B14F-4D97-AF65-F5344CB8AC3E}">
        <p14:creationId xmlns:p14="http://schemas.microsoft.com/office/powerpoint/2010/main" val="294527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6F73E42-CBD4-4A29-8958-099E5E7AB410}"/>
              </a:ext>
            </a:extLst>
          </p:cNvPr>
          <p:cNvSpPr>
            <a:spLocks noGrp="1"/>
          </p:cNvSpPr>
          <p:nvPr>
            <p:ph type="body" idx="2"/>
          </p:nvPr>
        </p:nvSpPr>
        <p:spPr/>
        <p:txBody>
          <a:bodyPr/>
          <a:lstStyle/>
          <a:p>
            <a:r>
              <a:rPr lang="en-IN" dirty="0"/>
              <a:t>Foundation of Leadership</a:t>
            </a:r>
          </a:p>
          <a:p>
            <a:endParaRPr lang="en-IN" dirty="0"/>
          </a:p>
        </p:txBody>
      </p:sp>
      <p:graphicFrame>
        <p:nvGraphicFramePr>
          <p:cNvPr id="3" name="Diagram 2">
            <a:extLst>
              <a:ext uri="{FF2B5EF4-FFF2-40B4-BE49-F238E27FC236}">
                <a16:creationId xmlns:a16="http://schemas.microsoft.com/office/drawing/2014/main" id="{E666B13D-1F07-AA13-2087-562FB9B74E99}"/>
              </a:ext>
            </a:extLst>
          </p:cNvPr>
          <p:cNvGraphicFramePr/>
          <p:nvPr>
            <p:extLst>
              <p:ext uri="{D42A27DB-BD31-4B8C-83A1-F6EECF244321}">
                <p14:modId xmlns:p14="http://schemas.microsoft.com/office/powerpoint/2010/main" val="2327522741"/>
              </p:ext>
            </p:extLst>
          </p:nvPr>
        </p:nvGraphicFramePr>
        <p:xfrm>
          <a:off x="751840" y="2640557"/>
          <a:ext cx="10621009" cy="37017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33202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9F8457E-9A4D-441F-B1EB-C820E1564F69}"/>
              </a:ext>
            </a:extLst>
          </p:cNvPr>
          <p:cNvSpPr>
            <a:spLocks noGrp="1"/>
          </p:cNvSpPr>
          <p:nvPr>
            <p:ph type="body" idx="1"/>
          </p:nvPr>
        </p:nvSpPr>
        <p:spPr/>
        <p:txBody>
          <a:bodyPr/>
          <a:lstStyle/>
          <a:p>
            <a:pPr>
              <a:lnSpc>
                <a:spcPct val="150000"/>
              </a:lnSpc>
            </a:pPr>
            <a:r>
              <a:rPr lang="en-US" b="0" i="0" dirty="0">
                <a:solidFill>
                  <a:srgbClr val="0D0D0D"/>
                </a:solidFill>
                <a:effectLst/>
                <a:latin typeface="+mj-lt"/>
              </a:rPr>
              <a:t>Intercultural aspects of leadership refer to the understanding, awareness, and adeptness that leaders must possess when working across diverse cultural contexts.</a:t>
            </a:r>
          </a:p>
          <a:p>
            <a:pPr>
              <a:lnSpc>
                <a:spcPct val="150000"/>
              </a:lnSpc>
            </a:pPr>
            <a:r>
              <a:rPr lang="en-US" b="0" i="0" dirty="0">
                <a:solidFill>
                  <a:srgbClr val="0D0D0D"/>
                </a:solidFill>
                <a:effectLst/>
                <a:latin typeface="+mj-lt"/>
              </a:rPr>
              <a:t>In today's globalized world, leaders often find themselves navigating multicultural environments where diverse cultural backgrounds, values, beliefs, and communication styles intersect. Intercultural aspects of leadership encompass several key elements:</a:t>
            </a:r>
            <a:endParaRPr lang="en-IN" dirty="0">
              <a:latin typeface="+mj-lt"/>
            </a:endParaRPr>
          </a:p>
        </p:txBody>
      </p:sp>
      <p:sp>
        <p:nvSpPr>
          <p:cNvPr id="3" name="Text Placeholder 2">
            <a:extLst>
              <a:ext uri="{FF2B5EF4-FFF2-40B4-BE49-F238E27FC236}">
                <a16:creationId xmlns:a16="http://schemas.microsoft.com/office/drawing/2014/main" id="{B42927FD-C8F4-4428-88E3-21583F51F869}"/>
              </a:ext>
            </a:extLst>
          </p:cNvPr>
          <p:cNvSpPr>
            <a:spLocks noGrp="1"/>
          </p:cNvSpPr>
          <p:nvPr>
            <p:ph type="body" idx="2"/>
          </p:nvPr>
        </p:nvSpPr>
        <p:spPr/>
        <p:txBody>
          <a:bodyPr/>
          <a:lstStyle/>
          <a:p>
            <a:r>
              <a:rPr lang="en-IN" dirty="0"/>
              <a:t>Foundation of Leadership</a:t>
            </a:r>
          </a:p>
          <a:p>
            <a:endParaRPr lang="en-IN" dirty="0"/>
          </a:p>
        </p:txBody>
      </p:sp>
      <p:sp>
        <p:nvSpPr>
          <p:cNvPr id="4" name="TextBox 3">
            <a:extLst>
              <a:ext uri="{FF2B5EF4-FFF2-40B4-BE49-F238E27FC236}">
                <a16:creationId xmlns:a16="http://schemas.microsoft.com/office/drawing/2014/main" id="{360B7EF3-2CF5-4BE0-BC40-4C8EAF228E3C}"/>
              </a:ext>
            </a:extLst>
          </p:cNvPr>
          <p:cNvSpPr txBox="1"/>
          <p:nvPr/>
        </p:nvSpPr>
        <p:spPr>
          <a:xfrm>
            <a:off x="1890445" y="1394072"/>
            <a:ext cx="1818526" cy="369332"/>
          </a:xfrm>
          <a:prstGeom prst="rect">
            <a:avLst/>
          </a:prstGeom>
          <a:noFill/>
        </p:spPr>
        <p:txBody>
          <a:bodyPr wrap="square" rtlCol="0">
            <a:spAutoFit/>
          </a:bodyPr>
          <a:lstStyle/>
          <a:p>
            <a:endParaRPr lang="en-IN" dirty="0"/>
          </a:p>
        </p:txBody>
      </p:sp>
      <p:sp>
        <p:nvSpPr>
          <p:cNvPr id="5" name="Rectangle: Rounded Corners 4">
            <a:extLst>
              <a:ext uri="{FF2B5EF4-FFF2-40B4-BE49-F238E27FC236}">
                <a16:creationId xmlns:a16="http://schemas.microsoft.com/office/drawing/2014/main" id="{86C6AD89-BD15-30AF-56BC-26F039A59E58}"/>
              </a:ext>
            </a:extLst>
          </p:cNvPr>
          <p:cNvSpPr/>
          <p:nvPr/>
        </p:nvSpPr>
        <p:spPr>
          <a:xfrm>
            <a:off x="1654822" y="1334845"/>
            <a:ext cx="9698978" cy="487786"/>
          </a:xfrm>
          <a:prstGeom prst="roundRect">
            <a:avLst>
              <a:gd name="adj" fmla="val 50000"/>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2563" indent="0" algn="l"/>
            <a:r>
              <a:rPr lang="en-IN" sz="2600" dirty="0">
                <a:solidFill>
                  <a:schemeClr val="tx1"/>
                </a:solidFill>
                <a:latin typeface="Times New Roman" panose="02020603050405020304" pitchFamily="18" charset="0"/>
                <a:cs typeface="Times New Roman" panose="02020603050405020304" pitchFamily="18" charset="0"/>
              </a:rPr>
              <a:t>Aspects of Leadership</a:t>
            </a:r>
          </a:p>
        </p:txBody>
      </p:sp>
    </p:spTree>
    <p:extLst>
      <p:ext uri="{BB962C8B-B14F-4D97-AF65-F5344CB8AC3E}">
        <p14:creationId xmlns:p14="http://schemas.microsoft.com/office/powerpoint/2010/main" val="3777450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9F8457E-9A4D-441F-B1EB-C820E1564F69}"/>
              </a:ext>
            </a:extLst>
          </p:cNvPr>
          <p:cNvSpPr>
            <a:spLocks noGrp="1"/>
          </p:cNvSpPr>
          <p:nvPr>
            <p:ph type="body" idx="1"/>
          </p:nvPr>
        </p:nvSpPr>
        <p:spPr/>
        <p:txBody>
          <a:bodyPr/>
          <a:lstStyle/>
          <a:p>
            <a:pPr marL="76200" indent="0">
              <a:lnSpc>
                <a:spcPct val="150000"/>
              </a:lnSpc>
              <a:buNone/>
            </a:pPr>
            <a:r>
              <a:rPr lang="en-US" b="1" i="0" dirty="0">
                <a:solidFill>
                  <a:srgbClr val="0D0D0D"/>
                </a:solidFill>
                <a:effectLst/>
                <a:latin typeface="+mj-lt"/>
              </a:rPr>
              <a:t>1. Cultural Intelligence (CQ)</a:t>
            </a:r>
            <a:r>
              <a:rPr lang="en-US" b="0" i="0" dirty="0">
                <a:solidFill>
                  <a:srgbClr val="0D0D0D"/>
                </a:solidFill>
                <a:effectLst/>
                <a:latin typeface="+mj-lt"/>
              </a:rPr>
              <a:t>: Leaders with high cultural intelligence possess the ability to understand and navigate cultural differences effectively. They are sensitive to cultural nuances, adapt their communication and leadership styles accordingly, and demonstrate openness to diverse perspectives.</a:t>
            </a:r>
            <a:endParaRPr lang="en-IN" dirty="0">
              <a:latin typeface="+mj-lt"/>
            </a:endParaRPr>
          </a:p>
        </p:txBody>
      </p:sp>
      <p:sp>
        <p:nvSpPr>
          <p:cNvPr id="3" name="Text Placeholder 2">
            <a:extLst>
              <a:ext uri="{FF2B5EF4-FFF2-40B4-BE49-F238E27FC236}">
                <a16:creationId xmlns:a16="http://schemas.microsoft.com/office/drawing/2014/main" id="{B42927FD-C8F4-4428-88E3-21583F51F869}"/>
              </a:ext>
            </a:extLst>
          </p:cNvPr>
          <p:cNvSpPr>
            <a:spLocks noGrp="1"/>
          </p:cNvSpPr>
          <p:nvPr>
            <p:ph type="body" idx="2"/>
          </p:nvPr>
        </p:nvSpPr>
        <p:spPr/>
        <p:txBody>
          <a:bodyPr/>
          <a:lstStyle/>
          <a:p>
            <a:r>
              <a:rPr lang="en-IN" dirty="0"/>
              <a:t>Foundation of Leadership</a:t>
            </a:r>
          </a:p>
          <a:p>
            <a:endParaRPr lang="en-IN" dirty="0"/>
          </a:p>
        </p:txBody>
      </p:sp>
      <p:sp>
        <p:nvSpPr>
          <p:cNvPr id="4" name="TextBox 3">
            <a:extLst>
              <a:ext uri="{FF2B5EF4-FFF2-40B4-BE49-F238E27FC236}">
                <a16:creationId xmlns:a16="http://schemas.microsoft.com/office/drawing/2014/main" id="{360B7EF3-2CF5-4BE0-BC40-4C8EAF228E3C}"/>
              </a:ext>
            </a:extLst>
          </p:cNvPr>
          <p:cNvSpPr txBox="1"/>
          <p:nvPr/>
        </p:nvSpPr>
        <p:spPr>
          <a:xfrm>
            <a:off x="1890445" y="1394072"/>
            <a:ext cx="1818526" cy="369332"/>
          </a:xfrm>
          <a:prstGeom prst="rect">
            <a:avLst/>
          </a:prstGeom>
          <a:noFill/>
        </p:spPr>
        <p:txBody>
          <a:bodyPr wrap="square" rtlCol="0">
            <a:spAutoFit/>
          </a:bodyPr>
          <a:lstStyle/>
          <a:p>
            <a:endParaRPr lang="en-IN" dirty="0"/>
          </a:p>
        </p:txBody>
      </p:sp>
      <p:sp>
        <p:nvSpPr>
          <p:cNvPr id="5" name="Rectangle: Rounded Corners 4">
            <a:extLst>
              <a:ext uri="{FF2B5EF4-FFF2-40B4-BE49-F238E27FC236}">
                <a16:creationId xmlns:a16="http://schemas.microsoft.com/office/drawing/2014/main" id="{86C6AD89-BD15-30AF-56BC-26F039A59E58}"/>
              </a:ext>
            </a:extLst>
          </p:cNvPr>
          <p:cNvSpPr/>
          <p:nvPr/>
        </p:nvSpPr>
        <p:spPr>
          <a:xfrm>
            <a:off x="1654822" y="1334845"/>
            <a:ext cx="9698978" cy="487786"/>
          </a:xfrm>
          <a:prstGeom prst="roundRect">
            <a:avLst>
              <a:gd name="adj" fmla="val 50000"/>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2563" indent="0" algn="l"/>
            <a:r>
              <a:rPr lang="en-IN" sz="2600" dirty="0">
                <a:solidFill>
                  <a:schemeClr val="tx1"/>
                </a:solidFill>
                <a:latin typeface="Times New Roman" panose="02020603050405020304" pitchFamily="18" charset="0"/>
                <a:cs typeface="Times New Roman" panose="02020603050405020304" pitchFamily="18" charset="0"/>
              </a:rPr>
              <a:t>Aspects of Leadership</a:t>
            </a:r>
          </a:p>
        </p:txBody>
      </p:sp>
    </p:spTree>
    <p:extLst>
      <p:ext uri="{BB962C8B-B14F-4D97-AF65-F5344CB8AC3E}">
        <p14:creationId xmlns:p14="http://schemas.microsoft.com/office/powerpoint/2010/main" val="3572791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9F8457E-9A4D-441F-B1EB-C820E1564F69}"/>
              </a:ext>
            </a:extLst>
          </p:cNvPr>
          <p:cNvSpPr>
            <a:spLocks noGrp="1"/>
          </p:cNvSpPr>
          <p:nvPr>
            <p:ph type="body" idx="1"/>
          </p:nvPr>
        </p:nvSpPr>
        <p:spPr/>
        <p:txBody>
          <a:bodyPr/>
          <a:lstStyle/>
          <a:p>
            <a:pPr marL="76200" indent="0">
              <a:lnSpc>
                <a:spcPct val="150000"/>
              </a:lnSpc>
              <a:buNone/>
            </a:pPr>
            <a:r>
              <a:rPr lang="en-US" b="1" i="0" dirty="0">
                <a:solidFill>
                  <a:srgbClr val="0D0D0D"/>
                </a:solidFill>
                <a:effectLst/>
                <a:latin typeface="+mj-lt"/>
              </a:rPr>
              <a:t>2.Cross-Cultural Communication</a:t>
            </a:r>
            <a:r>
              <a:rPr lang="en-US" b="0" i="0" dirty="0">
                <a:solidFill>
                  <a:srgbClr val="0D0D0D"/>
                </a:solidFill>
                <a:effectLst/>
                <a:latin typeface="+mj-lt"/>
              </a:rPr>
              <a:t>: Effective intercultural leaders are skilled communicators who can bridge language and cultural barriers to facilitate understanding and collaboration among team members from different cultural backgrounds. They employ active listening, empathy, and nonverbal cues to communicate effectively across cultures.</a:t>
            </a:r>
            <a:endParaRPr lang="en-IN" dirty="0">
              <a:latin typeface="+mj-lt"/>
            </a:endParaRPr>
          </a:p>
        </p:txBody>
      </p:sp>
      <p:sp>
        <p:nvSpPr>
          <p:cNvPr id="3" name="Text Placeholder 2">
            <a:extLst>
              <a:ext uri="{FF2B5EF4-FFF2-40B4-BE49-F238E27FC236}">
                <a16:creationId xmlns:a16="http://schemas.microsoft.com/office/drawing/2014/main" id="{B42927FD-C8F4-4428-88E3-21583F51F869}"/>
              </a:ext>
            </a:extLst>
          </p:cNvPr>
          <p:cNvSpPr>
            <a:spLocks noGrp="1"/>
          </p:cNvSpPr>
          <p:nvPr>
            <p:ph type="body" idx="2"/>
          </p:nvPr>
        </p:nvSpPr>
        <p:spPr/>
        <p:txBody>
          <a:bodyPr/>
          <a:lstStyle/>
          <a:p>
            <a:r>
              <a:rPr lang="en-IN" dirty="0"/>
              <a:t>Foundation of Leadership</a:t>
            </a:r>
          </a:p>
          <a:p>
            <a:endParaRPr lang="en-IN" dirty="0"/>
          </a:p>
        </p:txBody>
      </p:sp>
      <p:sp>
        <p:nvSpPr>
          <p:cNvPr id="4" name="TextBox 3">
            <a:extLst>
              <a:ext uri="{FF2B5EF4-FFF2-40B4-BE49-F238E27FC236}">
                <a16:creationId xmlns:a16="http://schemas.microsoft.com/office/drawing/2014/main" id="{360B7EF3-2CF5-4BE0-BC40-4C8EAF228E3C}"/>
              </a:ext>
            </a:extLst>
          </p:cNvPr>
          <p:cNvSpPr txBox="1"/>
          <p:nvPr/>
        </p:nvSpPr>
        <p:spPr>
          <a:xfrm>
            <a:off x="1890445" y="1394072"/>
            <a:ext cx="1818526" cy="369332"/>
          </a:xfrm>
          <a:prstGeom prst="rect">
            <a:avLst/>
          </a:prstGeom>
          <a:noFill/>
        </p:spPr>
        <p:txBody>
          <a:bodyPr wrap="square" rtlCol="0">
            <a:spAutoFit/>
          </a:bodyPr>
          <a:lstStyle/>
          <a:p>
            <a:endParaRPr lang="en-IN" dirty="0"/>
          </a:p>
        </p:txBody>
      </p:sp>
      <p:sp>
        <p:nvSpPr>
          <p:cNvPr id="5" name="Rectangle: Rounded Corners 4">
            <a:extLst>
              <a:ext uri="{FF2B5EF4-FFF2-40B4-BE49-F238E27FC236}">
                <a16:creationId xmlns:a16="http://schemas.microsoft.com/office/drawing/2014/main" id="{86C6AD89-BD15-30AF-56BC-26F039A59E58}"/>
              </a:ext>
            </a:extLst>
          </p:cNvPr>
          <p:cNvSpPr/>
          <p:nvPr/>
        </p:nvSpPr>
        <p:spPr>
          <a:xfrm>
            <a:off x="1654822" y="1334845"/>
            <a:ext cx="9698978" cy="487786"/>
          </a:xfrm>
          <a:prstGeom prst="roundRect">
            <a:avLst>
              <a:gd name="adj" fmla="val 50000"/>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2563" indent="0" algn="l"/>
            <a:r>
              <a:rPr lang="en-IN" sz="2600" dirty="0">
                <a:solidFill>
                  <a:schemeClr val="tx1"/>
                </a:solidFill>
                <a:latin typeface="Times New Roman" panose="02020603050405020304" pitchFamily="18" charset="0"/>
                <a:cs typeface="Times New Roman" panose="02020603050405020304" pitchFamily="18" charset="0"/>
              </a:rPr>
              <a:t>Aspects of Leadership</a:t>
            </a:r>
          </a:p>
        </p:txBody>
      </p:sp>
    </p:spTree>
    <p:extLst>
      <p:ext uri="{BB962C8B-B14F-4D97-AF65-F5344CB8AC3E}">
        <p14:creationId xmlns:p14="http://schemas.microsoft.com/office/powerpoint/2010/main" val="3541329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9F8457E-9A4D-441F-B1EB-C820E1564F69}"/>
              </a:ext>
            </a:extLst>
          </p:cNvPr>
          <p:cNvSpPr>
            <a:spLocks noGrp="1"/>
          </p:cNvSpPr>
          <p:nvPr>
            <p:ph type="body" idx="1"/>
          </p:nvPr>
        </p:nvSpPr>
        <p:spPr/>
        <p:txBody>
          <a:bodyPr>
            <a:normAutofit lnSpcReduction="10000"/>
          </a:bodyPr>
          <a:lstStyle/>
          <a:p>
            <a:pPr marL="76200" indent="0">
              <a:lnSpc>
                <a:spcPct val="150000"/>
              </a:lnSpc>
              <a:buNone/>
            </a:pPr>
            <a:r>
              <a:rPr lang="en-US" b="1" i="0" dirty="0">
                <a:solidFill>
                  <a:srgbClr val="0D0D0D"/>
                </a:solidFill>
                <a:effectLst/>
                <a:latin typeface="+mj-lt"/>
              </a:rPr>
              <a:t>3. Cultural Sensitivity and Respect</a:t>
            </a:r>
            <a:r>
              <a:rPr lang="en-US" b="0" i="0" dirty="0">
                <a:solidFill>
                  <a:srgbClr val="0D0D0D"/>
                </a:solidFill>
                <a:effectLst/>
                <a:latin typeface="+mj-lt"/>
              </a:rPr>
              <a:t>: Intercultural leaders demonstrate respect for diverse cultural norms, customs, and traditions. They recognize and value the unique contributions and perspectives that individuals from different cultures bring to the table, fostering an inclusive and respectful work environment.</a:t>
            </a:r>
          </a:p>
          <a:p>
            <a:pPr marL="76200" indent="0">
              <a:lnSpc>
                <a:spcPct val="150000"/>
              </a:lnSpc>
              <a:buNone/>
            </a:pPr>
            <a:r>
              <a:rPr lang="en-US" b="1" i="0" dirty="0">
                <a:solidFill>
                  <a:srgbClr val="0D0D0D"/>
                </a:solidFill>
                <a:effectLst/>
                <a:latin typeface="+mj-lt"/>
              </a:rPr>
              <a:t>4. Conflict Resolution</a:t>
            </a:r>
            <a:r>
              <a:rPr lang="en-US" b="0" i="0" dirty="0">
                <a:solidFill>
                  <a:srgbClr val="0D0D0D"/>
                </a:solidFill>
                <a:effectLst/>
                <a:latin typeface="+mj-lt"/>
              </a:rPr>
              <a:t>: Intercultural leaders possess conflict resolution skills that are sensitive to cultural differences. They understand that conflict may arise due to cultural misunderstandings or differences in communication styles and employ strategies to address conflicts constructively and respectfully.</a:t>
            </a:r>
            <a:endParaRPr lang="en-IN" dirty="0">
              <a:latin typeface="+mj-lt"/>
            </a:endParaRPr>
          </a:p>
        </p:txBody>
      </p:sp>
      <p:sp>
        <p:nvSpPr>
          <p:cNvPr id="3" name="Text Placeholder 2">
            <a:extLst>
              <a:ext uri="{FF2B5EF4-FFF2-40B4-BE49-F238E27FC236}">
                <a16:creationId xmlns:a16="http://schemas.microsoft.com/office/drawing/2014/main" id="{B42927FD-C8F4-4428-88E3-21583F51F869}"/>
              </a:ext>
            </a:extLst>
          </p:cNvPr>
          <p:cNvSpPr>
            <a:spLocks noGrp="1"/>
          </p:cNvSpPr>
          <p:nvPr>
            <p:ph type="body" idx="2"/>
          </p:nvPr>
        </p:nvSpPr>
        <p:spPr/>
        <p:txBody>
          <a:bodyPr/>
          <a:lstStyle/>
          <a:p>
            <a:r>
              <a:rPr lang="en-IN" dirty="0"/>
              <a:t>Foundation of Leadership</a:t>
            </a:r>
          </a:p>
          <a:p>
            <a:endParaRPr lang="en-IN" dirty="0"/>
          </a:p>
        </p:txBody>
      </p:sp>
      <p:sp>
        <p:nvSpPr>
          <p:cNvPr id="4" name="TextBox 3">
            <a:extLst>
              <a:ext uri="{FF2B5EF4-FFF2-40B4-BE49-F238E27FC236}">
                <a16:creationId xmlns:a16="http://schemas.microsoft.com/office/drawing/2014/main" id="{360B7EF3-2CF5-4BE0-BC40-4C8EAF228E3C}"/>
              </a:ext>
            </a:extLst>
          </p:cNvPr>
          <p:cNvSpPr txBox="1"/>
          <p:nvPr/>
        </p:nvSpPr>
        <p:spPr>
          <a:xfrm>
            <a:off x="1890445" y="1394072"/>
            <a:ext cx="1818526" cy="369332"/>
          </a:xfrm>
          <a:prstGeom prst="rect">
            <a:avLst/>
          </a:prstGeom>
          <a:noFill/>
        </p:spPr>
        <p:txBody>
          <a:bodyPr wrap="square" rtlCol="0">
            <a:spAutoFit/>
          </a:bodyPr>
          <a:lstStyle/>
          <a:p>
            <a:endParaRPr lang="en-IN" dirty="0"/>
          </a:p>
        </p:txBody>
      </p:sp>
      <p:sp>
        <p:nvSpPr>
          <p:cNvPr id="5" name="Rectangle: Rounded Corners 4">
            <a:extLst>
              <a:ext uri="{FF2B5EF4-FFF2-40B4-BE49-F238E27FC236}">
                <a16:creationId xmlns:a16="http://schemas.microsoft.com/office/drawing/2014/main" id="{86C6AD89-BD15-30AF-56BC-26F039A59E58}"/>
              </a:ext>
            </a:extLst>
          </p:cNvPr>
          <p:cNvSpPr/>
          <p:nvPr/>
        </p:nvSpPr>
        <p:spPr>
          <a:xfrm>
            <a:off x="1654822" y="1334845"/>
            <a:ext cx="9698978" cy="487786"/>
          </a:xfrm>
          <a:prstGeom prst="roundRect">
            <a:avLst>
              <a:gd name="adj" fmla="val 50000"/>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2563" indent="0" algn="l"/>
            <a:r>
              <a:rPr lang="en-IN" sz="2600" dirty="0">
                <a:solidFill>
                  <a:schemeClr val="tx1"/>
                </a:solidFill>
                <a:latin typeface="Times New Roman" panose="02020603050405020304" pitchFamily="18" charset="0"/>
                <a:cs typeface="Times New Roman" panose="02020603050405020304" pitchFamily="18" charset="0"/>
              </a:rPr>
              <a:t>Aspects of Leadership</a:t>
            </a:r>
          </a:p>
        </p:txBody>
      </p:sp>
    </p:spTree>
    <p:extLst>
      <p:ext uri="{BB962C8B-B14F-4D97-AF65-F5344CB8AC3E}">
        <p14:creationId xmlns:p14="http://schemas.microsoft.com/office/powerpoint/2010/main" val="2337213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9F8457E-9A4D-441F-B1EB-C820E1564F69}"/>
              </a:ext>
            </a:extLst>
          </p:cNvPr>
          <p:cNvSpPr>
            <a:spLocks noGrp="1"/>
          </p:cNvSpPr>
          <p:nvPr>
            <p:ph type="body" idx="1"/>
          </p:nvPr>
        </p:nvSpPr>
        <p:spPr/>
        <p:txBody>
          <a:bodyPr>
            <a:normAutofit lnSpcReduction="10000"/>
          </a:bodyPr>
          <a:lstStyle/>
          <a:p>
            <a:pPr marL="76200" indent="0" algn="l">
              <a:lnSpc>
                <a:spcPct val="150000"/>
              </a:lnSpc>
              <a:buNone/>
            </a:pPr>
            <a:r>
              <a:rPr lang="en-US" b="1" i="0" dirty="0">
                <a:solidFill>
                  <a:srgbClr val="0D0D0D"/>
                </a:solidFill>
                <a:effectLst/>
                <a:latin typeface="+mj-lt"/>
              </a:rPr>
              <a:t>5. Adaptability and Flexibility</a:t>
            </a:r>
            <a:r>
              <a:rPr lang="en-US" b="0" i="0" dirty="0">
                <a:solidFill>
                  <a:srgbClr val="0D0D0D"/>
                </a:solidFill>
                <a:effectLst/>
                <a:latin typeface="+mj-lt"/>
              </a:rPr>
              <a:t>: Leaders operating in intercultural contexts must be adaptable and flexible in their approach. They are open to learning from diverse cultural experiences, willing to adjust their leadership style to accommodate cultural differences, and capable of navigating ambiguity and uncertainty.</a:t>
            </a:r>
          </a:p>
          <a:p>
            <a:pPr marL="76200" indent="0" algn="l">
              <a:lnSpc>
                <a:spcPct val="150000"/>
              </a:lnSpc>
              <a:buNone/>
            </a:pPr>
            <a:r>
              <a:rPr lang="en-US" b="1" i="0" dirty="0">
                <a:solidFill>
                  <a:srgbClr val="0D0D0D"/>
                </a:solidFill>
                <a:effectLst/>
                <a:latin typeface="+mj-lt"/>
              </a:rPr>
              <a:t>6. Global Mindset</a:t>
            </a:r>
            <a:r>
              <a:rPr lang="en-US" b="0" i="0" dirty="0">
                <a:solidFill>
                  <a:srgbClr val="0D0D0D"/>
                </a:solidFill>
                <a:effectLst/>
                <a:latin typeface="+mj-lt"/>
              </a:rPr>
              <a:t>: Intercultural leaders possess a global mindset, which involves having a broad understanding of global trends, cultures, and economies. They recognize the interconnectedness of the world and are able to leverage cultural diversity to drive innovation, growth, and competitive advantage.</a:t>
            </a:r>
          </a:p>
          <a:p>
            <a:endParaRPr lang="en-IN" dirty="0"/>
          </a:p>
        </p:txBody>
      </p:sp>
      <p:sp>
        <p:nvSpPr>
          <p:cNvPr id="3" name="Text Placeholder 2">
            <a:extLst>
              <a:ext uri="{FF2B5EF4-FFF2-40B4-BE49-F238E27FC236}">
                <a16:creationId xmlns:a16="http://schemas.microsoft.com/office/drawing/2014/main" id="{B42927FD-C8F4-4428-88E3-21583F51F869}"/>
              </a:ext>
            </a:extLst>
          </p:cNvPr>
          <p:cNvSpPr>
            <a:spLocks noGrp="1"/>
          </p:cNvSpPr>
          <p:nvPr>
            <p:ph type="body" idx="2"/>
          </p:nvPr>
        </p:nvSpPr>
        <p:spPr/>
        <p:txBody>
          <a:bodyPr/>
          <a:lstStyle/>
          <a:p>
            <a:r>
              <a:rPr lang="en-IN" dirty="0"/>
              <a:t>Foundation of Leadership</a:t>
            </a:r>
          </a:p>
          <a:p>
            <a:endParaRPr lang="en-IN" dirty="0"/>
          </a:p>
        </p:txBody>
      </p:sp>
      <p:sp>
        <p:nvSpPr>
          <p:cNvPr id="4" name="TextBox 3">
            <a:extLst>
              <a:ext uri="{FF2B5EF4-FFF2-40B4-BE49-F238E27FC236}">
                <a16:creationId xmlns:a16="http://schemas.microsoft.com/office/drawing/2014/main" id="{360B7EF3-2CF5-4BE0-BC40-4C8EAF228E3C}"/>
              </a:ext>
            </a:extLst>
          </p:cNvPr>
          <p:cNvSpPr txBox="1"/>
          <p:nvPr/>
        </p:nvSpPr>
        <p:spPr>
          <a:xfrm>
            <a:off x="1890445" y="1394072"/>
            <a:ext cx="1818526" cy="369332"/>
          </a:xfrm>
          <a:prstGeom prst="rect">
            <a:avLst/>
          </a:prstGeom>
          <a:noFill/>
        </p:spPr>
        <p:txBody>
          <a:bodyPr wrap="square" rtlCol="0">
            <a:spAutoFit/>
          </a:bodyPr>
          <a:lstStyle/>
          <a:p>
            <a:endParaRPr lang="en-IN" dirty="0"/>
          </a:p>
        </p:txBody>
      </p:sp>
      <p:sp>
        <p:nvSpPr>
          <p:cNvPr id="5" name="Rectangle: Rounded Corners 4">
            <a:extLst>
              <a:ext uri="{FF2B5EF4-FFF2-40B4-BE49-F238E27FC236}">
                <a16:creationId xmlns:a16="http://schemas.microsoft.com/office/drawing/2014/main" id="{86C6AD89-BD15-30AF-56BC-26F039A59E58}"/>
              </a:ext>
            </a:extLst>
          </p:cNvPr>
          <p:cNvSpPr/>
          <p:nvPr/>
        </p:nvSpPr>
        <p:spPr>
          <a:xfrm>
            <a:off x="1654822" y="1334845"/>
            <a:ext cx="9698978" cy="487786"/>
          </a:xfrm>
          <a:prstGeom prst="roundRect">
            <a:avLst>
              <a:gd name="adj" fmla="val 50000"/>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2563" indent="0" algn="l"/>
            <a:r>
              <a:rPr lang="en-IN" sz="2600" dirty="0">
                <a:solidFill>
                  <a:schemeClr val="tx1"/>
                </a:solidFill>
                <a:latin typeface="Times New Roman" panose="02020603050405020304" pitchFamily="18" charset="0"/>
                <a:cs typeface="Times New Roman" panose="02020603050405020304" pitchFamily="18" charset="0"/>
              </a:rPr>
              <a:t>Aspects of Leadership</a:t>
            </a:r>
          </a:p>
        </p:txBody>
      </p:sp>
    </p:spTree>
    <p:extLst>
      <p:ext uri="{BB962C8B-B14F-4D97-AF65-F5344CB8AC3E}">
        <p14:creationId xmlns:p14="http://schemas.microsoft.com/office/powerpoint/2010/main" val="2929470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9F8457E-9A4D-441F-B1EB-C820E1564F69}"/>
              </a:ext>
            </a:extLst>
          </p:cNvPr>
          <p:cNvSpPr>
            <a:spLocks noGrp="1"/>
          </p:cNvSpPr>
          <p:nvPr>
            <p:ph type="body" idx="1"/>
          </p:nvPr>
        </p:nvSpPr>
        <p:spPr/>
        <p:txBody>
          <a:bodyPr/>
          <a:lstStyle/>
          <a:p>
            <a:pPr marL="76200" indent="0">
              <a:lnSpc>
                <a:spcPct val="150000"/>
              </a:lnSpc>
              <a:buNone/>
            </a:pPr>
            <a:r>
              <a:rPr lang="en-IN" b="1" dirty="0">
                <a:latin typeface="+mj-lt"/>
              </a:rPr>
              <a:t>7. </a:t>
            </a:r>
            <a:r>
              <a:rPr lang="en-US" b="1" i="0" dirty="0">
                <a:solidFill>
                  <a:srgbClr val="0D0D0D"/>
                </a:solidFill>
                <a:effectLst/>
                <a:latin typeface="+mj-lt"/>
              </a:rPr>
              <a:t>Inclusive Leadership</a:t>
            </a:r>
            <a:r>
              <a:rPr lang="en-US" b="0" i="0" dirty="0">
                <a:solidFill>
                  <a:srgbClr val="0D0D0D"/>
                </a:solidFill>
                <a:effectLst/>
                <a:latin typeface="+mj-lt"/>
              </a:rPr>
              <a:t>: Intercultural leaders promote inclusivity and diversity within their teams and organizations. They create opportunities for individuals from different cultural backgrounds to contribute their unique perspectives and talents, fostering creativity, innovation, and high-performance outcomes.</a:t>
            </a:r>
            <a:endParaRPr lang="en-IN" dirty="0">
              <a:latin typeface="+mj-lt"/>
            </a:endParaRPr>
          </a:p>
        </p:txBody>
      </p:sp>
      <p:sp>
        <p:nvSpPr>
          <p:cNvPr id="3" name="Text Placeholder 2">
            <a:extLst>
              <a:ext uri="{FF2B5EF4-FFF2-40B4-BE49-F238E27FC236}">
                <a16:creationId xmlns:a16="http://schemas.microsoft.com/office/drawing/2014/main" id="{B42927FD-C8F4-4428-88E3-21583F51F869}"/>
              </a:ext>
            </a:extLst>
          </p:cNvPr>
          <p:cNvSpPr>
            <a:spLocks noGrp="1"/>
          </p:cNvSpPr>
          <p:nvPr>
            <p:ph type="body" idx="2"/>
          </p:nvPr>
        </p:nvSpPr>
        <p:spPr/>
        <p:txBody>
          <a:bodyPr/>
          <a:lstStyle/>
          <a:p>
            <a:r>
              <a:rPr lang="en-IN" dirty="0"/>
              <a:t>Foundation of Leadership</a:t>
            </a:r>
          </a:p>
          <a:p>
            <a:endParaRPr lang="en-IN" dirty="0"/>
          </a:p>
        </p:txBody>
      </p:sp>
      <p:sp>
        <p:nvSpPr>
          <p:cNvPr id="4" name="TextBox 3">
            <a:extLst>
              <a:ext uri="{FF2B5EF4-FFF2-40B4-BE49-F238E27FC236}">
                <a16:creationId xmlns:a16="http://schemas.microsoft.com/office/drawing/2014/main" id="{360B7EF3-2CF5-4BE0-BC40-4C8EAF228E3C}"/>
              </a:ext>
            </a:extLst>
          </p:cNvPr>
          <p:cNvSpPr txBox="1"/>
          <p:nvPr/>
        </p:nvSpPr>
        <p:spPr>
          <a:xfrm>
            <a:off x="1890445" y="1394072"/>
            <a:ext cx="1818526" cy="369332"/>
          </a:xfrm>
          <a:prstGeom prst="rect">
            <a:avLst/>
          </a:prstGeom>
          <a:noFill/>
        </p:spPr>
        <p:txBody>
          <a:bodyPr wrap="square" rtlCol="0">
            <a:spAutoFit/>
          </a:bodyPr>
          <a:lstStyle/>
          <a:p>
            <a:endParaRPr lang="en-IN" dirty="0"/>
          </a:p>
        </p:txBody>
      </p:sp>
      <p:sp>
        <p:nvSpPr>
          <p:cNvPr id="5" name="Rectangle: Rounded Corners 4">
            <a:extLst>
              <a:ext uri="{FF2B5EF4-FFF2-40B4-BE49-F238E27FC236}">
                <a16:creationId xmlns:a16="http://schemas.microsoft.com/office/drawing/2014/main" id="{86C6AD89-BD15-30AF-56BC-26F039A59E58}"/>
              </a:ext>
            </a:extLst>
          </p:cNvPr>
          <p:cNvSpPr/>
          <p:nvPr/>
        </p:nvSpPr>
        <p:spPr>
          <a:xfrm>
            <a:off x="1654822" y="1334845"/>
            <a:ext cx="9698978" cy="487786"/>
          </a:xfrm>
          <a:prstGeom prst="roundRect">
            <a:avLst>
              <a:gd name="adj" fmla="val 50000"/>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2563" indent="0" algn="l"/>
            <a:r>
              <a:rPr lang="en-IN" sz="2600" dirty="0">
                <a:solidFill>
                  <a:schemeClr val="tx1"/>
                </a:solidFill>
                <a:latin typeface="Times New Roman" panose="02020603050405020304" pitchFamily="18" charset="0"/>
                <a:cs typeface="Times New Roman" panose="02020603050405020304" pitchFamily="18" charset="0"/>
              </a:rPr>
              <a:t>Aspects of Leadership</a:t>
            </a:r>
          </a:p>
        </p:txBody>
      </p:sp>
    </p:spTree>
    <p:extLst>
      <p:ext uri="{BB962C8B-B14F-4D97-AF65-F5344CB8AC3E}">
        <p14:creationId xmlns:p14="http://schemas.microsoft.com/office/powerpoint/2010/main" val="7431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9F8457E-9A4D-441F-B1EB-C820E1564F69}"/>
              </a:ext>
            </a:extLst>
          </p:cNvPr>
          <p:cNvSpPr>
            <a:spLocks noGrp="1"/>
          </p:cNvSpPr>
          <p:nvPr>
            <p:ph type="body" idx="1"/>
          </p:nvPr>
        </p:nvSpPr>
        <p:spPr>
          <a:xfrm>
            <a:off x="734247" y="1881859"/>
            <a:ext cx="10515600" cy="4815504"/>
          </a:xfrm>
        </p:spPr>
        <p:txBody>
          <a:bodyPr>
            <a:normAutofit/>
          </a:bodyPr>
          <a:lstStyle/>
          <a:p>
            <a:pPr>
              <a:lnSpc>
                <a:spcPct val="160000"/>
              </a:lnSpc>
            </a:pPr>
            <a:r>
              <a:rPr lang="en-US" dirty="0">
                <a:solidFill>
                  <a:srgbClr val="0D0D0D"/>
                </a:solidFill>
                <a:latin typeface="+mj-lt"/>
              </a:rPr>
              <a:t>T</a:t>
            </a:r>
            <a:r>
              <a:rPr lang="en-US" b="0" i="0" dirty="0">
                <a:solidFill>
                  <a:srgbClr val="0D0D0D"/>
                </a:solidFill>
                <a:effectLst/>
                <a:latin typeface="+mj-lt"/>
              </a:rPr>
              <a:t>he accentuation of various aspects of leadership can differ significantly due to cultural norms, values, and expectations.</a:t>
            </a:r>
          </a:p>
          <a:p>
            <a:pPr algn="l">
              <a:lnSpc>
                <a:spcPct val="160000"/>
              </a:lnSpc>
            </a:pPr>
            <a:r>
              <a:rPr lang="en-US" b="0" i="0" dirty="0">
                <a:solidFill>
                  <a:srgbClr val="0D0D0D"/>
                </a:solidFill>
                <a:effectLst/>
                <a:latin typeface="+mj-lt"/>
              </a:rPr>
              <a:t>In different national cultures, leadership priorities vary:</a:t>
            </a:r>
          </a:p>
          <a:p>
            <a:pPr algn="l">
              <a:lnSpc>
                <a:spcPct val="160000"/>
              </a:lnSpc>
              <a:buFont typeface="+mj-lt"/>
              <a:buAutoNum type="arabicPeriod"/>
            </a:pPr>
            <a:r>
              <a:rPr lang="en-US" b="1" i="0" dirty="0">
                <a:solidFill>
                  <a:srgbClr val="0D0D0D"/>
                </a:solidFill>
                <a:effectLst/>
                <a:latin typeface="+mj-lt"/>
              </a:rPr>
              <a:t>Power Distance</a:t>
            </a:r>
            <a:r>
              <a:rPr lang="en-US" b="0" i="0" dirty="0">
                <a:solidFill>
                  <a:srgbClr val="0D0D0D"/>
                </a:solidFill>
                <a:effectLst/>
                <a:latin typeface="+mj-lt"/>
              </a:rPr>
              <a:t>: Some cultures emphasize hierarchical leadership, while others prefer egalitarian approaches.</a:t>
            </a:r>
          </a:p>
          <a:p>
            <a:endParaRPr lang="en-IN" dirty="0"/>
          </a:p>
        </p:txBody>
      </p:sp>
      <p:sp>
        <p:nvSpPr>
          <p:cNvPr id="3" name="Text Placeholder 2">
            <a:extLst>
              <a:ext uri="{FF2B5EF4-FFF2-40B4-BE49-F238E27FC236}">
                <a16:creationId xmlns:a16="http://schemas.microsoft.com/office/drawing/2014/main" id="{B42927FD-C8F4-4428-88E3-21583F51F869}"/>
              </a:ext>
            </a:extLst>
          </p:cNvPr>
          <p:cNvSpPr>
            <a:spLocks noGrp="1"/>
          </p:cNvSpPr>
          <p:nvPr>
            <p:ph type="body" idx="2"/>
          </p:nvPr>
        </p:nvSpPr>
        <p:spPr/>
        <p:txBody>
          <a:bodyPr/>
          <a:lstStyle/>
          <a:p>
            <a:r>
              <a:rPr lang="en-IN" dirty="0"/>
              <a:t>Foundation of Leadership</a:t>
            </a:r>
          </a:p>
          <a:p>
            <a:endParaRPr lang="en-IN" dirty="0"/>
          </a:p>
        </p:txBody>
      </p:sp>
      <p:sp>
        <p:nvSpPr>
          <p:cNvPr id="4" name="TextBox 3">
            <a:extLst>
              <a:ext uri="{FF2B5EF4-FFF2-40B4-BE49-F238E27FC236}">
                <a16:creationId xmlns:a16="http://schemas.microsoft.com/office/drawing/2014/main" id="{360B7EF3-2CF5-4BE0-BC40-4C8EAF228E3C}"/>
              </a:ext>
            </a:extLst>
          </p:cNvPr>
          <p:cNvSpPr txBox="1"/>
          <p:nvPr/>
        </p:nvSpPr>
        <p:spPr>
          <a:xfrm>
            <a:off x="1890445" y="1394072"/>
            <a:ext cx="1818526" cy="369332"/>
          </a:xfrm>
          <a:prstGeom prst="rect">
            <a:avLst/>
          </a:prstGeom>
          <a:noFill/>
        </p:spPr>
        <p:txBody>
          <a:bodyPr wrap="square" rtlCol="0">
            <a:spAutoFit/>
          </a:bodyPr>
          <a:lstStyle/>
          <a:p>
            <a:endParaRPr lang="en-IN" dirty="0"/>
          </a:p>
        </p:txBody>
      </p:sp>
      <p:sp>
        <p:nvSpPr>
          <p:cNvPr id="5" name="Rectangle: Rounded Corners 4">
            <a:extLst>
              <a:ext uri="{FF2B5EF4-FFF2-40B4-BE49-F238E27FC236}">
                <a16:creationId xmlns:a16="http://schemas.microsoft.com/office/drawing/2014/main" id="{86C6AD89-BD15-30AF-56BC-26F039A59E58}"/>
              </a:ext>
            </a:extLst>
          </p:cNvPr>
          <p:cNvSpPr/>
          <p:nvPr/>
        </p:nvSpPr>
        <p:spPr>
          <a:xfrm>
            <a:off x="1654822" y="1334845"/>
            <a:ext cx="9698978" cy="487786"/>
          </a:xfrm>
          <a:prstGeom prst="roundRect">
            <a:avLst>
              <a:gd name="adj" fmla="val 50000"/>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2563" indent="0" algn="l"/>
            <a:r>
              <a:rPr lang="en-IN" sz="2600" dirty="0">
                <a:solidFill>
                  <a:schemeClr val="tx1"/>
                </a:solidFill>
                <a:latin typeface="Times New Roman" panose="02020603050405020304" pitchFamily="18" charset="0"/>
                <a:cs typeface="Times New Roman" panose="02020603050405020304" pitchFamily="18" charset="0"/>
              </a:rPr>
              <a:t>Aspects of Leadership</a:t>
            </a:r>
          </a:p>
        </p:txBody>
      </p:sp>
    </p:spTree>
    <p:extLst>
      <p:ext uri="{BB962C8B-B14F-4D97-AF65-F5344CB8AC3E}">
        <p14:creationId xmlns:p14="http://schemas.microsoft.com/office/powerpoint/2010/main" val="3909870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9F8457E-9A4D-441F-B1EB-C820E1564F69}"/>
              </a:ext>
            </a:extLst>
          </p:cNvPr>
          <p:cNvSpPr>
            <a:spLocks noGrp="1"/>
          </p:cNvSpPr>
          <p:nvPr>
            <p:ph type="body" idx="1"/>
          </p:nvPr>
        </p:nvSpPr>
        <p:spPr/>
        <p:txBody>
          <a:bodyPr/>
          <a:lstStyle/>
          <a:p>
            <a:pPr marL="76200" indent="0">
              <a:lnSpc>
                <a:spcPct val="150000"/>
              </a:lnSpc>
              <a:buNone/>
            </a:pPr>
            <a:r>
              <a:rPr lang="en-US" b="1" i="0" dirty="0">
                <a:solidFill>
                  <a:srgbClr val="0D0D0D"/>
                </a:solidFill>
                <a:effectLst/>
                <a:latin typeface="+mj-lt"/>
              </a:rPr>
              <a:t>2.Individualism vs. Collectivism</a:t>
            </a:r>
            <a:r>
              <a:rPr lang="en-US" b="0" i="0" dirty="0">
                <a:solidFill>
                  <a:srgbClr val="0D0D0D"/>
                </a:solidFill>
                <a:effectLst/>
                <a:latin typeface="+mj-lt"/>
              </a:rPr>
              <a:t>: Leadership in individualistic cultures emphasizes personal achievement, while collectivist cultures value group harmony.</a:t>
            </a:r>
          </a:p>
          <a:p>
            <a:pPr marL="76200" indent="0" algn="l">
              <a:lnSpc>
                <a:spcPct val="150000"/>
              </a:lnSpc>
              <a:buNone/>
            </a:pPr>
            <a:r>
              <a:rPr lang="en-US" b="1" i="0" dirty="0">
                <a:solidFill>
                  <a:srgbClr val="0D0D0D"/>
                </a:solidFill>
                <a:effectLst/>
                <a:latin typeface="+mj-lt"/>
              </a:rPr>
              <a:t>3. Uncertainty Avoidance</a:t>
            </a:r>
            <a:r>
              <a:rPr lang="en-US" b="0" i="0" dirty="0">
                <a:solidFill>
                  <a:srgbClr val="0D0D0D"/>
                </a:solidFill>
                <a:effectLst/>
                <a:latin typeface="+mj-lt"/>
              </a:rPr>
              <a:t>: Some cultures prefer stable, predictable leadership, while others tolerate ambiguity and risk-taking.</a:t>
            </a:r>
          </a:p>
          <a:p>
            <a:pPr marL="76200" indent="0" algn="l">
              <a:lnSpc>
                <a:spcPct val="150000"/>
              </a:lnSpc>
              <a:buNone/>
            </a:pPr>
            <a:r>
              <a:rPr lang="en-US" b="1" i="0" dirty="0">
                <a:solidFill>
                  <a:srgbClr val="0D0D0D"/>
                </a:solidFill>
                <a:effectLst/>
                <a:latin typeface="+mj-lt"/>
              </a:rPr>
              <a:t>4. Long-term vs. Short-term Orientation</a:t>
            </a:r>
            <a:r>
              <a:rPr lang="en-US" b="0" i="0" dirty="0">
                <a:solidFill>
                  <a:srgbClr val="0D0D0D"/>
                </a:solidFill>
                <a:effectLst/>
                <a:latin typeface="+mj-lt"/>
              </a:rPr>
              <a:t>: Leadership priorities differ between cultures focused on long-term success and those prioritizing short-term gains.</a:t>
            </a:r>
          </a:p>
          <a:p>
            <a:pPr marL="76200" indent="0">
              <a:lnSpc>
                <a:spcPct val="150000"/>
              </a:lnSpc>
              <a:buNone/>
            </a:pPr>
            <a:endParaRPr lang="en-US" b="0" i="0" dirty="0">
              <a:solidFill>
                <a:srgbClr val="0D0D0D"/>
              </a:solidFill>
              <a:effectLst/>
              <a:latin typeface="+mj-lt"/>
            </a:endParaRPr>
          </a:p>
          <a:p>
            <a:endParaRPr lang="en-IN" dirty="0"/>
          </a:p>
        </p:txBody>
      </p:sp>
      <p:sp>
        <p:nvSpPr>
          <p:cNvPr id="3" name="Text Placeholder 2">
            <a:extLst>
              <a:ext uri="{FF2B5EF4-FFF2-40B4-BE49-F238E27FC236}">
                <a16:creationId xmlns:a16="http://schemas.microsoft.com/office/drawing/2014/main" id="{B42927FD-C8F4-4428-88E3-21583F51F869}"/>
              </a:ext>
            </a:extLst>
          </p:cNvPr>
          <p:cNvSpPr>
            <a:spLocks noGrp="1"/>
          </p:cNvSpPr>
          <p:nvPr>
            <p:ph type="body" idx="2"/>
          </p:nvPr>
        </p:nvSpPr>
        <p:spPr/>
        <p:txBody>
          <a:bodyPr/>
          <a:lstStyle/>
          <a:p>
            <a:r>
              <a:rPr lang="en-IN" dirty="0"/>
              <a:t>Foundation of Leadership</a:t>
            </a:r>
          </a:p>
          <a:p>
            <a:endParaRPr lang="en-IN" dirty="0"/>
          </a:p>
        </p:txBody>
      </p:sp>
      <p:sp>
        <p:nvSpPr>
          <p:cNvPr id="4" name="TextBox 3">
            <a:extLst>
              <a:ext uri="{FF2B5EF4-FFF2-40B4-BE49-F238E27FC236}">
                <a16:creationId xmlns:a16="http://schemas.microsoft.com/office/drawing/2014/main" id="{360B7EF3-2CF5-4BE0-BC40-4C8EAF228E3C}"/>
              </a:ext>
            </a:extLst>
          </p:cNvPr>
          <p:cNvSpPr txBox="1"/>
          <p:nvPr/>
        </p:nvSpPr>
        <p:spPr>
          <a:xfrm>
            <a:off x="1890445" y="1394072"/>
            <a:ext cx="1818526" cy="369332"/>
          </a:xfrm>
          <a:prstGeom prst="rect">
            <a:avLst/>
          </a:prstGeom>
          <a:noFill/>
        </p:spPr>
        <p:txBody>
          <a:bodyPr wrap="square" rtlCol="0">
            <a:spAutoFit/>
          </a:bodyPr>
          <a:lstStyle/>
          <a:p>
            <a:endParaRPr lang="en-IN" dirty="0"/>
          </a:p>
        </p:txBody>
      </p:sp>
      <p:sp>
        <p:nvSpPr>
          <p:cNvPr id="5" name="Rectangle: Rounded Corners 4">
            <a:extLst>
              <a:ext uri="{FF2B5EF4-FFF2-40B4-BE49-F238E27FC236}">
                <a16:creationId xmlns:a16="http://schemas.microsoft.com/office/drawing/2014/main" id="{86C6AD89-BD15-30AF-56BC-26F039A59E58}"/>
              </a:ext>
            </a:extLst>
          </p:cNvPr>
          <p:cNvSpPr/>
          <p:nvPr/>
        </p:nvSpPr>
        <p:spPr>
          <a:xfrm>
            <a:off x="1654822" y="1334845"/>
            <a:ext cx="9698978" cy="487786"/>
          </a:xfrm>
          <a:prstGeom prst="roundRect">
            <a:avLst>
              <a:gd name="adj" fmla="val 50000"/>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2563" indent="0" algn="l"/>
            <a:r>
              <a:rPr lang="en-IN" sz="2600" dirty="0">
                <a:solidFill>
                  <a:schemeClr val="tx1"/>
                </a:solidFill>
                <a:latin typeface="Times New Roman" panose="02020603050405020304" pitchFamily="18" charset="0"/>
                <a:cs typeface="Times New Roman" panose="02020603050405020304" pitchFamily="18" charset="0"/>
              </a:rPr>
              <a:t>Aspects of Leadership</a:t>
            </a:r>
          </a:p>
        </p:txBody>
      </p:sp>
    </p:spTree>
    <p:extLst>
      <p:ext uri="{BB962C8B-B14F-4D97-AF65-F5344CB8AC3E}">
        <p14:creationId xmlns:p14="http://schemas.microsoft.com/office/powerpoint/2010/main" val="605508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9F8457E-9A4D-441F-B1EB-C820E1564F69}"/>
              </a:ext>
            </a:extLst>
          </p:cNvPr>
          <p:cNvSpPr>
            <a:spLocks noGrp="1"/>
          </p:cNvSpPr>
          <p:nvPr>
            <p:ph type="body" idx="1"/>
          </p:nvPr>
        </p:nvSpPr>
        <p:spPr/>
        <p:txBody>
          <a:bodyPr/>
          <a:lstStyle/>
          <a:p>
            <a:pPr marL="76200" indent="0" algn="l">
              <a:lnSpc>
                <a:spcPct val="150000"/>
              </a:lnSpc>
              <a:buNone/>
            </a:pPr>
            <a:r>
              <a:rPr lang="en-IN" b="1" i="0" dirty="0">
                <a:solidFill>
                  <a:srgbClr val="0D0D0D"/>
                </a:solidFill>
                <a:effectLst/>
                <a:latin typeface="+mj-lt"/>
              </a:rPr>
              <a:t>5.Masculinity vs. Femininity</a:t>
            </a:r>
            <a:r>
              <a:rPr lang="en-IN" b="0" i="0" dirty="0">
                <a:solidFill>
                  <a:srgbClr val="0D0D0D"/>
                </a:solidFill>
                <a:effectLst/>
                <a:latin typeface="+mj-lt"/>
              </a:rPr>
              <a:t>: Cultures vary in valuing assertiveness and competitiveness versus empathy and collaboration.</a:t>
            </a:r>
          </a:p>
          <a:p>
            <a:pPr marL="76200" indent="0" algn="l">
              <a:lnSpc>
                <a:spcPct val="150000"/>
              </a:lnSpc>
              <a:buNone/>
            </a:pPr>
            <a:r>
              <a:rPr lang="en-IN" b="1" i="0" dirty="0">
                <a:solidFill>
                  <a:srgbClr val="0D0D0D"/>
                </a:solidFill>
                <a:effectLst/>
                <a:latin typeface="+mj-lt"/>
              </a:rPr>
              <a:t>6.Communication Styles</a:t>
            </a:r>
            <a:r>
              <a:rPr lang="en-IN" b="0" i="0" dirty="0">
                <a:solidFill>
                  <a:srgbClr val="0D0D0D"/>
                </a:solidFill>
                <a:effectLst/>
                <a:latin typeface="+mj-lt"/>
              </a:rPr>
              <a:t>: Direct versus indirect communication varies, impacting leadership effectiveness across cultures.</a:t>
            </a:r>
          </a:p>
          <a:p>
            <a:pPr marL="76200" indent="0" algn="l">
              <a:lnSpc>
                <a:spcPct val="150000"/>
              </a:lnSpc>
              <a:buNone/>
            </a:pPr>
            <a:r>
              <a:rPr lang="en-US" b="1" i="0" dirty="0">
                <a:solidFill>
                  <a:srgbClr val="0D0D0D"/>
                </a:solidFill>
                <a:effectLst/>
                <a:latin typeface="+mj-lt"/>
              </a:rPr>
              <a:t>7.Ethical Values</a:t>
            </a:r>
            <a:r>
              <a:rPr lang="en-US" b="0" i="0" dirty="0">
                <a:solidFill>
                  <a:srgbClr val="0D0D0D"/>
                </a:solidFill>
                <a:effectLst/>
                <a:latin typeface="+mj-lt"/>
              </a:rPr>
              <a:t>: Ethical expectations differ, influencing leadership behaviors and decision-making.</a:t>
            </a:r>
            <a:endParaRPr lang="en-IN" b="0" i="0" dirty="0">
              <a:solidFill>
                <a:srgbClr val="0D0D0D"/>
              </a:solidFill>
              <a:effectLst/>
              <a:latin typeface="+mj-lt"/>
            </a:endParaRPr>
          </a:p>
          <a:p>
            <a:endParaRPr lang="en-IN" dirty="0"/>
          </a:p>
        </p:txBody>
      </p:sp>
      <p:sp>
        <p:nvSpPr>
          <p:cNvPr id="3" name="Text Placeholder 2">
            <a:extLst>
              <a:ext uri="{FF2B5EF4-FFF2-40B4-BE49-F238E27FC236}">
                <a16:creationId xmlns:a16="http://schemas.microsoft.com/office/drawing/2014/main" id="{B42927FD-C8F4-4428-88E3-21583F51F869}"/>
              </a:ext>
            </a:extLst>
          </p:cNvPr>
          <p:cNvSpPr>
            <a:spLocks noGrp="1"/>
          </p:cNvSpPr>
          <p:nvPr>
            <p:ph type="body" idx="2"/>
          </p:nvPr>
        </p:nvSpPr>
        <p:spPr/>
        <p:txBody>
          <a:bodyPr/>
          <a:lstStyle/>
          <a:p>
            <a:r>
              <a:rPr lang="en-IN" dirty="0"/>
              <a:t>Foundation of Leadership</a:t>
            </a:r>
          </a:p>
          <a:p>
            <a:endParaRPr lang="en-IN" dirty="0"/>
          </a:p>
        </p:txBody>
      </p:sp>
      <p:sp>
        <p:nvSpPr>
          <p:cNvPr id="4" name="TextBox 3">
            <a:extLst>
              <a:ext uri="{FF2B5EF4-FFF2-40B4-BE49-F238E27FC236}">
                <a16:creationId xmlns:a16="http://schemas.microsoft.com/office/drawing/2014/main" id="{360B7EF3-2CF5-4BE0-BC40-4C8EAF228E3C}"/>
              </a:ext>
            </a:extLst>
          </p:cNvPr>
          <p:cNvSpPr txBox="1"/>
          <p:nvPr/>
        </p:nvSpPr>
        <p:spPr>
          <a:xfrm>
            <a:off x="1890445" y="1394072"/>
            <a:ext cx="1818526" cy="369332"/>
          </a:xfrm>
          <a:prstGeom prst="rect">
            <a:avLst/>
          </a:prstGeom>
          <a:noFill/>
        </p:spPr>
        <p:txBody>
          <a:bodyPr wrap="square" rtlCol="0">
            <a:spAutoFit/>
          </a:bodyPr>
          <a:lstStyle/>
          <a:p>
            <a:endParaRPr lang="en-IN" dirty="0"/>
          </a:p>
        </p:txBody>
      </p:sp>
      <p:sp>
        <p:nvSpPr>
          <p:cNvPr id="5" name="Rectangle: Rounded Corners 4">
            <a:extLst>
              <a:ext uri="{FF2B5EF4-FFF2-40B4-BE49-F238E27FC236}">
                <a16:creationId xmlns:a16="http://schemas.microsoft.com/office/drawing/2014/main" id="{86C6AD89-BD15-30AF-56BC-26F039A59E58}"/>
              </a:ext>
            </a:extLst>
          </p:cNvPr>
          <p:cNvSpPr/>
          <p:nvPr/>
        </p:nvSpPr>
        <p:spPr>
          <a:xfrm>
            <a:off x="1654822" y="1334845"/>
            <a:ext cx="9698978" cy="487786"/>
          </a:xfrm>
          <a:prstGeom prst="roundRect">
            <a:avLst>
              <a:gd name="adj" fmla="val 50000"/>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2563" indent="0" algn="l"/>
            <a:r>
              <a:rPr lang="en-IN" sz="2600" dirty="0">
                <a:solidFill>
                  <a:schemeClr val="tx1"/>
                </a:solidFill>
                <a:latin typeface="Times New Roman" panose="02020603050405020304" pitchFamily="18" charset="0"/>
                <a:cs typeface="Times New Roman" panose="02020603050405020304" pitchFamily="18" charset="0"/>
              </a:rPr>
              <a:t>Aspects of Leadership</a:t>
            </a:r>
          </a:p>
        </p:txBody>
      </p:sp>
    </p:spTree>
    <p:extLst>
      <p:ext uri="{BB962C8B-B14F-4D97-AF65-F5344CB8AC3E}">
        <p14:creationId xmlns:p14="http://schemas.microsoft.com/office/powerpoint/2010/main" val="3087849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9F8457E-9A4D-441F-B1EB-C820E1564F69}"/>
              </a:ext>
            </a:extLst>
          </p:cNvPr>
          <p:cNvSpPr>
            <a:spLocks noGrp="1"/>
          </p:cNvSpPr>
          <p:nvPr>
            <p:ph type="body" idx="1"/>
          </p:nvPr>
        </p:nvSpPr>
        <p:spPr/>
        <p:txBody>
          <a:bodyPr>
            <a:normAutofit lnSpcReduction="10000"/>
          </a:bodyPr>
          <a:lstStyle/>
          <a:p>
            <a:pPr>
              <a:lnSpc>
                <a:spcPct val="150000"/>
              </a:lnSpc>
            </a:pPr>
            <a:r>
              <a:rPr lang="en-US" b="0" i="0" dirty="0">
                <a:solidFill>
                  <a:srgbClr val="0D0D0D"/>
                </a:solidFill>
                <a:effectLst/>
                <a:latin typeface="+mj-lt"/>
              </a:rPr>
              <a:t>Cultural dimensions and cultural standards are concepts used to understand and analyze the cultural values, norms, and behaviors prevalent within societies. Understanding cultural dimensions and cultural standards is essential for effective intercultural communication, collaboration, and leadership. By recognizing and respecting the differences in cultural values and norms, individuals and organizations can navigate diverse cultural contexts more successfully, minimize misunderstandings and conflicts, and build stronger relationships across cultures.</a:t>
            </a:r>
            <a:endParaRPr lang="en-IN" dirty="0">
              <a:latin typeface="+mj-lt"/>
            </a:endParaRPr>
          </a:p>
        </p:txBody>
      </p:sp>
      <p:sp>
        <p:nvSpPr>
          <p:cNvPr id="3" name="Text Placeholder 2">
            <a:extLst>
              <a:ext uri="{FF2B5EF4-FFF2-40B4-BE49-F238E27FC236}">
                <a16:creationId xmlns:a16="http://schemas.microsoft.com/office/drawing/2014/main" id="{B42927FD-C8F4-4428-88E3-21583F51F869}"/>
              </a:ext>
            </a:extLst>
          </p:cNvPr>
          <p:cNvSpPr>
            <a:spLocks noGrp="1"/>
          </p:cNvSpPr>
          <p:nvPr>
            <p:ph type="body" idx="2"/>
          </p:nvPr>
        </p:nvSpPr>
        <p:spPr/>
        <p:txBody>
          <a:bodyPr/>
          <a:lstStyle/>
          <a:p>
            <a:r>
              <a:rPr lang="en-IN" dirty="0"/>
              <a:t>Foundation of Leadership</a:t>
            </a:r>
          </a:p>
          <a:p>
            <a:endParaRPr lang="en-IN" dirty="0"/>
          </a:p>
        </p:txBody>
      </p:sp>
      <p:sp>
        <p:nvSpPr>
          <p:cNvPr id="4" name="TextBox 3">
            <a:extLst>
              <a:ext uri="{FF2B5EF4-FFF2-40B4-BE49-F238E27FC236}">
                <a16:creationId xmlns:a16="http://schemas.microsoft.com/office/drawing/2014/main" id="{360B7EF3-2CF5-4BE0-BC40-4C8EAF228E3C}"/>
              </a:ext>
            </a:extLst>
          </p:cNvPr>
          <p:cNvSpPr txBox="1"/>
          <p:nvPr/>
        </p:nvSpPr>
        <p:spPr>
          <a:xfrm>
            <a:off x="1890445" y="1394072"/>
            <a:ext cx="1818526" cy="369332"/>
          </a:xfrm>
          <a:prstGeom prst="rect">
            <a:avLst/>
          </a:prstGeom>
          <a:noFill/>
        </p:spPr>
        <p:txBody>
          <a:bodyPr wrap="square" rtlCol="0">
            <a:spAutoFit/>
          </a:bodyPr>
          <a:lstStyle/>
          <a:p>
            <a:endParaRPr lang="en-IN" dirty="0"/>
          </a:p>
        </p:txBody>
      </p:sp>
      <p:sp>
        <p:nvSpPr>
          <p:cNvPr id="5" name="Rectangle: Rounded Corners 4">
            <a:extLst>
              <a:ext uri="{FF2B5EF4-FFF2-40B4-BE49-F238E27FC236}">
                <a16:creationId xmlns:a16="http://schemas.microsoft.com/office/drawing/2014/main" id="{86C6AD89-BD15-30AF-56BC-26F039A59E58}"/>
              </a:ext>
            </a:extLst>
          </p:cNvPr>
          <p:cNvSpPr/>
          <p:nvPr/>
        </p:nvSpPr>
        <p:spPr>
          <a:xfrm>
            <a:off x="1654822" y="1334845"/>
            <a:ext cx="9698978" cy="487786"/>
          </a:xfrm>
          <a:prstGeom prst="roundRect">
            <a:avLst>
              <a:gd name="adj" fmla="val 50000"/>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2563" indent="0" algn="l"/>
            <a:r>
              <a:rPr lang="en-IN" sz="2600" dirty="0">
                <a:solidFill>
                  <a:schemeClr val="tx1"/>
                </a:solidFill>
                <a:latin typeface="Times New Roman" panose="02020603050405020304" pitchFamily="18" charset="0"/>
                <a:cs typeface="Times New Roman" panose="02020603050405020304" pitchFamily="18" charset="0"/>
              </a:rPr>
              <a:t>Aspects of Leadership</a:t>
            </a:r>
          </a:p>
        </p:txBody>
      </p:sp>
    </p:spTree>
    <p:extLst>
      <p:ext uri="{BB962C8B-B14F-4D97-AF65-F5344CB8AC3E}">
        <p14:creationId xmlns:p14="http://schemas.microsoft.com/office/powerpoint/2010/main" val="368396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95B3EA9-E034-4A65-A0FA-AF15A60520D2}"/>
              </a:ext>
            </a:extLst>
          </p:cNvPr>
          <p:cNvSpPr>
            <a:spLocks noGrp="1"/>
          </p:cNvSpPr>
          <p:nvPr>
            <p:ph type="body" idx="2"/>
          </p:nvPr>
        </p:nvSpPr>
        <p:spPr/>
        <p:txBody>
          <a:bodyPr/>
          <a:lstStyle/>
          <a:p>
            <a:r>
              <a:rPr lang="en-IN" dirty="0"/>
              <a:t>Foundation of Leadership</a:t>
            </a:r>
          </a:p>
          <a:p>
            <a:endParaRPr lang="en-IN" dirty="0"/>
          </a:p>
        </p:txBody>
      </p:sp>
      <p:graphicFrame>
        <p:nvGraphicFramePr>
          <p:cNvPr id="3" name="Diagram 2">
            <a:extLst>
              <a:ext uri="{FF2B5EF4-FFF2-40B4-BE49-F238E27FC236}">
                <a16:creationId xmlns:a16="http://schemas.microsoft.com/office/drawing/2014/main" id="{EAE816A7-9A4F-E745-3436-C6F2DA36240D}"/>
              </a:ext>
            </a:extLst>
          </p:cNvPr>
          <p:cNvGraphicFramePr/>
          <p:nvPr>
            <p:extLst>
              <p:ext uri="{D42A27DB-BD31-4B8C-83A1-F6EECF244321}">
                <p14:modId xmlns:p14="http://schemas.microsoft.com/office/powerpoint/2010/main" val="3043193003"/>
              </p:ext>
            </p:extLst>
          </p:nvPr>
        </p:nvGraphicFramePr>
        <p:xfrm>
          <a:off x="751840" y="2640557"/>
          <a:ext cx="10598149" cy="37017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57063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9F8457E-9A4D-441F-B1EB-C820E1564F69}"/>
              </a:ext>
            </a:extLst>
          </p:cNvPr>
          <p:cNvSpPr>
            <a:spLocks noGrp="1"/>
          </p:cNvSpPr>
          <p:nvPr>
            <p:ph type="body" idx="1"/>
          </p:nvPr>
        </p:nvSpPr>
        <p:spPr/>
        <p:txBody>
          <a:bodyPr>
            <a:normAutofit lnSpcReduction="10000"/>
          </a:bodyPr>
          <a:lstStyle/>
          <a:p>
            <a:pPr>
              <a:lnSpc>
                <a:spcPct val="150000"/>
              </a:lnSpc>
            </a:pPr>
            <a:r>
              <a:rPr lang="en-US" b="1" i="0" dirty="0">
                <a:solidFill>
                  <a:srgbClr val="0D0D0D"/>
                </a:solidFill>
                <a:effectLst/>
                <a:latin typeface="+mj-lt"/>
              </a:rPr>
              <a:t>Cultural Dimensions</a:t>
            </a:r>
            <a:r>
              <a:rPr lang="en-US" b="0" i="0" dirty="0">
                <a:solidFill>
                  <a:srgbClr val="0D0D0D"/>
                </a:solidFill>
                <a:effectLst/>
                <a:latin typeface="+mj-lt"/>
              </a:rPr>
              <a:t>: Cultural dimensions are fundamental aspects of culture that help characterize and compare different societies. These dimensions, often identified through research such as Geert Hofstede's cultural dimensions theory, include dimensions such as power distance, individualism versus collectivism, uncertainty avoidance, masculinity versus femininity, long-term versus short-term orientation, and indulgence versus restraint. These dimensions provide insights into how cultures differ in their attitudes towards authority, relationships, risk, gender roles, time orientation, and gratification.</a:t>
            </a:r>
            <a:endParaRPr lang="en-IN" dirty="0">
              <a:latin typeface="+mj-lt"/>
            </a:endParaRPr>
          </a:p>
        </p:txBody>
      </p:sp>
      <p:sp>
        <p:nvSpPr>
          <p:cNvPr id="3" name="Text Placeholder 2">
            <a:extLst>
              <a:ext uri="{FF2B5EF4-FFF2-40B4-BE49-F238E27FC236}">
                <a16:creationId xmlns:a16="http://schemas.microsoft.com/office/drawing/2014/main" id="{B42927FD-C8F4-4428-88E3-21583F51F869}"/>
              </a:ext>
            </a:extLst>
          </p:cNvPr>
          <p:cNvSpPr>
            <a:spLocks noGrp="1"/>
          </p:cNvSpPr>
          <p:nvPr>
            <p:ph type="body" idx="2"/>
          </p:nvPr>
        </p:nvSpPr>
        <p:spPr/>
        <p:txBody>
          <a:bodyPr/>
          <a:lstStyle/>
          <a:p>
            <a:r>
              <a:rPr lang="en-IN" dirty="0"/>
              <a:t>Foundation of Leadership</a:t>
            </a:r>
          </a:p>
          <a:p>
            <a:endParaRPr lang="en-IN" dirty="0"/>
          </a:p>
        </p:txBody>
      </p:sp>
      <p:sp>
        <p:nvSpPr>
          <p:cNvPr id="4" name="TextBox 3">
            <a:extLst>
              <a:ext uri="{FF2B5EF4-FFF2-40B4-BE49-F238E27FC236}">
                <a16:creationId xmlns:a16="http://schemas.microsoft.com/office/drawing/2014/main" id="{360B7EF3-2CF5-4BE0-BC40-4C8EAF228E3C}"/>
              </a:ext>
            </a:extLst>
          </p:cNvPr>
          <p:cNvSpPr txBox="1"/>
          <p:nvPr/>
        </p:nvSpPr>
        <p:spPr>
          <a:xfrm>
            <a:off x="1890445" y="1394072"/>
            <a:ext cx="1818526" cy="369332"/>
          </a:xfrm>
          <a:prstGeom prst="rect">
            <a:avLst/>
          </a:prstGeom>
          <a:noFill/>
        </p:spPr>
        <p:txBody>
          <a:bodyPr wrap="square" rtlCol="0">
            <a:spAutoFit/>
          </a:bodyPr>
          <a:lstStyle/>
          <a:p>
            <a:endParaRPr lang="en-IN" dirty="0"/>
          </a:p>
        </p:txBody>
      </p:sp>
      <p:sp>
        <p:nvSpPr>
          <p:cNvPr id="5" name="Rectangle: Rounded Corners 4">
            <a:extLst>
              <a:ext uri="{FF2B5EF4-FFF2-40B4-BE49-F238E27FC236}">
                <a16:creationId xmlns:a16="http://schemas.microsoft.com/office/drawing/2014/main" id="{86C6AD89-BD15-30AF-56BC-26F039A59E58}"/>
              </a:ext>
            </a:extLst>
          </p:cNvPr>
          <p:cNvSpPr/>
          <p:nvPr/>
        </p:nvSpPr>
        <p:spPr>
          <a:xfrm>
            <a:off x="1654822" y="1334845"/>
            <a:ext cx="9698978" cy="487786"/>
          </a:xfrm>
          <a:prstGeom prst="roundRect">
            <a:avLst>
              <a:gd name="adj" fmla="val 50000"/>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2563" indent="0" algn="l"/>
            <a:r>
              <a:rPr lang="en-IN" sz="2600" dirty="0">
                <a:solidFill>
                  <a:schemeClr val="tx1"/>
                </a:solidFill>
                <a:latin typeface="Times New Roman" panose="02020603050405020304" pitchFamily="18" charset="0"/>
                <a:cs typeface="Times New Roman" panose="02020603050405020304" pitchFamily="18" charset="0"/>
              </a:rPr>
              <a:t>Aspects of Leadership</a:t>
            </a:r>
          </a:p>
        </p:txBody>
      </p:sp>
    </p:spTree>
    <p:extLst>
      <p:ext uri="{BB962C8B-B14F-4D97-AF65-F5344CB8AC3E}">
        <p14:creationId xmlns:p14="http://schemas.microsoft.com/office/powerpoint/2010/main" val="3131988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9F8457E-9A4D-441F-B1EB-C820E1564F69}"/>
              </a:ext>
            </a:extLst>
          </p:cNvPr>
          <p:cNvSpPr>
            <a:spLocks noGrp="1"/>
          </p:cNvSpPr>
          <p:nvPr>
            <p:ph type="body" idx="1"/>
          </p:nvPr>
        </p:nvSpPr>
        <p:spPr/>
        <p:txBody>
          <a:bodyPr/>
          <a:lstStyle/>
          <a:p>
            <a:pPr>
              <a:lnSpc>
                <a:spcPct val="150000"/>
              </a:lnSpc>
            </a:pPr>
            <a:r>
              <a:rPr lang="en-US" b="1" i="0" dirty="0">
                <a:solidFill>
                  <a:srgbClr val="0D0D0D"/>
                </a:solidFill>
                <a:effectLst/>
                <a:latin typeface="+mj-lt"/>
              </a:rPr>
              <a:t>Cultural Standards</a:t>
            </a:r>
            <a:r>
              <a:rPr lang="en-US" b="0" i="0" dirty="0">
                <a:solidFill>
                  <a:srgbClr val="0D0D0D"/>
                </a:solidFill>
                <a:effectLst/>
                <a:latin typeface="+mj-lt"/>
              </a:rPr>
              <a:t>: Cultural standards refer to the accepted norms, values, and behaviors within a particular culture. These standards dictate how individuals within a society should behave, interact, and communicate with one another. Cultural standards encompass various aspects of life, including etiquette, dress codes, language use, social customs, and ethical principles. These standards are often deeply ingrained and passed down through generations, shaping individuals' attitudes, beliefs, and behaviors within the culture.</a:t>
            </a:r>
            <a:endParaRPr lang="en-IN" dirty="0">
              <a:latin typeface="+mj-lt"/>
            </a:endParaRPr>
          </a:p>
        </p:txBody>
      </p:sp>
      <p:sp>
        <p:nvSpPr>
          <p:cNvPr id="3" name="Text Placeholder 2">
            <a:extLst>
              <a:ext uri="{FF2B5EF4-FFF2-40B4-BE49-F238E27FC236}">
                <a16:creationId xmlns:a16="http://schemas.microsoft.com/office/drawing/2014/main" id="{B42927FD-C8F4-4428-88E3-21583F51F869}"/>
              </a:ext>
            </a:extLst>
          </p:cNvPr>
          <p:cNvSpPr>
            <a:spLocks noGrp="1"/>
          </p:cNvSpPr>
          <p:nvPr>
            <p:ph type="body" idx="2"/>
          </p:nvPr>
        </p:nvSpPr>
        <p:spPr/>
        <p:txBody>
          <a:bodyPr/>
          <a:lstStyle/>
          <a:p>
            <a:r>
              <a:rPr lang="en-IN" dirty="0"/>
              <a:t>Foundation of Leadership</a:t>
            </a:r>
          </a:p>
          <a:p>
            <a:endParaRPr lang="en-IN" dirty="0"/>
          </a:p>
        </p:txBody>
      </p:sp>
      <p:sp>
        <p:nvSpPr>
          <p:cNvPr id="4" name="TextBox 3">
            <a:extLst>
              <a:ext uri="{FF2B5EF4-FFF2-40B4-BE49-F238E27FC236}">
                <a16:creationId xmlns:a16="http://schemas.microsoft.com/office/drawing/2014/main" id="{360B7EF3-2CF5-4BE0-BC40-4C8EAF228E3C}"/>
              </a:ext>
            </a:extLst>
          </p:cNvPr>
          <p:cNvSpPr txBox="1"/>
          <p:nvPr/>
        </p:nvSpPr>
        <p:spPr>
          <a:xfrm>
            <a:off x="1890445" y="1394072"/>
            <a:ext cx="1818526" cy="369332"/>
          </a:xfrm>
          <a:prstGeom prst="rect">
            <a:avLst/>
          </a:prstGeom>
          <a:noFill/>
        </p:spPr>
        <p:txBody>
          <a:bodyPr wrap="square" rtlCol="0">
            <a:spAutoFit/>
          </a:bodyPr>
          <a:lstStyle/>
          <a:p>
            <a:endParaRPr lang="en-IN" dirty="0"/>
          </a:p>
        </p:txBody>
      </p:sp>
      <p:sp>
        <p:nvSpPr>
          <p:cNvPr id="5" name="Rectangle: Rounded Corners 4">
            <a:extLst>
              <a:ext uri="{FF2B5EF4-FFF2-40B4-BE49-F238E27FC236}">
                <a16:creationId xmlns:a16="http://schemas.microsoft.com/office/drawing/2014/main" id="{86C6AD89-BD15-30AF-56BC-26F039A59E58}"/>
              </a:ext>
            </a:extLst>
          </p:cNvPr>
          <p:cNvSpPr/>
          <p:nvPr/>
        </p:nvSpPr>
        <p:spPr>
          <a:xfrm>
            <a:off x="1654822" y="1334845"/>
            <a:ext cx="9698978" cy="487786"/>
          </a:xfrm>
          <a:prstGeom prst="roundRect">
            <a:avLst>
              <a:gd name="adj" fmla="val 50000"/>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2563" indent="0" algn="l"/>
            <a:r>
              <a:rPr lang="en-IN" sz="2600" dirty="0">
                <a:solidFill>
                  <a:schemeClr val="tx1"/>
                </a:solidFill>
                <a:latin typeface="Times New Roman" panose="02020603050405020304" pitchFamily="18" charset="0"/>
                <a:cs typeface="Times New Roman" panose="02020603050405020304" pitchFamily="18" charset="0"/>
              </a:rPr>
              <a:t>Aspects of Leadership</a:t>
            </a:r>
          </a:p>
        </p:txBody>
      </p:sp>
    </p:spTree>
    <p:extLst>
      <p:ext uri="{BB962C8B-B14F-4D97-AF65-F5344CB8AC3E}">
        <p14:creationId xmlns:p14="http://schemas.microsoft.com/office/powerpoint/2010/main" val="2177239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9F8457E-9A4D-441F-B1EB-C820E1564F69}"/>
              </a:ext>
            </a:extLst>
          </p:cNvPr>
          <p:cNvSpPr>
            <a:spLocks noGrp="1"/>
          </p:cNvSpPr>
          <p:nvPr>
            <p:ph type="body" idx="1"/>
          </p:nvPr>
        </p:nvSpPr>
        <p:spPr/>
        <p:txBody>
          <a:bodyPr>
            <a:normAutofit/>
          </a:bodyPr>
          <a:lstStyle/>
          <a:p>
            <a:pPr>
              <a:lnSpc>
                <a:spcPct val="150000"/>
              </a:lnSpc>
            </a:pPr>
            <a:r>
              <a:rPr lang="en-US" b="0" i="0" dirty="0">
                <a:solidFill>
                  <a:srgbClr val="0D0D0D"/>
                </a:solidFill>
                <a:effectLst/>
                <a:latin typeface="+mj-lt"/>
              </a:rPr>
              <a:t>Communication skills play a crucial role in both work life and leadership due to several significant reasons:</a:t>
            </a:r>
          </a:p>
          <a:p>
            <a:pPr algn="l">
              <a:lnSpc>
                <a:spcPct val="150000"/>
              </a:lnSpc>
              <a:buFont typeface="+mj-lt"/>
              <a:buAutoNum type="arabicPeriod"/>
            </a:pPr>
            <a:r>
              <a:rPr lang="en-US" b="1" i="0" dirty="0">
                <a:solidFill>
                  <a:srgbClr val="0D0D0D"/>
                </a:solidFill>
                <a:effectLst/>
                <a:latin typeface="+mj-lt"/>
              </a:rPr>
              <a:t>Effective Collaboration</a:t>
            </a:r>
            <a:r>
              <a:rPr lang="en-US" b="0" i="0" dirty="0">
                <a:solidFill>
                  <a:srgbClr val="0D0D0D"/>
                </a:solidFill>
                <a:effectLst/>
                <a:latin typeface="+mj-lt"/>
              </a:rPr>
              <a:t>: They facilitate teamwork and productivity by ensuring clear understanding and coordination among team members.</a:t>
            </a:r>
          </a:p>
          <a:p>
            <a:pPr algn="l">
              <a:lnSpc>
                <a:spcPct val="150000"/>
              </a:lnSpc>
              <a:buFont typeface="+mj-lt"/>
              <a:buAutoNum type="arabicPeriod"/>
            </a:pPr>
            <a:r>
              <a:rPr lang="en-US" b="1" i="0" dirty="0">
                <a:solidFill>
                  <a:srgbClr val="0D0D0D"/>
                </a:solidFill>
                <a:effectLst/>
                <a:latin typeface="+mj-lt"/>
              </a:rPr>
              <a:t>Conflict Resolution</a:t>
            </a:r>
            <a:r>
              <a:rPr lang="en-US" b="0" i="0" dirty="0">
                <a:solidFill>
                  <a:srgbClr val="0D0D0D"/>
                </a:solidFill>
                <a:effectLst/>
                <a:latin typeface="+mj-lt"/>
              </a:rPr>
              <a:t>: Strong communication helps in resolving conflicts and maintaining a positive work environment.</a:t>
            </a:r>
          </a:p>
          <a:p>
            <a:endParaRPr lang="en-IN" dirty="0"/>
          </a:p>
        </p:txBody>
      </p:sp>
      <p:sp>
        <p:nvSpPr>
          <p:cNvPr id="3" name="Text Placeholder 2">
            <a:extLst>
              <a:ext uri="{FF2B5EF4-FFF2-40B4-BE49-F238E27FC236}">
                <a16:creationId xmlns:a16="http://schemas.microsoft.com/office/drawing/2014/main" id="{B42927FD-C8F4-4428-88E3-21583F51F869}"/>
              </a:ext>
            </a:extLst>
          </p:cNvPr>
          <p:cNvSpPr>
            <a:spLocks noGrp="1"/>
          </p:cNvSpPr>
          <p:nvPr>
            <p:ph type="body" idx="2"/>
          </p:nvPr>
        </p:nvSpPr>
        <p:spPr/>
        <p:txBody>
          <a:bodyPr/>
          <a:lstStyle/>
          <a:p>
            <a:r>
              <a:rPr lang="en-IN" dirty="0"/>
              <a:t>Foundation of Leadership</a:t>
            </a:r>
          </a:p>
          <a:p>
            <a:endParaRPr lang="en-IN" dirty="0"/>
          </a:p>
        </p:txBody>
      </p:sp>
      <p:sp>
        <p:nvSpPr>
          <p:cNvPr id="4" name="TextBox 3">
            <a:extLst>
              <a:ext uri="{FF2B5EF4-FFF2-40B4-BE49-F238E27FC236}">
                <a16:creationId xmlns:a16="http://schemas.microsoft.com/office/drawing/2014/main" id="{360B7EF3-2CF5-4BE0-BC40-4C8EAF228E3C}"/>
              </a:ext>
            </a:extLst>
          </p:cNvPr>
          <p:cNvSpPr txBox="1"/>
          <p:nvPr/>
        </p:nvSpPr>
        <p:spPr>
          <a:xfrm>
            <a:off x="1890445" y="1394072"/>
            <a:ext cx="1818526" cy="369332"/>
          </a:xfrm>
          <a:prstGeom prst="rect">
            <a:avLst/>
          </a:prstGeom>
          <a:noFill/>
        </p:spPr>
        <p:txBody>
          <a:bodyPr wrap="square" rtlCol="0">
            <a:spAutoFit/>
          </a:bodyPr>
          <a:lstStyle/>
          <a:p>
            <a:endParaRPr lang="en-IN" dirty="0"/>
          </a:p>
        </p:txBody>
      </p:sp>
      <p:sp>
        <p:nvSpPr>
          <p:cNvPr id="5" name="Rectangle: Rounded Corners 4">
            <a:extLst>
              <a:ext uri="{FF2B5EF4-FFF2-40B4-BE49-F238E27FC236}">
                <a16:creationId xmlns:a16="http://schemas.microsoft.com/office/drawing/2014/main" id="{86C6AD89-BD15-30AF-56BC-26F039A59E58}"/>
              </a:ext>
            </a:extLst>
          </p:cNvPr>
          <p:cNvSpPr/>
          <p:nvPr/>
        </p:nvSpPr>
        <p:spPr>
          <a:xfrm>
            <a:off x="1654822" y="1334845"/>
            <a:ext cx="9698978" cy="487786"/>
          </a:xfrm>
          <a:prstGeom prst="roundRect">
            <a:avLst>
              <a:gd name="adj" fmla="val 50000"/>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2563" indent="0" algn="l"/>
            <a:r>
              <a:rPr lang="en-IN" sz="2600" dirty="0">
                <a:solidFill>
                  <a:schemeClr val="tx1"/>
                </a:solidFill>
                <a:latin typeface="Times New Roman" panose="02020603050405020304" pitchFamily="18" charset="0"/>
                <a:cs typeface="Times New Roman" panose="02020603050405020304" pitchFamily="18" charset="0"/>
              </a:rPr>
              <a:t>Aspects of Leadership</a:t>
            </a:r>
          </a:p>
        </p:txBody>
      </p:sp>
    </p:spTree>
    <p:extLst>
      <p:ext uri="{BB962C8B-B14F-4D97-AF65-F5344CB8AC3E}">
        <p14:creationId xmlns:p14="http://schemas.microsoft.com/office/powerpoint/2010/main" val="972272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9F8457E-9A4D-441F-B1EB-C820E1564F69}"/>
              </a:ext>
            </a:extLst>
          </p:cNvPr>
          <p:cNvSpPr>
            <a:spLocks noGrp="1"/>
          </p:cNvSpPr>
          <p:nvPr>
            <p:ph type="body" idx="1"/>
          </p:nvPr>
        </p:nvSpPr>
        <p:spPr/>
        <p:txBody>
          <a:bodyPr>
            <a:normAutofit/>
          </a:bodyPr>
          <a:lstStyle/>
          <a:p>
            <a:pPr marL="76200" indent="0">
              <a:lnSpc>
                <a:spcPct val="150000"/>
              </a:lnSpc>
              <a:buNone/>
            </a:pPr>
            <a:r>
              <a:rPr lang="en-US" b="1" i="0" dirty="0">
                <a:solidFill>
                  <a:srgbClr val="0D0D0D"/>
                </a:solidFill>
                <a:effectLst/>
                <a:latin typeface="+mj-lt"/>
              </a:rPr>
              <a:t>3. Building Relationships</a:t>
            </a:r>
            <a:r>
              <a:rPr lang="en-US" b="0" i="0" dirty="0">
                <a:solidFill>
                  <a:srgbClr val="0D0D0D"/>
                </a:solidFill>
                <a:effectLst/>
                <a:latin typeface="+mj-lt"/>
              </a:rPr>
              <a:t>: Good communication fosters trust and rapport with colleagues, clients, and stakeholders.</a:t>
            </a:r>
            <a:endParaRPr lang="en-US" b="1" i="0" dirty="0">
              <a:solidFill>
                <a:srgbClr val="0D0D0D"/>
              </a:solidFill>
              <a:effectLst/>
              <a:latin typeface="+mj-lt"/>
            </a:endParaRPr>
          </a:p>
          <a:p>
            <a:pPr marL="76200" indent="0">
              <a:lnSpc>
                <a:spcPct val="150000"/>
              </a:lnSpc>
              <a:buNone/>
            </a:pPr>
            <a:r>
              <a:rPr lang="en-US" b="1" i="0" dirty="0">
                <a:solidFill>
                  <a:srgbClr val="0D0D0D"/>
                </a:solidFill>
                <a:effectLst/>
                <a:latin typeface="+mj-lt"/>
              </a:rPr>
              <a:t>4. Leadership Effectiveness</a:t>
            </a:r>
            <a:r>
              <a:rPr lang="en-US" b="0" i="0" dirty="0">
                <a:solidFill>
                  <a:srgbClr val="0D0D0D"/>
                </a:solidFill>
                <a:effectLst/>
                <a:latin typeface="+mj-lt"/>
              </a:rPr>
              <a:t>: Effective leaders inspire and guide others through clear and empathetic communication.</a:t>
            </a:r>
          </a:p>
          <a:p>
            <a:pPr marL="76200" indent="0" algn="l">
              <a:lnSpc>
                <a:spcPct val="150000"/>
              </a:lnSpc>
              <a:buNone/>
            </a:pPr>
            <a:r>
              <a:rPr lang="en-US" b="1" i="0" dirty="0">
                <a:solidFill>
                  <a:srgbClr val="0D0D0D"/>
                </a:solidFill>
                <a:effectLst/>
                <a:latin typeface="+mj-lt"/>
              </a:rPr>
              <a:t>5. Decision-Making</a:t>
            </a:r>
            <a:r>
              <a:rPr lang="en-US" b="0" i="0" dirty="0">
                <a:solidFill>
                  <a:srgbClr val="0D0D0D"/>
                </a:solidFill>
                <a:effectLst/>
                <a:latin typeface="+mj-lt"/>
              </a:rPr>
              <a:t>: Communication ensures that decisions are understood and accepted, facilitating effective implementation.</a:t>
            </a:r>
          </a:p>
          <a:p>
            <a:endParaRPr lang="en-IN" dirty="0"/>
          </a:p>
        </p:txBody>
      </p:sp>
      <p:sp>
        <p:nvSpPr>
          <p:cNvPr id="3" name="Text Placeholder 2">
            <a:extLst>
              <a:ext uri="{FF2B5EF4-FFF2-40B4-BE49-F238E27FC236}">
                <a16:creationId xmlns:a16="http://schemas.microsoft.com/office/drawing/2014/main" id="{B42927FD-C8F4-4428-88E3-21583F51F869}"/>
              </a:ext>
            </a:extLst>
          </p:cNvPr>
          <p:cNvSpPr>
            <a:spLocks noGrp="1"/>
          </p:cNvSpPr>
          <p:nvPr>
            <p:ph type="body" idx="2"/>
          </p:nvPr>
        </p:nvSpPr>
        <p:spPr/>
        <p:txBody>
          <a:bodyPr/>
          <a:lstStyle/>
          <a:p>
            <a:r>
              <a:rPr lang="en-IN" dirty="0"/>
              <a:t>Foundation of Leadership</a:t>
            </a:r>
          </a:p>
          <a:p>
            <a:endParaRPr lang="en-IN" dirty="0"/>
          </a:p>
        </p:txBody>
      </p:sp>
      <p:sp>
        <p:nvSpPr>
          <p:cNvPr id="4" name="TextBox 3">
            <a:extLst>
              <a:ext uri="{FF2B5EF4-FFF2-40B4-BE49-F238E27FC236}">
                <a16:creationId xmlns:a16="http://schemas.microsoft.com/office/drawing/2014/main" id="{360B7EF3-2CF5-4BE0-BC40-4C8EAF228E3C}"/>
              </a:ext>
            </a:extLst>
          </p:cNvPr>
          <p:cNvSpPr txBox="1"/>
          <p:nvPr/>
        </p:nvSpPr>
        <p:spPr>
          <a:xfrm>
            <a:off x="1890445" y="1394072"/>
            <a:ext cx="1818526" cy="369332"/>
          </a:xfrm>
          <a:prstGeom prst="rect">
            <a:avLst/>
          </a:prstGeom>
          <a:noFill/>
        </p:spPr>
        <p:txBody>
          <a:bodyPr wrap="square" rtlCol="0">
            <a:spAutoFit/>
          </a:bodyPr>
          <a:lstStyle/>
          <a:p>
            <a:endParaRPr lang="en-IN" dirty="0"/>
          </a:p>
        </p:txBody>
      </p:sp>
      <p:sp>
        <p:nvSpPr>
          <p:cNvPr id="5" name="Rectangle: Rounded Corners 4">
            <a:extLst>
              <a:ext uri="{FF2B5EF4-FFF2-40B4-BE49-F238E27FC236}">
                <a16:creationId xmlns:a16="http://schemas.microsoft.com/office/drawing/2014/main" id="{86C6AD89-BD15-30AF-56BC-26F039A59E58}"/>
              </a:ext>
            </a:extLst>
          </p:cNvPr>
          <p:cNvSpPr/>
          <p:nvPr/>
        </p:nvSpPr>
        <p:spPr>
          <a:xfrm>
            <a:off x="1654822" y="1334845"/>
            <a:ext cx="9698978" cy="487786"/>
          </a:xfrm>
          <a:prstGeom prst="roundRect">
            <a:avLst>
              <a:gd name="adj" fmla="val 50000"/>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2563" indent="0" algn="l"/>
            <a:r>
              <a:rPr lang="en-IN" sz="2600" dirty="0">
                <a:solidFill>
                  <a:schemeClr val="tx1"/>
                </a:solidFill>
                <a:latin typeface="Times New Roman" panose="02020603050405020304" pitchFamily="18" charset="0"/>
                <a:cs typeface="Times New Roman" panose="02020603050405020304" pitchFamily="18" charset="0"/>
              </a:rPr>
              <a:t>Aspects of Leadership</a:t>
            </a:r>
          </a:p>
        </p:txBody>
      </p:sp>
    </p:spTree>
    <p:extLst>
      <p:ext uri="{BB962C8B-B14F-4D97-AF65-F5344CB8AC3E}">
        <p14:creationId xmlns:p14="http://schemas.microsoft.com/office/powerpoint/2010/main" val="3233922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9F8457E-9A4D-441F-B1EB-C820E1564F69}"/>
              </a:ext>
            </a:extLst>
          </p:cNvPr>
          <p:cNvSpPr>
            <a:spLocks noGrp="1"/>
          </p:cNvSpPr>
          <p:nvPr>
            <p:ph type="body" idx="1"/>
          </p:nvPr>
        </p:nvSpPr>
        <p:spPr/>
        <p:txBody>
          <a:bodyPr/>
          <a:lstStyle/>
          <a:p>
            <a:pPr marL="76200" indent="0" algn="l">
              <a:lnSpc>
                <a:spcPct val="150000"/>
              </a:lnSpc>
              <a:buNone/>
            </a:pPr>
            <a:r>
              <a:rPr lang="en-US" b="1" i="0" dirty="0">
                <a:solidFill>
                  <a:srgbClr val="0D0D0D"/>
                </a:solidFill>
                <a:effectLst/>
                <a:latin typeface="+mj-lt"/>
              </a:rPr>
              <a:t>6. Problem-Solving</a:t>
            </a:r>
            <a:r>
              <a:rPr lang="en-US" b="0" i="0" dirty="0">
                <a:solidFill>
                  <a:srgbClr val="0D0D0D"/>
                </a:solidFill>
                <a:effectLst/>
                <a:latin typeface="+mj-lt"/>
              </a:rPr>
              <a:t>: It enables brainstorming and developing innovative solutions to workplace challenges.</a:t>
            </a:r>
          </a:p>
          <a:p>
            <a:pPr marL="76200" indent="0" algn="l">
              <a:lnSpc>
                <a:spcPct val="150000"/>
              </a:lnSpc>
              <a:buNone/>
            </a:pPr>
            <a:r>
              <a:rPr lang="en-US" b="1" i="0" dirty="0">
                <a:solidFill>
                  <a:srgbClr val="0D0D0D"/>
                </a:solidFill>
                <a:effectLst/>
                <a:latin typeface="+mj-lt"/>
              </a:rPr>
              <a:t>7. Career Advancement</a:t>
            </a:r>
            <a:r>
              <a:rPr lang="en-US" b="0" i="0" dirty="0">
                <a:solidFill>
                  <a:srgbClr val="0D0D0D"/>
                </a:solidFill>
                <a:effectLst/>
                <a:latin typeface="+mj-lt"/>
              </a:rPr>
              <a:t>: Strong communicators are often considered for leadership roles and career growth opportunities.</a:t>
            </a:r>
          </a:p>
          <a:p>
            <a:endParaRPr lang="en-IN" dirty="0"/>
          </a:p>
        </p:txBody>
      </p:sp>
      <p:sp>
        <p:nvSpPr>
          <p:cNvPr id="3" name="Text Placeholder 2">
            <a:extLst>
              <a:ext uri="{FF2B5EF4-FFF2-40B4-BE49-F238E27FC236}">
                <a16:creationId xmlns:a16="http://schemas.microsoft.com/office/drawing/2014/main" id="{B42927FD-C8F4-4428-88E3-21583F51F869}"/>
              </a:ext>
            </a:extLst>
          </p:cNvPr>
          <p:cNvSpPr>
            <a:spLocks noGrp="1"/>
          </p:cNvSpPr>
          <p:nvPr>
            <p:ph type="body" idx="2"/>
          </p:nvPr>
        </p:nvSpPr>
        <p:spPr/>
        <p:txBody>
          <a:bodyPr/>
          <a:lstStyle/>
          <a:p>
            <a:r>
              <a:rPr lang="en-IN" dirty="0"/>
              <a:t>Foundation of Leadership</a:t>
            </a:r>
          </a:p>
          <a:p>
            <a:endParaRPr lang="en-IN" dirty="0"/>
          </a:p>
        </p:txBody>
      </p:sp>
      <p:sp>
        <p:nvSpPr>
          <p:cNvPr id="4" name="TextBox 3">
            <a:extLst>
              <a:ext uri="{FF2B5EF4-FFF2-40B4-BE49-F238E27FC236}">
                <a16:creationId xmlns:a16="http://schemas.microsoft.com/office/drawing/2014/main" id="{360B7EF3-2CF5-4BE0-BC40-4C8EAF228E3C}"/>
              </a:ext>
            </a:extLst>
          </p:cNvPr>
          <p:cNvSpPr txBox="1"/>
          <p:nvPr/>
        </p:nvSpPr>
        <p:spPr>
          <a:xfrm>
            <a:off x="1890445" y="1394072"/>
            <a:ext cx="1818526" cy="369332"/>
          </a:xfrm>
          <a:prstGeom prst="rect">
            <a:avLst/>
          </a:prstGeom>
          <a:noFill/>
        </p:spPr>
        <p:txBody>
          <a:bodyPr wrap="square" rtlCol="0">
            <a:spAutoFit/>
          </a:bodyPr>
          <a:lstStyle/>
          <a:p>
            <a:endParaRPr lang="en-IN" dirty="0"/>
          </a:p>
        </p:txBody>
      </p:sp>
      <p:sp>
        <p:nvSpPr>
          <p:cNvPr id="5" name="Rectangle: Rounded Corners 4">
            <a:extLst>
              <a:ext uri="{FF2B5EF4-FFF2-40B4-BE49-F238E27FC236}">
                <a16:creationId xmlns:a16="http://schemas.microsoft.com/office/drawing/2014/main" id="{86C6AD89-BD15-30AF-56BC-26F039A59E58}"/>
              </a:ext>
            </a:extLst>
          </p:cNvPr>
          <p:cNvSpPr/>
          <p:nvPr/>
        </p:nvSpPr>
        <p:spPr>
          <a:xfrm>
            <a:off x="1654822" y="1334845"/>
            <a:ext cx="9698978" cy="487786"/>
          </a:xfrm>
          <a:prstGeom prst="roundRect">
            <a:avLst>
              <a:gd name="adj" fmla="val 50000"/>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2563" indent="0" algn="l"/>
            <a:r>
              <a:rPr lang="en-IN" sz="2600" dirty="0">
                <a:solidFill>
                  <a:schemeClr val="tx1"/>
                </a:solidFill>
                <a:latin typeface="Times New Roman" panose="02020603050405020304" pitchFamily="18" charset="0"/>
                <a:cs typeface="Times New Roman" panose="02020603050405020304" pitchFamily="18" charset="0"/>
              </a:rPr>
              <a:t>Aspects of Leadership</a:t>
            </a:r>
          </a:p>
        </p:txBody>
      </p:sp>
    </p:spTree>
    <p:extLst>
      <p:ext uri="{BB962C8B-B14F-4D97-AF65-F5344CB8AC3E}">
        <p14:creationId xmlns:p14="http://schemas.microsoft.com/office/powerpoint/2010/main" val="4080015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9F8457E-9A4D-441F-B1EB-C820E1564F69}"/>
              </a:ext>
            </a:extLst>
          </p:cNvPr>
          <p:cNvSpPr>
            <a:spLocks noGrp="1"/>
          </p:cNvSpPr>
          <p:nvPr>
            <p:ph type="body" idx="1"/>
          </p:nvPr>
        </p:nvSpPr>
        <p:spPr/>
        <p:txBody>
          <a:bodyPr/>
          <a:lstStyle/>
          <a:p>
            <a:pPr marL="76200" indent="0" algn="l">
              <a:lnSpc>
                <a:spcPct val="150000"/>
              </a:lnSpc>
              <a:buNone/>
            </a:pPr>
            <a:r>
              <a:rPr lang="en-US" b="1" i="0" dirty="0">
                <a:solidFill>
                  <a:srgbClr val="0D0D0D"/>
                </a:solidFill>
                <a:effectLst/>
                <a:latin typeface="+mj-lt"/>
              </a:rPr>
              <a:t>8. Adaptability</a:t>
            </a:r>
            <a:r>
              <a:rPr lang="en-US" b="0" i="0" dirty="0">
                <a:solidFill>
                  <a:srgbClr val="0D0D0D"/>
                </a:solidFill>
                <a:effectLst/>
                <a:latin typeface="+mj-lt"/>
              </a:rPr>
              <a:t>: Communication skills are essential for navigating diverse cultural and technological changes in today's dynamic work environments.</a:t>
            </a:r>
          </a:p>
          <a:p>
            <a:pPr algn="l">
              <a:lnSpc>
                <a:spcPct val="150000"/>
              </a:lnSpc>
            </a:pPr>
            <a:r>
              <a:rPr lang="en-US" b="0" i="0" dirty="0">
                <a:solidFill>
                  <a:srgbClr val="0D0D0D"/>
                </a:solidFill>
                <a:effectLst/>
                <a:latin typeface="+mj-lt"/>
              </a:rPr>
              <a:t>In essence, communication skills are vital for success in both professional life and leadership roles, enabling effective collaboration, conflict resolution, relationship-building, decision-making, problem-solving, career advancement, and adaptability.</a:t>
            </a:r>
          </a:p>
          <a:p>
            <a:endParaRPr lang="en-IN" dirty="0"/>
          </a:p>
        </p:txBody>
      </p:sp>
      <p:sp>
        <p:nvSpPr>
          <p:cNvPr id="3" name="Text Placeholder 2">
            <a:extLst>
              <a:ext uri="{FF2B5EF4-FFF2-40B4-BE49-F238E27FC236}">
                <a16:creationId xmlns:a16="http://schemas.microsoft.com/office/drawing/2014/main" id="{B42927FD-C8F4-4428-88E3-21583F51F869}"/>
              </a:ext>
            </a:extLst>
          </p:cNvPr>
          <p:cNvSpPr>
            <a:spLocks noGrp="1"/>
          </p:cNvSpPr>
          <p:nvPr>
            <p:ph type="body" idx="2"/>
          </p:nvPr>
        </p:nvSpPr>
        <p:spPr/>
        <p:txBody>
          <a:bodyPr/>
          <a:lstStyle/>
          <a:p>
            <a:r>
              <a:rPr lang="en-IN" dirty="0"/>
              <a:t>Foundation of Leadership</a:t>
            </a:r>
          </a:p>
          <a:p>
            <a:endParaRPr lang="en-IN" dirty="0"/>
          </a:p>
        </p:txBody>
      </p:sp>
      <p:sp>
        <p:nvSpPr>
          <p:cNvPr id="4" name="TextBox 3">
            <a:extLst>
              <a:ext uri="{FF2B5EF4-FFF2-40B4-BE49-F238E27FC236}">
                <a16:creationId xmlns:a16="http://schemas.microsoft.com/office/drawing/2014/main" id="{360B7EF3-2CF5-4BE0-BC40-4C8EAF228E3C}"/>
              </a:ext>
            </a:extLst>
          </p:cNvPr>
          <p:cNvSpPr txBox="1"/>
          <p:nvPr/>
        </p:nvSpPr>
        <p:spPr>
          <a:xfrm>
            <a:off x="1890445" y="1394072"/>
            <a:ext cx="1818526" cy="369332"/>
          </a:xfrm>
          <a:prstGeom prst="rect">
            <a:avLst/>
          </a:prstGeom>
          <a:noFill/>
        </p:spPr>
        <p:txBody>
          <a:bodyPr wrap="square" rtlCol="0">
            <a:spAutoFit/>
          </a:bodyPr>
          <a:lstStyle/>
          <a:p>
            <a:endParaRPr lang="en-IN" dirty="0"/>
          </a:p>
        </p:txBody>
      </p:sp>
      <p:sp>
        <p:nvSpPr>
          <p:cNvPr id="5" name="Rectangle: Rounded Corners 4">
            <a:extLst>
              <a:ext uri="{FF2B5EF4-FFF2-40B4-BE49-F238E27FC236}">
                <a16:creationId xmlns:a16="http://schemas.microsoft.com/office/drawing/2014/main" id="{86C6AD89-BD15-30AF-56BC-26F039A59E58}"/>
              </a:ext>
            </a:extLst>
          </p:cNvPr>
          <p:cNvSpPr/>
          <p:nvPr/>
        </p:nvSpPr>
        <p:spPr>
          <a:xfrm>
            <a:off x="1654822" y="1334845"/>
            <a:ext cx="9698978" cy="487786"/>
          </a:xfrm>
          <a:prstGeom prst="roundRect">
            <a:avLst>
              <a:gd name="adj" fmla="val 50000"/>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2563" indent="0" algn="l"/>
            <a:r>
              <a:rPr lang="en-IN" sz="2600" dirty="0">
                <a:solidFill>
                  <a:schemeClr val="tx1"/>
                </a:solidFill>
                <a:latin typeface="Times New Roman" panose="02020603050405020304" pitchFamily="18" charset="0"/>
                <a:cs typeface="Times New Roman" panose="02020603050405020304" pitchFamily="18" charset="0"/>
              </a:rPr>
              <a:t>Aspects of Leadership</a:t>
            </a:r>
          </a:p>
        </p:txBody>
      </p:sp>
    </p:spTree>
    <p:extLst>
      <p:ext uri="{BB962C8B-B14F-4D97-AF65-F5344CB8AC3E}">
        <p14:creationId xmlns:p14="http://schemas.microsoft.com/office/powerpoint/2010/main" val="3403294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B8A8917-6B35-062F-C9E1-105E61942F2B}"/>
              </a:ext>
            </a:extLst>
          </p:cNvPr>
          <p:cNvSpPr>
            <a:spLocks noGrp="1"/>
          </p:cNvSpPr>
          <p:nvPr>
            <p:ph type="body" idx="1"/>
          </p:nvPr>
        </p:nvSpPr>
        <p:spPr/>
        <p:txBody>
          <a:bodyPr/>
          <a:lstStyle/>
          <a:p>
            <a:pPr marL="533400" indent="-457200">
              <a:lnSpc>
                <a:spcPct val="150000"/>
              </a:lnSpc>
              <a:buAutoNum type="arabicPeriod"/>
            </a:pPr>
            <a:r>
              <a:rPr lang="en-US" b="0" i="0" dirty="0">
                <a:solidFill>
                  <a:srgbClr val="0D0D0D"/>
                </a:solidFill>
                <a:effectLst/>
                <a:latin typeface="+mj-lt"/>
              </a:rPr>
              <a:t>What is the primary focus of ethical leadership?</a:t>
            </a:r>
            <a:endParaRPr lang="en-IN" dirty="0">
              <a:latin typeface="+mj-lt"/>
            </a:endParaRPr>
          </a:p>
          <a:p>
            <a:pPr marL="1249363" indent="-625475">
              <a:lnSpc>
                <a:spcPct val="150000"/>
              </a:lnSpc>
              <a:buFont typeface="+mj-lt"/>
              <a:buAutoNum type="alphaLcParenR"/>
            </a:pPr>
            <a:r>
              <a:rPr lang="en-US" b="0" i="0" dirty="0">
                <a:solidFill>
                  <a:srgbClr val="0D0D0D"/>
                </a:solidFill>
                <a:effectLst/>
                <a:latin typeface="+mj-lt"/>
              </a:rPr>
              <a:t>Achieving personal success </a:t>
            </a:r>
          </a:p>
          <a:p>
            <a:pPr marL="1249363" indent="-625475">
              <a:lnSpc>
                <a:spcPct val="150000"/>
              </a:lnSpc>
              <a:buFont typeface="+mj-lt"/>
              <a:buAutoNum type="alphaLcParenR"/>
            </a:pPr>
            <a:r>
              <a:rPr lang="en-US" b="0" i="0" dirty="0">
                <a:solidFill>
                  <a:srgbClr val="0D0D0D"/>
                </a:solidFill>
                <a:effectLst/>
                <a:latin typeface="+mj-lt"/>
              </a:rPr>
              <a:t> Maximizing profits for the organization </a:t>
            </a:r>
            <a:endParaRPr lang="en-US" dirty="0">
              <a:solidFill>
                <a:srgbClr val="0D0D0D"/>
              </a:solidFill>
              <a:latin typeface="+mj-lt"/>
            </a:endParaRPr>
          </a:p>
          <a:p>
            <a:pPr marL="1249363" indent="-625475">
              <a:lnSpc>
                <a:spcPct val="150000"/>
              </a:lnSpc>
              <a:buFont typeface="+mj-lt"/>
              <a:buAutoNum type="alphaLcParenR"/>
            </a:pPr>
            <a:r>
              <a:rPr lang="en-US" b="0" i="0" dirty="0">
                <a:solidFill>
                  <a:srgbClr val="0D0D0D"/>
                </a:solidFill>
                <a:effectLst/>
                <a:latin typeface="+mj-lt"/>
              </a:rPr>
              <a:t>Prioritizing ethical principles and values </a:t>
            </a:r>
            <a:endParaRPr lang="en-US" dirty="0">
              <a:solidFill>
                <a:srgbClr val="0D0D0D"/>
              </a:solidFill>
              <a:latin typeface="+mj-lt"/>
            </a:endParaRPr>
          </a:p>
          <a:p>
            <a:pPr marL="1249363" indent="-625475">
              <a:lnSpc>
                <a:spcPct val="150000"/>
              </a:lnSpc>
              <a:buFont typeface="+mj-lt"/>
              <a:buAutoNum type="alphaLcParenR"/>
            </a:pPr>
            <a:r>
              <a:rPr lang="en-US" b="0" i="0" dirty="0">
                <a:solidFill>
                  <a:srgbClr val="0D0D0D"/>
                </a:solidFill>
                <a:effectLst/>
                <a:latin typeface="+mj-lt"/>
              </a:rPr>
              <a:t>Exercising authority without question</a:t>
            </a:r>
            <a:endParaRPr lang="en-IN" dirty="0">
              <a:latin typeface="+mj-lt"/>
            </a:endParaRPr>
          </a:p>
          <a:p>
            <a:pPr>
              <a:lnSpc>
                <a:spcPct val="150000"/>
              </a:lnSpc>
            </a:pPr>
            <a:r>
              <a:rPr lang="en-IN" b="1" dirty="0">
                <a:latin typeface="+mj-lt"/>
              </a:rPr>
              <a:t>Answer: c)</a:t>
            </a:r>
            <a:r>
              <a:rPr lang="en-US" b="0" i="0" dirty="0">
                <a:solidFill>
                  <a:srgbClr val="0D0D0D"/>
                </a:solidFill>
                <a:effectLst/>
                <a:latin typeface="+mj-lt"/>
              </a:rPr>
              <a:t> Prioritizing ethical principles and values </a:t>
            </a:r>
            <a:endParaRPr lang="en-US" dirty="0">
              <a:solidFill>
                <a:srgbClr val="0D0D0D"/>
              </a:solidFill>
              <a:latin typeface="+mj-lt"/>
            </a:endParaRPr>
          </a:p>
          <a:p>
            <a:endParaRPr lang="en-IN" b="1" dirty="0"/>
          </a:p>
        </p:txBody>
      </p:sp>
      <p:sp>
        <p:nvSpPr>
          <p:cNvPr id="3" name="Text Placeholder 2">
            <a:extLst>
              <a:ext uri="{FF2B5EF4-FFF2-40B4-BE49-F238E27FC236}">
                <a16:creationId xmlns:a16="http://schemas.microsoft.com/office/drawing/2014/main" id="{4E51850E-6375-A47C-8DCD-E718D99C0421}"/>
              </a:ext>
            </a:extLst>
          </p:cNvPr>
          <p:cNvSpPr>
            <a:spLocks noGrp="1"/>
          </p:cNvSpPr>
          <p:nvPr>
            <p:ph type="body" idx="2"/>
          </p:nvPr>
        </p:nvSpPr>
        <p:spPr/>
        <p:txBody>
          <a:bodyPr/>
          <a:lstStyle/>
          <a:p>
            <a:r>
              <a:rPr lang="en-IN" sz="2800" dirty="0">
                <a:solidFill>
                  <a:schemeClr val="tx1"/>
                </a:solidFill>
                <a:latin typeface="Times New Roman" panose="02020603050405020304" pitchFamily="18" charset="0"/>
                <a:cs typeface="Times New Roman" panose="02020603050405020304" pitchFamily="18" charset="0"/>
              </a:rPr>
              <a:t>Aspects of Leadership</a:t>
            </a:r>
          </a:p>
          <a:p>
            <a:endParaRPr lang="en-IN" dirty="0"/>
          </a:p>
        </p:txBody>
      </p:sp>
    </p:spTree>
    <p:extLst>
      <p:ext uri="{BB962C8B-B14F-4D97-AF65-F5344CB8AC3E}">
        <p14:creationId xmlns:p14="http://schemas.microsoft.com/office/powerpoint/2010/main" val="1952127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B8A8917-6B35-062F-C9E1-105E61942F2B}"/>
              </a:ext>
            </a:extLst>
          </p:cNvPr>
          <p:cNvSpPr>
            <a:spLocks noGrp="1"/>
          </p:cNvSpPr>
          <p:nvPr>
            <p:ph type="body" idx="1"/>
          </p:nvPr>
        </p:nvSpPr>
        <p:spPr/>
        <p:txBody>
          <a:bodyPr/>
          <a:lstStyle/>
          <a:p>
            <a:pPr>
              <a:lnSpc>
                <a:spcPct val="150000"/>
              </a:lnSpc>
            </a:pPr>
            <a:r>
              <a:rPr lang="en-US" b="1" i="0" dirty="0">
                <a:solidFill>
                  <a:srgbClr val="0D0D0D"/>
                </a:solidFill>
                <a:effectLst/>
                <a:latin typeface="+mj-lt"/>
              </a:rPr>
              <a:t>2. </a:t>
            </a:r>
            <a:r>
              <a:rPr lang="en-US" i="0" dirty="0">
                <a:solidFill>
                  <a:srgbClr val="0D0D0D"/>
                </a:solidFill>
                <a:effectLst/>
                <a:latin typeface="+mj-lt"/>
              </a:rPr>
              <a:t>Ethical leaders are most likely to:</a:t>
            </a:r>
            <a:endParaRPr lang="en-IN" dirty="0">
              <a:latin typeface="+mj-lt"/>
            </a:endParaRPr>
          </a:p>
          <a:p>
            <a:pPr marL="1249363" indent="-625475">
              <a:lnSpc>
                <a:spcPct val="150000"/>
              </a:lnSpc>
              <a:buFont typeface="+mj-lt"/>
              <a:buAutoNum type="alphaLcParenR"/>
            </a:pPr>
            <a:r>
              <a:rPr lang="en-US" b="0" i="0" dirty="0">
                <a:solidFill>
                  <a:srgbClr val="0D0D0D"/>
                </a:solidFill>
                <a:effectLst/>
                <a:latin typeface="+mj-lt"/>
              </a:rPr>
              <a:t>Ignore unethical behavior within their team </a:t>
            </a:r>
          </a:p>
          <a:p>
            <a:pPr marL="1249363" indent="-625475">
              <a:lnSpc>
                <a:spcPct val="150000"/>
              </a:lnSpc>
              <a:buFont typeface="+mj-lt"/>
              <a:buAutoNum type="alphaLcParenR"/>
            </a:pPr>
            <a:r>
              <a:rPr lang="en-US" b="0" i="0" dirty="0">
                <a:solidFill>
                  <a:srgbClr val="0D0D0D"/>
                </a:solidFill>
                <a:effectLst/>
                <a:latin typeface="+mj-lt"/>
              </a:rPr>
              <a:t> Uphold ethical standards even when it's personally inconvenient </a:t>
            </a:r>
          </a:p>
          <a:p>
            <a:pPr marL="1249363" indent="-625475">
              <a:lnSpc>
                <a:spcPct val="150000"/>
              </a:lnSpc>
              <a:buFont typeface="+mj-lt"/>
              <a:buAutoNum type="alphaLcParenR"/>
            </a:pPr>
            <a:r>
              <a:rPr lang="en-US" b="0" i="0" dirty="0">
                <a:solidFill>
                  <a:srgbClr val="0D0D0D"/>
                </a:solidFill>
                <a:effectLst/>
                <a:latin typeface="+mj-lt"/>
              </a:rPr>
              <a:t> Prioritize personal gain over the well-being of their team</a:t>
            </a:r>
          </a:p>
          <a:p>
            <a:pPr marL="1249363" indent="-625475">
              <a:lnSpc>
                <a:spcPct val="150000"/>
              </a:lnSpc>
              <a:buFont typeface="+mj-lt"/>
              <a:buAutoNum type="alphaLcParenR"/>
            </a:pPr>
            <a:r>
              <a:rPr lang="en-US" b="0" i="0" dirty="0">
                <a:solidFill>
                  <a:srgbClr val="0D0D0D"/>
                </a:solidFill>
                <a:effectLst/>
                <a:latin typeface="+mj-lt"/>
              </a:rPr>
              <a:t> Manipulate data to achieve organizational goals</a:t>
            </a:r>
            <a:endParaRPr lang="en-IN" dirty="0">
              <a:latin typeface="+mj-lt"/>
            </a:endParaRPr>
          </a:p>
          <a:p>
            <a:pPr>
              <a:lnSpc>
                <a:spcPct val="150000"/>
              </a:lnSpc>
            </a:pPr>
            <a:r>
              <a:rPr lang="en-IN" b="1" dirty="0">
                <a:latin typeface="+mj-lt"/>
              </a:rPr>
              <a:t>Answer: b)</a:t>
            </a:r>
            <a:r>
              <a:rPr lang="en-US" b="0" i="0" dirty="0">
                <a:solidFill>
                  <a:srgbClr val="0D0D0D"/>
                </a:solidFill>
                <a:effectLst/>
                <a:latin typeface="+mj-lt"/>
              </a:rPr>
              <a:t> Uphold ethical standards even when it's personally inconvenient </a:t>
            </a:r>
          </a:p>
          <a:p>
            <a:endParaRPr lang="en-IN" b="1" dirty="0"/>
          </a:p>
        </p:txBody>
      </p:sp>
      <p:sp>
        <p:nvSpPr>
          <p:cNvPr id="3" name="Text Placeholder 2">
            <a:extLst>
              <a:ext uri="{FF2B5EF4-FFF2-40B4-BE49-F238E27FC236}">
                <a16:creationId xmlns:a16="http://schemas.microsoft.com/office/drawing/2014/main" id="{4E51850E-6375-A47C-8DCD-E718D99C0421}"/>
              </a:ext>
            </a:extLst>
          </p:cNvPr>
          <p:cNvSpPr>
            <a:spLocks noGrp="1"/>
          </p:cNvSpPr>
          <p:nvPr>
            <p:ph type="body" idx="2"/>
          </p:nvPr>
        </p:nvSpPr>
        <p:spPr/>
        <p:txBody>
          <a:bodyPr/>
          <a:lstStyle/>
          <a:p>
            <a:r>
              <a:rPr lang="en-IN" sz="2800" dirty="0">
                <a:solidFill>
                  <a:schemeClr val="tx1"/>
                </a:solidFill>
                <a:latin typeface="Times New Roman" panose="02020603050405020304" pitchFamily="18" charset="0"/>
                <a:cs typeface="Times New Roman" panose="02020603050405020304" pitchFamily="18" charset="0"/>
              </a:rPr>
              <a:t>Aspects of Leadership</a:t>
            </a:r>
          </a:p>
          <a:p>
            <a:endParaRPr lang="en-IN" dirty="0"/>
          </a:p>
        </p:txBody>
      </p:sp>
    </p:spTree>
    <p:extLst>
      <p:ext uri="{BB962C8B-B14F-4D97-AF65-F5344CB8AC3E}">
        <p14:creationId xmlns:p14="http://schemas.microsoft.com/office/powerpoint/2010/main" val="1525959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B8A8917-6B35-062F-C9E1-105E61942F2B}"/>
              </a:ext>
            </a:extLst>
          </p:cNvPr>
          <p:cNvSpPr>
            <a:spLocks noGrp="1"/>
          </p:cNvSpPr>
          <p:nvPr>
            <p:ph type="body" idx="1"/>
          </p:nvPr>
        </p:nvSpPr>
        <p:spPr/>
        <p:txBody>
          <a:bodyPr/>
          <a:lstStyle/>
          <a:p>
            <a:r>
              <a:rPr lang="en-IN" b="1" dirty="0"/>
              <a:t>3. </a:t>
            </a:r>
            <a:r>
              <a:rPr lang="en-US" b="0" i="0" dirty="0">
                <a:solidFill>
                  <a:srgbClr val="0D0D0D"/>
                </a:solidFill>
                <a:effectLst/>
                <a:latin typeface="+mj-lt"/>
              </a:rPr>
              <a:t>Which researcher is known for developing the cultural dimensions theory?</a:t>
            </a:r>
            <a:endParaRPr lang="en-IN" b="1" dirty="0">
              <a:latin typeface="+mj-lt"/>
            </a:endParaRPr>
          </a:p>
          <a:p>
            <a:pPr marL="1249363" indent="-625475">
              <a:buFont typeface="+mj-lt"/>
              <a:buAutoNum type="alphaLcParenR"/>
            </a:pPr>
            <a:r>
              <a:rPr lang="en-IN" b="0" i="0" dirty="0">
                <a:solidFill>
                  <a:srgbClr val="0D0D0D"/>
                </a:solidFill>
                <a:effectLst/>
                <a:latin typeface="+mj-lt"/>
              </a:rPr>
              <a:t>Sigmund Freud </a:t>
            </a:r>
            <a:endParaRPr lang="en-IN" dirty="0">
              <a:solidFill>
                <a:srgbClr val="0D0D0D"/>
              </a:solidFill>
              <a:latin typeface="+mj-lt"/>
            </a:endParaRPr>
          </a:p>
          <a:p>
            <a:pPr marL="1249363" indent="-625475">
              <a:buFont typeface="+mj-lt"/>
              <a:buAutoNum type="alphaLcParenR"/>
            </a:pPr>
            <a:r>
              <a:rPr lang="en-IN" b="0" i="0" dirty="0">
                <a:solidFill>
                  <a:srgbClr val="0D0D0D"/>
                </a:solidFill>
                <a:effectLst/>
                <a:latin typeface="+mj-lt"/>
              </a:rPr>
              <a:t>Abraham Maslow </a:t>
            </a:r>
          </a:p>
          <a:p>
            <a:pPr marL="1249363" indent="-625475">
              <a:buFont typeface="+mj-lt"/>
              <a:buAutoNum type="alphaLcParenR"/>
            </a:pPr>
            <a:r>
              <a:rPr lang="en-IN" b="0" i="0" dirty="0">
                <a:solidFill>
                  <a:srgbClr val="0D0D0D"/>
                </a:solidFill>
                <a:effectLst/>
                <a:latin typeface="+mj-lt"/>
              </a:rPr>
              <a:t> Geert Hofstede </a:t>
            </a:r>
          </a:p>
          <a:p>
            <a:pPr marL="1249363" indent="-625475">
              <a:buFont typeface="+mj-lt"/>
              <a:buAutoNum type="alphaLcParenR"/>
            </a:pPr>
            <a:r>
              <a:rPr lang="en-IN" b="0" i="0" dirty="0">
                <a:solidFill>
                  <a:srgbClr val="0D0D0D"/>
                </a:solidFill>
                <a:effectLst/>
                <a:latin typeface="+mj-lt"/>
              </a:rPr>
              <a:t> Carl Jung</a:t>
            </a:r>
            <a:endParaRPr lang="en-IN" dirty="0">
              <a:latin typeface="+mj-lt"/>
            </a:endParaRPr>
          </a:p>
          <a:p>
            <a:r>
              <a:rPr lang="en-IN" b="1" dirty="0">
                <a:latin typeface="+mj-lt"/>
              </a:rPr>
              <a:t>Answer: c)</a:t>
            </a:r>
            <a:r>
              <a:rPr lang="en-IN" b="0" i="0" dirty="0">
                <a:solidFill>
                  <a:srgbClr val="0D0D0D"/>
                </a:solidFill>
                <a:effectLst/>
                <a:latin typeface="+mj-lt"/>
              </a:rPr>
              <a:t> Geert Hofstede</a:t>
            </a:r>
            <a:r>
              <a:rPr lang="en-IN" b="0" i="0" dirty="0">
                <a:solidFill>
                  <a:srgbClr val="0D0D0D"/>
                </a:solidFill>
                <a:effectLst/>
                <a:latin typeface="Söhne"/>
              </a:rPr>
              <a:t> </a:t>
            </a:r>
            <a:endParaRPr lang="en-IN" b="1" dirty="0"/>
          </a:p>
        </p:txBody>
      </p:sp>
      <p:sp>
        <p:nvSpPr>
          <p:cNvPr id="3" name="Text Placeholder 2">
            <a:extLst>
              <a:ext uri="{FF2B5EF4-FFF2-40B4-BE49-F238E27FC236}">
                <a16:creationId xmlns:a16="http://schemas.microsoft.com/office/drawing/2014/main" id="{4E51850E-6375-A47C-8DCD-E718D99C0421}"/>
              </a:ext>
            </a:extLst>
          </p:cNvPr>
          <p:cNvSpPr>
            <a:spLocks noGrp="1"/>
          </p:cNvSpPr>
          <p:nvPr>
            <p:ph type="body" idx="2"/>
          </p:nvPr>
        </p:nvSpPr>
        <p:spPr/>
        <p:txBody>
          <a:bodyPr/>
          <a:lstStyle/>
          <a:p>
            <a:r>
              <a:rPr lang="en-IN" sz="2800" dirty="0">
                <a:solidFill>
                  <a:schemeClr val="tx1"/>
                </a:solidFill>
                <a:latin typeface="Times New Roman" panose="02020603050405020304" pitchFamily="18" charset="0"/>
                <a:cs typeface="Times New Roman" panose="02020603050405020304" pitchFamily="18" charset="0"/>
              </a:rPr>
              <a:t>Aspects of Leadership</a:t>
            </a:r>
          </a:p>
          <a:p>
            <a:endParaRPr lang="en-IN" dirty="0"/>
          </a:p>
        </p:txBody>
      </p:sp>
    </p:spTree>
    <p:extLst>
      <p:ext uri="{BB962C8B-B14F-4D97-AF65-F5344CB8AC3E}">
        <p14:creationId xmlns:p14="http://schemas.microsoft.com/office/powerpoint/2010/main" val="2787091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B8A8917-6B35-062F-C9E1-105E61942F2B}"/>
              </a:ext>
            </a:extLst>
          </p:cNvPr>
          <p:cNvSpPr>
            <a:spLocks noGrp="1"/>
          </p:cNvSpPr>
          <p:nvPr>
            <p:ph type="body" idx="1"/>
          </p:nvPr>
        </p:nvSpPr>
        <p:spPr/>
        <p:txBody>
          <a:bodyPr/>
          <a:lstStyle/>
          <a:p>
            <a:pPr>
              <a:lnSpc>
                <a:spcPct val="150000"/>
              </a:lnSpc>
            </a:pPr>
            <a:r>
              <a:rPr lang="en-US" b="1" dirty="0">
                <a:solidFill>
                  <a:srgbClr val="0D0D0D"/>
                </a:solidFill>
                <a:latin typeface="+mj-lt"/>
              </a:rPr>
              <a:t>4.   </a:t>
            </a:r>
            <a:r>
              <a:rPr lang="en-IN" b="1" i="0" dirty="0">
                <a:solidFill>
                  <a:srgbClr val="0D0D0D"/>
                </a:solidFill>
                <a:effectLst/>
                <a:latin typeface="Söhne"/>
              </a:rPr>
              <a:t>Servant leadership emphasizes: </a:t>
            </a:r>
            <a:endParaRPr lang="en-IN" b="1" dirty="0">
              <a:latin typeface="+mj-lt"/>
            </a:endParaRPr>
          </a:p>
          <a:p>
            <a:pPr marL="1249363" indent="-625475">
              <a:lnSpc>
                <a:spcPct val="150000"/>
              </a:lnSpc>
              <a:buFont typeface="+mj-lt"/>
              <a:buAutoNum type="alphaLcParenR"/>
            </a:pPr>
            <a:r>
              <a:rPr lang="en-US" b="0" i="0" dirty="0">
                <a:solidFill>
                  <a:srgbClr val="0D0D0D"/>
                </a:solidFill>
                <a:effectLst/>
                <a:latin typeface="Söhne"/>
              </a:rPr>
              <a:t>Achieving personal success and recognition </a:t>
            </a:r>
            <a:endParaRPr lang="en-US" dirty="0">
              <a:solidFill>
                <a:srgbClr val="0D0D0D"/>
              </a:solidFill>
              <a:latin typeface="Söhne"/>
            </a:endParaRPr>
          </a:p>
          <a:p>
            <a:pPr marL="1249363" indent="-625475">
              <a:lnSpc>
                <a:spcPct val="150000"/>
              </a:lnSpc>
              <a:buFont typeface="+mj-lt"/>
              <a:buAutoNum type="alphaLcParenR"/>
            </a:pPr>
            <a:r>
              <a:rPr lang="en-US" b="0" i="0" dirty="0">
                <a:solidFill>
                  <a:srgbClr val="0D0D0D"/>
                </a:solidFill>
                <a:effectLst/>
                <a:latin typeface="Söhne"/>
              </a:rPr>
              <a:t>Maximizing profits for the organization</a:t>
            </a:r>
          </a:p>
          <a:p>
            <a:pPr marL="1249363" indent="-625475">
              <a:lnSpc>
                <a:spcPct val="150000"/>
              </a:lnSpc>
              <a:buFont typeface="+mj-lt"/>
              <a:buAutoNum type="alphaLcParenR"/>
            </a:pPr>
            <a:r>
              <a:rPr lang="en-US" b="0" i="0" dirty="0">
                <a:solidFill>
                  <a:srgbClr val="0D0D0D"/>
                </a:solidFill>
                <a:effectLst/>
                <a:latin typeface="Söhne"/>
              </a:rPr>
              <a:t>Serving the needs of followers and the community </a:t>
            </a:r>
          </a:p>
          <a:p>
            <a:pPr marL="1249363" indent="-625475">
              <a:lnSpc>
                <a:spcPct val="150000"/>
              </a:lnSpc>
              <a:buFont typeface="+mj-lt"/>
              <a:buAutoNum type="alphaLcParenR"/>
            </a:pPr>
            <a:r>
              <a:rPr lang="en-US" b="0" i="0" dirty="0">
                <a:solidFill>
                  <a:srgbClr val="0D0D0D"/>
                </a:solidFill>
                <a:effectLst/>
                <a:latin typeface="Söhne"/>
              </a:rPr>
              <a:t> Exercising authority without question</a:t>
            </a:r>
          </a:p>
          <a:p>
            <a:pPr marL="623888">
              <a:lnSpc>
                <a:spcPct val="150000"/>
              </a:lnSpc>
            </a:pPr>
            <a:r>
              <a:rPr lang="en-US" b="0" i="0" dirty="0">
                <a:solidFill>
                  <a:srgbClr val="0D0D0D"/>
                </a:solidFill>
                <a:effectLst/>
                <a:latin typeface="Söhne"/>
              </a:rPr>
              <a:t> </a:t>
            </a:r>
            <a:r>
              <a:rPr lang="en-IN" b="1" dirty="0">
                <a:latin typeface="+mj-lt"/>
              </a:rPr>
              <a:t>Answer: c)</a:t>
            </a:r>
            <a:r>
              <a:rPr lang="en-IN" b="0" i="0" dirty="0">
                <a:solidFill>
                  <a:srgbClr val="0D0D0D"/>
                </a:solidFill>
                <a:effectLst/>
                <a:latin typeface="+mj-lt"/>
              </a:rPr>
              <a:t> </a:t>
            </a:r>
            <a:r>
              <a:rPr lang="en-US" b="0" i="0" dirty="0">
                <a:solidFill>
                  <a:srgbClr val="0D0D0D"/>
                </a:solidFill>
                <a:effectLst/>
                <a:latin typeface="Söhne"/>
              </a:rPr>
              <a:t>Serving the needs of followers and the community </a:t>
            </a:r>
          </a:p>
          <a:p>
            <a:pPr marL="623888"/>
            <a:endParaRPr lang="en-IN" b="1" dirty="0"/>
          </a:p>
        </p:txBody>
      </p:sp>
      <p:sp>
        <p:nvSpPr>
          <p:cNvPr id="3" name="Text Placeholder 2">
            <a:extLst>
              <a:ext uri="{FF2B5EF4-FFF2-40B4-BE49-F238E27FC236}">
                <a16:creationId xmlns:a16="http://schemas.microsoft.com/office/drawing/2014/main" id="{4E51850E-6375-A47C-8DCD-E718D99C0421}"/>
              </a:ext>
            </a:extLst>
          </p:cNvPr>
          <p:cNvSpPr>
            <a:spLocks noGrp="1"/>
          </p:cNvSpPr>
          <p:nvPr>
            <p:ph type="body" idx="2"/>
          </p:nvPr>
        </p:nvSpPr>
        <p:spPr/>
        <p:txBody>
          <a:bodyPr/>
          <a:lstStyle/>
          <a:p>
            <a:r>
              <a:rPr lang="en-IN" sz="2800" dirty="0">
                <a:solidFill>
                  <a:schemeClr val="tx1"/>
                </a:solidFill>
                <a:latin typeface="Times New Roman" panose="02020603050405020304" pitchFamily="18" charset="0"/>
                <a:cs typeface="Times New Roman" panose="02020603050405020304" pitchFamily="18" charset="0"/>
              </a:rPr>
              <a:t>Aspects of Leadership</a:t>
            </a:r>
          </a:p>
          <a:p>
            <a:endParaRPr lang="en-IN" dirty="0"/>
          </a:p>
        </p:txBody>
      </p:sp>
    </p:spTree>
    <p:extLst>
      <p:ext uri="{BB962C8B-B14F-4D97-AF65-F5344CB8AC3E}">
        <p14:creationId xmlns:p14="http://schemas.microsoft.com/office/powerpoint/2010/main" val="4055665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9F8457E-9A4D-441F-B1EB-C820E1564F69}"/>
              </a:ext>
            </a:extLst>
          </p:cNvPr>
          <p:cNvSpPr>
            <a:spLocks noGrp="1"/>
          </p:cNvSpPr>
          <p:nvPr>
            <p:ph type="body" idx="1"/>
          </p:nvPr>
        </p:nvSpPr>
        <p:spPr/>
        <p:txBody>
          <a:bodyPr/>
          <a:lstStyle/>
          <a:p>
            <a:pPr algn="l">
              <a:lnSpc>
                <a:spcPct val="150000"/>
              </a:lnSpc>
              <a:buFont typeface="+mj-lt"/>
              <a:buAutoNum type="arabicPeriod"/>
            </a:pPr>
            <a:r>
              <a:rPr lang="en-US" b="0" i="0" dirty="0">
                <a:solidFill>
                  <a:srgbClr val="0D0D0D"/>
                </a:solidFill>
                <a:effectLst/>
                <a:latin typeface="+mj-lt"/>
              </a:rPr>
              <a:t>Vision: Providing a clear direction and purpose for the team or organization.</a:t>
            </a:r>
          </a:p>
          <a:p>
            <a:pPr algn="l">
              <a:lnSpc>
                <a:spcPct val="150000"/>
              </a:lnSpc>
              <a:buFont typeface="+mj-lt"/>
              <a:buAutoNum type="arabicPeriod"/>
            </a:pPr>
            <a:r>
              <a:rPr lang="en-US" b="0" i="0" dirty="0">
                <a:solidFill>
                  <a:srgbClr val="0D0D0D"/>
                </a:solidFill>
                <a:effectLst/>
                <a:latin typeface="+mj-lt"/>
              </a:rPr>
              <a:t>Communication: Effectively conveying ideas, goals, and expectations to inspire and motivate others.</a:t>
            </a:r>
          </a:p>
          <a:p>
            <a:pPr algn="l">
              <a:lnSpc>
                <a:spcPct val="150000"/>
              </a:lnSpc>
              <a:buFont typeface="+mj-lt"/>
              <a:buAutoNum type="arabicPeriod"/>
            </a:pPr>
            <a:r>
              <a:rPr lang="en-US" b="0" i="0" dirty="0">
                <a:solidFill>
                  <a:srgbClr val="0D0D0D"/>
                </a:solidFill>
                <a:effectLst/>
                <a:latin typeface="+mj-lt"/>
              </a:rPr>
              <a:t>Decision-making: Making informed and timely decisions while considering the input and needs of stakeholders.</a:t>
            </a:r>
          </a:p>
          <a:p>
            <a:pPr algn="l">
              <a:lnSpc>
                <a:spcPct val="150000"/>
              </a:lnSpc>
              <a:buFont typeface="+mj-lt"/>
              <a:buAutoNum type="arabicPeriod"/>
            </a:pPr>
            <a:r>
              <a:rPr lang="en-US" b="0" i="0" dirty="0">
                <a:solidFill>
                  <a:srgbClr val="0D0D0D"/>
                </a:solidFill>
                <a:effectLst/>
                <a:latin typeface="+mj-lt"/>
              </a:rPr>
              <a:t>Emotional intelligence: Understanding and managing emotions, both in oneself and others, to foster positive relationships and teamwork.</a:t>
            </a:r>
          </a:p>
          <a:p>
            <a:endParaRPr lang="en-IN" dirty="0"/>
          </a:p>
        </p:txBody>
      </p:sp>
      <p:sp>
        <p:nvSpPr>
          <p:cNvPr id="3" name="Text Placeholder 2">
            <a:extLst>
              <a:ext uri="{FF2B5EF4-FFF2-40B4-BE49-F238E27FC236}">
                <a16:creationId xmlns:a16="http://schemas.microsoft.com/office/drawing/2014/main" id="{B42927FD-C8F4-4428-88E3-21583F51F869}"/>
              </a:ext>
            </a:extLst>
          </p:cNvPr>
          <p:cNvSpPr>
            <a:spLocks noGrp="1"/>
          </p:cNvSpPr>
          <p:nvPr>
            <p:ph type="body" idx="2"/>
          </p:nvPr>
        </p:nvSpPr>
        <p:spPr/>
        <p:txBody>
          <a:bodyPr/>
          <a:lstStyle/>
          <a:p>
            <a:r>
              <a:rPr lang="en-IN" dirty="0"/>
              <a:t>Foundation of Leadership</a:t>
            </a:r>
          </a:p>
          <a:p>
            <a:endParaRPr lang="en-IN" dirty="0"/>
          </a:p>
        </p:txBody>
      </p:sp>
      <p:sp>
        <p:nvSpPr>
          <p:cNvPr id="4" name="TextBox 3">
            <a:extLst>
              <a:ext uri="{FF2B5EF4-FFF2-40B4-BE49-F238E27FC236}">
                <a16:creationId xmlns:a16="http://schemas.microsoft.com/office/drawing/2014/main" id="{360B7EF3-2CF5-4BE0-BC40-4C8EAF228E3C}"/>
              </a:ext>
            </a:extLst>
          </p:cNvPr>
          <p:cNvSpPr txBox="1"/>
          <p:nvPr/>
        </p:nvSpPr>
        <p:spPr>
          <a:xfrm>
            <a:off x="1890445" y="1394072"/>
            <a:ext cx="1818526" cy="369332"/>
          </a:xfrm>
          <a:prstGeom prst="rect">
            <a:avLst/>
          </a:prstGeom>
          <a:noFill/>
        </p:spPr>
        <p:txBody>
          <a:bodyPr wrap="square" rtlCol="0">
            <a:spAutoFit/>
          </a:bodyPr>
          <a:lstStyle/>
          <a:p>
            <a:endParaRPr lang="en-IN" dirty="0"/>
          </a:p>
        </p:txBody>
      </p:sp>
      <p:sp>
        <p:nvSpPr>
          <p:cNvPr id="5" name="Rectangle: Rounded Corners 4">
            <a:extLst>
              <a:ext uri="{FF2B5EF4-FFF2-40B4-BE49-F238E27FC236}">
                <a16:creationId xmlns:a16="http://schemas.microsoft.com/office/drawing/2014/main" id="{86C6AD89-BD15-30AF-56BC-26F039A59E58}"/>
              </a:ext>
            </a:extLst>
          </p:cNvPr>
          <p:cNvSpPr/>
          <p:nvPr/>
        </p:nvSpPr>
        <p:spPr>
          <a:xfrm>
            <a:off x="1654822" y="1334845"/>
            <a:ext cx="9698978" cy="487786"/>
          </a:xfrm>
          <a:prstGeom prst="roundRect">
            <a:avLst>
              <a:gd name="adj" fmla="val 50000"/>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2563" indent="0" algn="l"/>
            <a:r>
              <a:rPr lang="en-IN" sz="2600" dirty="0">
                <a:solidFill>
                  <a:schemeClr val="tx1"/>
                </a:solidFill>
                <a:latin typeface="Times New Roman" panose="02020603050405020304" pitchFamily="18" charset="0"/>
                <a:cs typeface="Times New Roman" panose="02020603050405020304" pitchFamily="18" charset="0"/>
              </a:rPr>
              <a:t>Summary</a:t>
            </a:r>
          </a:p>
        </p:txBody>
      </p:sp>
    </p:spTree>
    <p:extLst>
      <p:ext uri="{BB962C8B-B14F-4D97-AF65-F5344CB8AC3E}">
        <p14:creationId xmlns:p14="http://schemas.microsoft.com/office/powerpoint/2010/main" val="2754065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C401F-6308-4114-B459-7B2E56BB1578}"/>
              </a:ext>
            </a:extLst>
          </p:cNvPr>
          <p:cNvSpPr>
            <a:spLocks noGrp="1"/>
          </p:cNvSpPr>
          <p:nvPr>
            <p:ph type="title"/>
          </p:nvPr>
        </p:nvSpPr>
        <p:spPr/>
        <p:txBody>
          <a:bodyPr/>
          <a:lstStyle/>
          <a:p>
            <a:r>
              <a:rPr lang="en-IN" sz="2800" dirty="0">
                <a:solidFill>
                  <a:schemeClr val="tx1"/>
                </a:solidFill>
                <a:latin typeface="Times New Roman" panose="02020603050405020304" pitchFamily="18" charset="0"/>
                <a:cs typeface="Times New Roman" panose="02020603050405020304" pitchFamily="18" charset="0"/>
              </a:rPr>
              <a:t>Aspects of Leadership</a:t>
            </a:r>
            <a:endParaRPr lang="en-IN" dirty="0"/>
          </a:p>
        </p:txBody>
      </p:sp>
      <p:graphicFrame>
        <p:nvGraphicFramePr>
          <p:cNvPr id="3" name="Table 29">
            <a:extLst>
              <a:ext uri="{FF2B5EF4-FFF2-40B4-BE49-F238E27FC236}">
                <a16:creationId xmlns:a16="http://schemas.microsoft.com/office/drawing/2014/main" id="{F36ECBEE-786A-9B91-3478-080E76481B00}"/>
              </a:ext>
            </a:extLst>
          </p:cNvPr>
          <p:cNvGraphicFramePr>
            <a:graphicFrameLocks noGrp="1"/>
          </p:cNvGraphicFramePr>
          <p:nvPr>
            <p:extLst>
              <p:ext uri="{D42A27DB-BD31-4B8C-83A1-F6EECF244321}">
                <p14:modId xmlns:p14="http://schemas.microsoft.com/office/powerpoint/2010/main" val="1049460293"/>
              </p:ext>
            </p:extLst>
          </p:nvPr>
        </p:nvGraphicFramePr>
        <p:xfrm>
          <a:off x="732590" y="2063578"/>
          <a:ext cx="10307586" cy="4584357"/>
        </p:xfrm>
        <a:graphic>
          <a:graphicData uri="http://schemas.openxmlformats.org/drawingml/2006/table">
            <a:tbl>
              <a:tblPr firstRow="1" bandRow="1">
                <a:tableStyleId>{5C22544A-7EE6-4342-B048-85BDC9FD1C3A}</a:tableStyleId>
              </a:tblPr>
              <a:tblGrid>
                <a:gridCol w="2195786">
                  <a:extLst>
                    <a:ext uri="{9D8B030D-6E8A-4147-A177-3AD203B41FA5}">
                      <a16:colId xmlns:a16="http://schemas.microsoft.com/office/drawing/2014/main" val="3138766251"/>
                    </a:ext>
                  </a:extLst>
                </a:gridCol>
                <a:gridCol w="4675938">
                  <a:extLst>
                    <a:ext uri="{9D8B030D-6E8A-4147-A177-3AD203B41FA5}">
                      <a16:colId xmlns:a16="http://schemas.microsoft.com/office/drawing/2014/main" val="3576682061"/>
                    </a:ext>
                  </a:extLst>
                </a:gridCol>
                <a:gridCol w="3435862">
                  <a:extLst>
                    <a:ext uri="{9D8B030D-6E8A-4147-A177-3AD203B41FA5}">
                      <a16:colId xmlns:a16="http://schemas.microsoft.com/office/drawing/2014/main" val="3610423322"/>
                    </a:ext>
                  </a:extLst>
                </a:gridCol>
              </a:tblGrid>
              <a:tr h="582834">
                <a:tc>
                  <a:txBody>
                    <a:bodyPr/>
                    <a:lstStyle/>
                    <a:p>
                      <a:r>
                        <a:rPr lang="en-IN" sz="2200" dirty="0">
                          <a:solidFill>
                            <a:schemeClr val="tx1"/>
                          </a:solidFill>
                          <a:latin typeface="+mj-lt"/>
                        </a:rPr>
                        <a:t>Sl. No.</a:t>
                      </a:r>
                    </a:p>
                  </a:txBody>
                  <a:tcPr>
                    <a:solidFill>
                      <a:schemeClr val="accent3"/>
                    </a:solidFill>
                  </a:tcPr>
                </a:tc>
                <a:tc>
                  <a:txBody>
                    <a:bodyPr/>
                    <a:lstStyle/>
                    <a:p>
                      <a:r>
                        <a:rPr lang="en-IN" sz="2200" dirty="0">
                          <a:solidFill>
                            <a:schemeClr val="tx1"/>
                          </a:solidFill>
                          <a:latin typeface="+mj-lt"/>
                        </a:rPr>
                        <a:t>Topic</a:t>
                      </a:r>
                    </a:p>
                  </a:txBody>
                  <a:tcPr>
                    <a:solidFill>
                      <a:schemeClr val="accent3"/>
                    </a:solidFill>
                  </a:tcPr>
                </a:tc>
                <a:tc>
                  <a:txBody>
                    <a:bodyPr/>
                    <a:lstStyle/>
                    <a:p>
                      <a:r>
                        <a:rPr lang="en-IN" sz="2200" dirty="0">
                          <a:solidFill>
                            <a:schemeClr val="tx1"/>
                          </a:solidFill>
                          <a:latin typeface="+mj-lt"/>
                        </a:rPr>
                        <a:t>Document Links</a:t>
                      </a:r>
                    </a:p>
                  </a:txBody>
                  <a:tcPr>
                    <a:solidFill>
                      <a:schemeClr val="accent3"/>
                    </a:solidFill>
                  </a:tcPr>
                </a:tc>
                <a:extLst>
                  <a:ext uri="{0D108BD9-81ED-4DB2-BD59-A6C34878D82A}">
                    <a16:rowId xmlns:a16="http://schemas.microsoft.com/office/drawing/2014/main" val="3799772695"/>
                  </a:ext>
                </a:extLst>
              </a:tr>
              <a:tr h="1108114">
                <a:tc>
                  <a:txBody>
                    <a:bodyPr/>
                    <a:lstStyle/>
                    <a:p>
                      <a:r>
                        <a:rPr lang="en-IN" sz="2200" dirty="0">
                          <a:latin typeface="+mj-lt"/>
                        </a:rPr>
                        <a:t>1</a:t>
                      </a:r>
                    </a:p>
                  </a:txBody>
                  <a:tcPr>
                    <a:solidFill>
                      <a:schemeClr val="accent3"/>
                    </a:solidFill>
                  </a:tcPr>
                </a:tc>
                <a:tc>
                  <a:txBody>
                    <a:bodyPr/>
                    <a:lstStyle/>
                    <a:p>
                      <a:r>
                        <a:rPr lang="en-IN" sz="2200" dirty="0">
                          <a:latin typeface="+mj-lt"/>
                        </a:rPr>
                        <a:t>Leadership Dimension</a:t>
                      </a:r>
                    </a:p>
                  </a:txBody>
                  <a:tcPr>
                    <a:solidFill>
                      <a:schemeClr val="accent3"/>
                    </a:solidFill>
                  </a:tcPr>
                </a:tc>
                <a:tc>
                  <a:txBody>
                    <a:bodyPr/>
                    <a:lstStyle/>
                    <a:p>
                      <a:r>
                        <a:rPr lang="en-IN" sz="2200" dirty="0">
                          <a:latin typeface="+mj-lt"/>
                        </a:rPr>
                        <a:t>https://leadership.global/learning/leadership-framework.html</a:t>
                      </a:r>
                    </a:p>
                  </a:txBody>
                  <a:tcPr>
                    <a:solidFill>
                      <a:schemeClr val="accent3"/>
                    </a:solidFill>
                  </a:tcPr>
                </a:tc>
                <a:extLst>
                  <a:ext uri="{0D108BD9-81ED-4DB2-BD59-A6C34878D82A}">
                    <a16:rowId xmlns:a16="http://schemas.microsoft.com/office/drawing/2014/main" val="1771499989"/>
                  </a:ext>
                </a:extLst>
              </a:tr>
              <a:tr h="1785295">
                <a:tc>
                  <a:txBody>
                    <a:bodyPr/>
                    <a:lstStyle/>
                    <a:p>
                      <a:r>
                        <a:rPr lang="en-IN" sz="2200" dirty="0">
                          <a:latin typeface="+mj-lt"/>
                        </a:rPr>
                        <a:t>2</a:t>
                      </a:r>
                    </a:p>
                  </a:txBody>
                  <a:tcPr>
                    <a:solidFill>
                      <a:schemeClr val="accent3"/>
                    </a:solidFill>
                  </a:tcPr>
                </a:tc>
                <a:tc>
                  <a:txBody>
                    <a:bodyPr/>
                    <a:lstStyle/>
                    <a:p>
                      <a:r>
                        <a:rPr lang="en-IN" sz="2200" dirty="0">
                          <a:latin typeface="+mj-lt"/>
                        </a:rPr>
                        <a:t>Ethical Leadership</a:t>
                      </a:r>
                    </a:p>
                  </a:txBody>
                  <a:tcPr>
                    <a:solidFill>
                      <a:schemeClr val="accent3"/>
                    </a:solidFill>
                  </a:tcPr>
                </a:tc>
                <a:tc>
                  <a:txBody>
                    <a:bodyPr/>
                    <a:lstStyle/>
                    <a:p>
                      <a:r>
                        <a:rPr lang="en-IN" sz="2200" dirty="0">
                          <a:latin typeface="+mj-lt"/>
                        </a:rPr>
                        <a:t>https://www.researchgate.net/publication/377025497_Effect_of_Ethical_Leadership_on_Followership_Dimension</a:t>
                      </a:r>
                    </a:p>
                  </a:txBody>
                  <a:tcPr>
                    <a:solidFill>
                      <a:schemeClr val="accent3"/>
                    </a:solidFill>
                  </a:tcPr>
                </a:tc>
                <a:extLst>
                  <a:ext uri="{0D108BD9-81ED-4DB2-BD59-A6C34878D82A}">
                    <a16:rowId xmlns:a16="http://schemas.microsoft.com/office/drawing/2014/main" val="2466750928"/>
                  </a:ext>
                </a:extLst>
              </a:tr>
              <a:tr h="1108114">
                <a:tc>
                  <a:txBody>
                    <a:bodyPr/>
                    <a:lstStyle/>
                    <a:p>
                      <a:r>
                        <a:rPr lang="en-IN" sz="2200" dirty="0">
                          <a:latin typeface="+mj-lt"/>
                        </a:rPr>
                        <a:t>3</a:t>
                      </a:r>
                    </a:p>
                  </a:txBody>
                  <a:tcPr>
                    <a:solidFill>
                      <a:schemeClr val="accent3"/>
                    </a:solidFill>
                  </a:tcPr>
                </a:tc>
                <a:tc>
                  <a:txBody>
                    <a:bodyPr/>
                    <a:lstStyle/>
                    <a:p>
                      <a:r>
                        <a:rPr lang="en-IN" sz="2200" dirty="0">
                          <a:latin typeface="+mj-lt"/>
                        </a:rPr>
                        <a:t>Work life balance and leadership</a:t>
                      </a:r>
                    </a:p>
                  </a:txBody>
                  <a:tcPr>
                    <a:solidFill>
                      <a:schemeClr val="accent3"/>
                    </a:solidFill>
                  </a:tcPr>
                </a:tc>
                <a:tc>
                  <a:txBody>
                    <a:bodyPr/>
                    <a:lstStyle/>
                    <a:p>
                      <a:r>
                        <a:rPr lang="en-IN" sz="2200" dirty="0">
                          <a:latin typeface="+mj-lt"/>
                        </a:rPr>
                        <a:t>https://hbr.org/2019/08/better-work-life-balance-starts-with-managers</a:t>
                      </a:r>
                    </a:p>
                  </a:txBody>
                  <a:tcPr>
                    <a:solidFill>
                      <a:schemeClr val="accent3"/>
                    </a:solidFill>
                  </a:tcPr>
                </a:tc>
                <a:extLst>
                  <a:ext uri="{0D108BD9-81ED-4DB2-BD59-A6C34878D82A}">
                    <a16:rowId xmlns:a16="http://schemas.microsoft.com/office/drawing/2014/main" val="4284577019"/>
                  </a:ext>
                </a:extLst>
              </a:tr>
            </a:tbl>
          </a:graphicData>
        </a:graphic>
      </p:graphicFrame>
    </p:spTree>
    <p:extLst>
      <p:ext uri="{BB962C8B-B14F-4D97-AF65-F5344CB8AC3E}">
        <p14:creationId xmlns:p14="http://schemas.microsoft.com/office/powerpoint/2010/main" val="1249694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07090-E642-4616-B9CF-FFB499A8CC15}"/>
              </a:ext>
            </a:extLst>
          </p:cNvPr>
          <p:cNvSpPr>
            <a:spLocks noGrp="1"/>
          </p:cNvSpPr>
          <p:nvPr>
            <p:ph type="title"/>
          </p:nvPr>
        </p:nvSpPr>
        <p:spPr/>
        <p:txBody>
          <a:bodyPr/>
          <a:lstStyle/>
          <a:p>
            <a:r>
              <a:rPr lang="en-IN" sz="2800">
                <a:solidFill>
                  <a:schemeClr val="tx1"/>
                </a:solidFill>
                <a:latin typeface="Times New Roman" panose="02020603050405020304" pitchFamily="18" charset="0"/>
                <a:cs typeface="Times New Roman" panose="02020603050405020304" pitchFamily="18" charset="0"/>
              </a:rPr>
              <a:t>Aspects of Leadership</a:t>
            </a:r>
            <a:endParaRPr lang="en-IN" dirty="0"/>
          </a:p>
        </p:txBody>
      </p:sp>
      <p:graphicFrame>
        <p:nvGraphicFramePr>
          <p:cNvPr id="3" name="Table 29">
            <a:extLst>
              <a:ext uri="{FF2B5EF4-FFF2-40B4-BE49-F238E27FC236}">
                <a16:creationId xmlns:a16="http://schemas.microsoft.com/office/drawing/2014/main" id="{37447F95-B769-577F-84B0-DF03342503BB}"/>
              </a:ext>
            </a:extLst>
          </p:cNvPr>
          <p:cNvGraphicFramePr>
            <a:graphicFrameLocks noGrp="1"/>
          </p:cNvGraphicFramePr>
          <p:nvPr>
            <p:extLst>
              <p:ext uri="{D42A27DB-BD31-4B8C-83A1-F6EECF244321}">
                <p14:modId xmlns:p14="http://schemas.microsoft.com/office/powerpoint/2010/main" val="284573754"/>
              </p:ext>
            </p:extLst>
          </p:nvPr>
        </p:nvGraphicFramePr>
        <p:xfrm>
          <a:off x="732590" y="2687319"/>
          <a:ext cx="10307586" cy="3768645"/>
        </p:xfrm>
        <a:graphic>
          <a:graphicData uri="http://schemas.openxmlformats.org/drawingml/2006/table">
            <a:tbl>
              <a:tblPr firstRow="1" bandRow="1">
                <a:tableStyleId>{5C22544A-7EE6-4342-B048-85BDC9FD1C3A}</a:tableStyleId>
              </a:tblPr>
              <a:tblGrid>
                <a:gridCol w="2195786">
                  <a:extLst>
                    <a:ext uri="{9D8B030D-6E8A-4147-A177-3AD203B41FA5}">
                      <a16:colId xmlns:a16="http://schemas.microsoft.com/office/drawing/2014/main" val="3138766251"/>
                    </a:ext>
                  </a:extLst>
                </a:gridCol>
                <a:gridCol w="4675938">
                  <a:extLst>
                    <a:ext uri="{9D8B030D-6E8A-4147-A177-3AD203B41FA5}">
                      <a16:colId xmlns:a16="http://schemas.microsoft.com/office/drawing/2014/main" val="3576682061"/>
                    </a:ext>
                  </a:extLst>
                </a:gridCol>
                <a:gridCol w="3435862">
                  <a:extLst>
                    <a:ext uri="{9D8B030D-6E8A-4147-A177-3AD203B41FA5}">
                      <a16:colId xmlns:a16="http://schemas.microsoft.com/office/drawing/2014/main" val="3610423322"/>
                    </a:ext>
                  </a:extLst>
                </a:gridCol>
              </a:tblGrid>
              <a:tr h="568245">
                <a:tc>
                  <a:txBody>
                    <a:bodyPr/>
                    <a:lstStyle/>
                    <a:p>
                      <a:pPr algn="l"/>
                      <a:r>
                        <a:rPr lang="en-IN" sz="2200" dirty="0">
                          <a:solidFill>
                            <a:schemeClr val="tx1"/>
                          </a:solidFill>
                          <a:latin typeface="+mj-lt"/>
                        </a:rPr>
                        <a:t>Sl. No.</a:t>
                      </a:r>
                    </a:p>
                  </a:txBody>
                  <a:tcPr>
                    <a:solidFill>
                      <a:schemeClr val="accent3"/>
                    </a:solidFill>
                  </a:tcPr>
                </a:tc>
                <a:tc>
                  <a:txBody>
                    <a:bodyPr/>
                    <a:lstStyle/>
                    <a:p>
                      <a:pPr algn="l"/>
                      <a:r>
                        <a:rPr lang="en-IN" sz="2200" dirty="0">
                          <a:solidFill>
                            <a:schemeClr val="tx1"/>
                          </a:solidFill>
                          <a:latin typeface="+mj-lt"/>
                        </a:rPr>
                        <a:t>Topic</a:t>
                      </a:r>
                    </a:p>
                  </a:txBody>
                  <a:tcPr>
                    <a:solidFill>
                      <a:schemeClr val="accent3"/>
                    </a:solidFill>
                  </a:tcPr>
                </a:tc>
                <a:tc>
                  <a:txBody>
                    <a:bodyPr/>
                    <a:lstStyle/>
                    <a:p>
                      <a:pPr algn="l"/>
                      <a:r>
                        <a:rPr lang="en-IN" sz="2200" dirty="0">
                          <a:solidFill>
                            <a:schemeClr val="tx1"/>
                          </a:solidFill>
                          <a:latin typeface="+mj-lt"/>
                        </a:rPr>
                        <a:t>Video Links</a:t>
                      </a:r>
                    </a:p>
                  </a:txBody>
                  <a:tcPr>
                    <a:solidFill>
                      <a:schemeClr val="accent3"/>
                    </a:solidFill>
                  </a:tcPr>
                </a:tc>
                <a:extLst>
                  <a:ext uri="{0D108BD9-81ED-4DB2-BD59-A6C34878D82A}">
                    <a16:rowId xmlns:a16="http://schemas.microsoft.com/office/drawing/2014/main" val="3799772695"/>
                  </a:ext>
                </a:extLst>
              </a:tr>
              <a:tr h="568245">
                <a:tc>
                  <a:txBody>
                    <a:bodyPr/>
                    <a:lstStyle/>
                    <a:p>
                      <a:pPr algn="l"/>
                      <a:r>
                        <a:rPr lang="en-IN" sz="2200" dirty="0">
                          <a:solidFill>
                            <a:schemeClr val="tx1"/>
                          </a:solidFill>
                          <a:latin typeface="+mj-lt"/>
                        </a:rPr>
                        <a:t>1</a:t>
                      </a:r>
                    </a:p>
                  </a:txBody>
                  <a:tcPr>
                    <a:solidFill>
                      <a:schemeClr val="accent3"/>
                    </a:solidFill>
                  </a:tcPr>
                </a:tc>
                <a:tc>
                  <a:txBody>
                    <a:bodyPr/>
                    <a:lstStyle/>
                    <a:p>
                      <a:pPr algn="l"/>
                      <a:r>
                        <a:rPr lang="en-IN" sz="2200" dirty="0">
                          <a:solidFill>
                            <a:schemeClr val="tx1"/>
                          </a:solidFill>
                          <a:latin typeface="+mj-lt"/>
                        </a:rPr>
                        <a:t>Work life balance and leadership</a:t>
                      </a:r>
                    </a:p>
                  </a:txBody>
                  <a:tcPr>
                    <a:solidFill>
                      <a:schemeClr val="accent3"/>
                    </a:solidFill>
                  </a:tcPr>
                </a:tc>
                <a:tc>
                  <a:txBody>
                    <a:bodyPr/>
                    <a:lstStyle/>
                    <a:p>
                      <a:pPr algn="l"/>
                      <a:r>
                        <a:rPr lang="en-IN" sz="2200" dirty="0">
                          <a:solidFill>
                            <a:schemeClr val="tx1"/>
                          </a:solidFill>
                          <a:latin typeface="+mj-lt"/>
                        </a:rPr>
                        <a:t>https://study.com/academy/lesson/how-organizations-promote-work-life-balance-definition-and-common-practices.html</a:t>
                      </a:r>
                    </a:p>
                  </a:txBody>
                  <a:tcPr>
                    <a:solidFill>
                      <a:schemeClr val="accent3"/>
                    </a:solidFill>
                  </a:tcPr>
                </a:tc>
                <a:extLst>
                  <a:ext uri="{0D108BD9-81ED-4DB2-BD59-A6C34878D82A}">
                    <a16:rowId xmlns:a16="http://schemas.microsoft.com/office/drawing/2014/main" val="1771499989"/>
                  </a:ext>
                </a:extLst>
              </a:tr>
              <a:tr h="568245">
                <a:tc>
                  <a:txBody>
                    <a:bodyPr/>
                    <a:lstStyle/>
                    <a:p>
                      <a:pPr algn="l"/>
                      <a:r>
                        <a:rPr lang="en-IN" sz="2200" dirty="0">
                          <a:solidFill>
                            <a:schemeClr val="tx1"/>
                          </a:solidFill>
                          <a:latin typeface="+mj-lt"/>
                        </a:rPr>
                        <a:t>2</a:t>
                      </a:r>
                    </a:p>
                  </a:txBody>
                  <a:tcPr>
                    <a:solidFill>
                      <a:schemeClr val="accent3"/>
                    </a:solidFill>
                  </a:tcPr>
                </a:tc>
                <a:tc>
                  <a:txBody>
                    <a:bodyPr/>
                    <a:lstStyle/>
                    <a:p>
                      <a:pPr algn="l"/>
                      <a:r>
                        <a:rPr lang="en-IN" sz="2200" dirty="0">
                          <a:solidFill>
                            <a:schemeClr val="tx1"/>
                          </a:solidFill>
                          <a:latin typeface="+mj-lt"/>
                        </a:rPr>
                        <a:t>Aspects of Leadership</a:t>
                      </a:r>
                    </a:p>
                  </a:txBody>
                  <a:tcPr>
                    <a:solidFill>
                      <a:schemeClr val="accent3"/>
                    </a:solidFill>
                  </a:tcPr>
                </a:tc>
                <a:tc>
                  <a:txBody>
                    <a:bodyPr/>
                    <a:lstStyle/>
                    <a:p>
                      <a:pPr algn="l"/>
                      <a:r>
                        <a:rPr lang="en-IN" sz="2200" dirty="0">
                          <a:solidFill>
                            <a:schemeClr val="tx1"/>
                          </a:solidFill>
                          <a:latin typeface="+mj-lt"/>
                        </a:rPr>
                        <a:t>https://www.indeed.com/career-advice/career-development/leadership-characteristics</a:t>
                      </a:r>
                    </a:p>
                  </a:txBody>
                  <a:tcPr>
                    <a:solidFill>
                      <a:schemeClr val="accent3"/>
                    </a:solidFill>
                  </a:tcPr>
                </a:tc>
                <a:extLst>
                  <a:ext uri="{0D108BD9-81ED-4DB2-BD59-A6C34878D82A}">
                    <a16:rowId xmlns:a16="http://schemas.microsoft.com/office/drawing/2014/main" val="2466750928"/>
                  </a:ext>
                </a:extLst>
              </a:tr>
            </a:tbl>
          </a:graphicData>
        </a:graphic>
      </p:graphicFrame>
    </p:spTree>
    <p:extLst>
      <p:ext uri="{BB962C8B-B14F-4D97-AF65-F5344CB8AC3E}">
        <p14:creationId xmlns:p14="http://schemas.microsoft.com/office/powerpoint/2010/main" val="3120254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3778DF-9A23-4DB7-A746-544463D60454}"/>
              </a:ext>
            </a:extLst>
          </p:cNvPr>
          <p:cNvSpPr>
            <a:spLocks noGrp="1"/>
          </p:cNvSpPr>
          <p:nvPr>
            <p:ph type="body" idx="2"/>
          </p:nvPr>
        </p:nvSpPr>
        <p:spPr/>
        <p:txBody>
          <a:bodyPr>
            <a:normAutofit fontScale="92500" lnSpcReduction="20000"/>
          </a:bodyPr>
          <a:lstStyle/>
          <a:p>
            <a:r>
              <a:rPr lang="en-IN" sz="2800" dirty="0">
                <a:solidFill>
                  <a:schemeClr val="tx1"/>
                </a:solidFill>
                <a:latin typeface="Times New Roman" panose="02020603050405020304" pitchFamily="18" charset="0"/>
                <a:cs typeface="Times New Roman" panose="02020603050405020304" pitchFamily="18" charset="0"/>
              </a:rPr>
              <a:t>Aspects of Leadership</a:t>
            </a:r>
          </a:p>
          <a:p>
            <a:endParaRPr lang="en-IN" dirty="0"/>
          </a:p>
        </p:txBody>
      </p:sp>
    </p:spTree>
    <p:extLst>
      <p:ext uri="{BB962C8B-B14F-4D97-AF65-F5344CB8AC3E}">
        <p14:creationId xmlns:p14="http://schemas.microsoft.com/office/powerpoint/2010/main" val="41619639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9F8457E-9A4D-441F-B1EB-C820E1564F69}"/>
              </a:ext>
            </a:extLst>
          </p:cNvPr>
          <p:cNvSpPr>
            <a:spLocks noGrp="1"/>
          </p:cNvSpPr>
          <p:nvPr>
            <p:ph type="body" idx="1"/>
          </p:nvPr>
        </p:nvSpPr>
        <p:spPr/>
        <p:txBody>
          <a:bodyPr/>
          <a:lstStyle/>
          <a:p>
            <a:pPr marL="76200" indent="0" algn="l">
              <a:lnSpc>
                <a:spcPct val="150000"/>
              </a:lnSpc>
              <a:buNone/>
            </a:pPr>
            <a:r>
              <a:rPr lang="en-US" b="0" i="0" dirty="0">
                <a:solidFill>
                  <a:srgbClr val="0D0D0D"/>
                </a:solidFill>
                <a:effectLst/>
                <a:latin typeface="+mj-lt"/>
              </a:rPr>
              <a:t>5.Adaptability: Being flexible and responsive to change, able to navigate challenges and seize opportunities.</a:t>
            </a:r>
          </a:p>
          <a:p>
            <a:pPr marL="76200" indent="0" algn="l">
              <a:lnSpc>
                <a:spcPct val="150000"/>
              </a:lnSpc>
              <a:buNone/>
            </a:pPr>
            <a:r>
              <a:rPr lang="en-US" b="0" i="0" dirty="0">
                <a:solidFill>
                  <a:srgbClr val="0D0D0D"/>
                </a:solidFill>
                <a:effectLst/>
                <a:latin typeface="+mj-lt"/>
              </a:rPr>
              <a:t>6.Accountability: Taking ownership of responsibilities and outcomes, and holding oneself and others answerable for their actions.</a:t>
            </a:r>
          </a:p>
          <a:p>
            <a:pPr marL="76200" indent="0">
              <a:lnSpc>
                <a:spcPct val="150000"/>
              </a:lnSpc>
              <a:buNone/>
            </a:pPr>
            <a:r>
              <a:rPr lang="en-US" b="0" i="0" dirty="0">
                <a:solidFill>
                  <a:srgbClr val="0D0D0D"/>
                </a:solidFill>
                <a:effectLst/>
                <a:latin typeface="+mj-lt"/>
              </a:rPr>
              <a:t>7.Empowerment: Delegating authority and fostering autonomy among team members to encourage initiative and innovation.</a:t>
            </a:r>
            <a:endParaRPr lang="en-IN" dirty="0">
              <a:latin typeface="+mj-lt"/>
            </a:endParaRPr>
          </a:p>
        </p:txBody>
      </p:sp>
      <p:sp>
        <p:nvSpPr>
          <p:cNvPr id="3" name="Text Placeholder 2">
            <a:extLst>
              <a:ext uri="{FF2B5EF4-FFF2-40B4-BE49-F238E27FC236}">
                <a16:creationId xmlns:a16="http://schemas.microsoft.com/office/drawing/2014/main" id="{B42927FD-C8F4-4428-88E3-21583F51F869}"/>
              </a:ext>
            </a:extLst>
          </p:cNvPr>
          <p:cNvSpPr>
            <a:spLocks noGrp="1"/>
          </p:cNvSpPr>
          <p:nvPr>
            <p:ph type="body" idx="2"/>
          </p:nvPr>
        </p:nvSpPr>
        <p:spPr/>
        <p:txBody>
          <a:bodyPr/>
          <a:lstStyle/>
          <a:p>
            <a:r>
              <a:rPr lang="en-IN"/>
              <a:t>Foundation of Leadership</a:t>
            </a:r>
          </a:p>
          <a:p>
            <a:endParaRPr lang="en-IN" dirty="0"/>
          </a:p>
        </p:txBody>
      </p:sp>
      <p:sp>
        <p:nvSpPr>
          <p:cNvPr id="4" name="TextBox 3">
            <a:extLst>
              <a:ext uri="{FF2B5EF4-FFF2-40B4-BE49-F238E27FC236}">
                <a16:creationId xmlns:a16="http://schemas.microsoft.com/office/drawing/2014/main" id="{360B7EF3-2CF5-4BE0-BC40-4C8EAF228E3C}"/>
              </a:ext>
            </a:extLst>
          </p:cNvPr>
          <p:cNvSpPr txBox="1"/>
          <p:nvPr/>
        </p:nvSpPr>
        <p:spPr>
          <a:xfrm>
            <a:off x="1890445" y="1394072"/>
            <a:ext cx="1818526" cy="369332"/>
          </a:xfrm>
          <a:prstGeom prst="rect">
            <a:avLst/>
          </a:prstGeom>
          <a:noFill/>
        </p:spPr>
        <p:txBody>
          <a:bodyPr wrap="square" rtlCol="0">
            <a:spAutoFit/>
          </a:bodyPr>
          <a:lstStyle/>
          <a:p>
            <a:endParaRPr lang="en-IN" dirty="0"/>
          </a:p>
        </p:txBody>
      </p:sp>
      <p:sp>
        <p:nvSpPr>
          <p:cNvPr id="5" name="Rectangle: Rounded Corners 4">
            <a:extLst>
              <a:ext uri="{FF2B5EF4-FFF2-40B4-BE49-F238E27FC236}">
                <a16:creationId xmlns:a16="http://schemas.microsoft.com/office/drawing/2014/main" id="{86C6AD89-BD15-30AF-56BC-26F039A59E58}"/>
              </a:ext>
            </a:extLst>
          </p:cNvPr>
          <p:cNvSpPr/>
          <p:nvPr/>
        </p:nvSpPr>
        <p:spPr>
          <a:xfrm>
            <a:off x="1654822" y="1334845"/>
            <a:ext cx="9698978" cy="487786"/>
          </a:xfrm>
          <a:prstGeom prst="roundRect">
            <a:avLst>
              <a:gd name="adj" fmla="val 50000"/>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2563" indent="0" algn="l"/>
            <a:r>
              <a:rPr lang="en-IN" sz="2600" dirty="0">
                <a:solidFill>
                  <a:schemeClr val="tx1"/>
                </a:solidFill>
                <a:latin typeface="Times New Roman" panose="02020603050405020304" pitchFamily="18" charset="0"/>
                <a:cs typeface="Times New Roman" panose="02020603050405020304" pitchFamily="18" charset="0"/>
              </a:rPr>
              <a:t>Summary</a:t>
            </a:r>
          </a:p>
        </p:txBody>
      </p:sp>
    </p:spTree>
    <p:extLst>
      <p:ext uri="{BB962C8B-B14F-4D97-AF65-F5344CB8AC3E}">
        <p14:creationId xmlns:p14="http://schemas.microsoft.com/office/powerpoint/2010/main" val="3164198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9F8457E-9A4D-441F-B1EB-C820E1564F69}"/>
              </a:ext>
            </a:extLst>
          </p:cNvPr>
          <p:cNvSpPr>
            <a:spLocks noGrp="1"/>
          </p:cNvSpPr>
          <p:nvPr>
            <p:ph type="body" idx="1"/>
          </p:nvPr>
        </p:nvSpPr>
        <p:spPr/>
        <p:txBody>
          <a:bodyPr>
            <a:normAutofit/>
          </a:bodyPr>
          <a:lstStyle/>
          <a:p>
            <a:pPr>
              <a:lnSpc>
                <a:spcPct val="150000"/>
              </a:lnSpc>
            </a:pPr>
            <a:r>
              <a:rPr lang="en-US" b="1" i="0" dirty="0">
                <a:solidFill>
                  <a:srgbClr val="0D0D0D"/>
                </a:solidFill>
                <a:effectLst/>
                <a:latin typeface="+mj-lt"/>
              </a:rPr>
              <a:t>Transformational Leadership:</a:t>
            </a:r>
          </a:p>
          <a:p>
            <a:pPr>
              <a:lnSpc>
                <a:spcPct val="150000"/>
              </a:lnSpc>
            </a:pPr>
            <a:r>
              <a:rPr lang="en-US" b="0" i="0" dirty="0">
                <a:solidFill>
                  <a:srgbClr val="0D0D0D"/>
                </a:solidFill>
                <a:effectLst/>
                <a:latin typeface="+mj-lt"/>
              </a:rPr>
              <a:t>Transformational leadership is a leadership style that focuses on inspiring and motivating followers to achieve exceptional performance and to grow personally and professionally. Here are some key aspects of transformational leadership:</a:t>
            </a:r>
          </a:p>
          <a:p>
            <a:pPr algn="l">
              <a:lnSpc>
                <a:spcPct val="150000"/>
              </a:lnSpc>
              <a:buFont typeface="+mj-lt"/>
              <a:buAutoNum type="arabicPeriod"/>
            </a:pPr>
            <a:r>
              <a:rPr lang="en-US" b="0" i="0" dirty="0">
                <a:solidFill>
                  <a:srgbClr val="0D0D0D"/>
                </a:solidFill>
                <a:effectLst/>
                <a:latin typeface="+mj-lt"/>
              </a:rPr>
              <a:t>Visionary Leadership: Transformational leaders articulate a compelling vision for the future that inspires and motivates others to action.</a:t>
            </a:r>
          </a:p>
          <a:p>
            <a:pPr marL="76200" indent="0" algn="l">
              <a:lnSpc>
                <a:spcPct val="150000"/>
              </a:lnSpc>
              <a:buNone/>
            </a:pPr>
            <a:endParaRPr lang="en-US" b="0" i="0" dirty="0">
              <a:solidFill>
                <a:srgbClr val="0D0D0D"/>
              </a:solidFill>
              <a:effectLst/>
              <a:latin typeface="+mj-lt"/>
            </a:endParaRPr>
          </a:p>
          <a:p>
            <a:endParaRPr lang="en-IN" b="1" dirty="0"/>
          </a:p>
        </p:txBody>
      </p:sp>
      <p:sp>
        <p:nvSpPr>
          <p:cNvPr id="3" name="Text Placeholder 2">
            <a:extLst>
              <a:ext uri="{FF2B5EF4-FFF2-40B4-BE49-F238E27FC236}">
                <a16:creationId xmlns:a16="http://schemas.microsoft.com/office/drawing/2014/main" id="{B42927FD-C8F4-4428-88E3-21583F51F869}"/>
              </a:ext>
            </a:extLst>
          </p:cNvPr>
          <p:cNvSpPr>
            <a:spLocks noGrp="1"/>
          </p:cNvSpPr>
          <p:nvPr>
            <p:ph type="body" idx="2"/>
          </p:nvPr>
        </p:nvSpPr>
        <p:spPr/>
        <p:txBody>
          <a:bodyPr/>
          <a:lstStyle/>
          <a:p>
            <a:r>
              <a:rPr lang="en-IN" dirty="0"/>
              <a:t>Foundation of Leadership</a:t>
            </a:r>
          </a:p>
        </p:txBody>
      </p:sp>
      <p:sp>
        <p:nvSpPr>
          <p:cNvPr id="4" name="TextBox 3">
            <a:extLst>
              <a:ext uri="{FF2B5EF4-FFF2-40B4-BE49-F238E27FC236}">
                <a16:creationId xmlns:a16="http://schemas.microsoft.com/office/drawing/2014/main" id="{360B7EF3-2CF5-4BE0-BC40-4C8EAF228E3C}"/>
              </a:ext>
            </a:extLst>
          </p:cNvPr>
          <p:cNvSpPr txBox="1"/>
          <p:nvPr/>
        </p:nvSpPr>
        <p:spPr>
          <a:xfrm>
            <a:off x="1890445" y="1394072"/>
            <a:ext cx="1818526" cy="369332"/>
          </a:xfrm>
          <a:prstGeom prst="rect">
            <a:avLst/>
          </a:prstGeom>
          <a:noFill/>
        </p:spPr>
        <p:txBody>
          <a:bodyPr wrap="square" rtlCol="0">
            <a:spAutoFit/>
          </a:bodyPr>
          <a:lstStyle/>
          <a:p>
            <a:endParaRPr lang="en-IN" dirty="0"/>
          </a:p>
        </p:txBody>
      </p:sp>
      <p:sp>
        <p:nvSpPr>
          <p:cNvPr id="5" name="Rectangle: Rounded Corners 4">
            <a:extLst>
              <a:ext uri="{FF2B5EF4-FFF2-40B4-BE49-F238E27FC236}">
                <a16:creationId xmlns:a16="http://schemas.microsoft.com/office/drawing/2014/main" id="{86C6AD89-BD15-30AF-56BC-26F039A59E58}"/>
              </a:ext>
            </a:extLst>
          </p:cNvPr>
          <p:cNvSpPr/>
          <p:nvPr/>
        </p:nvSpPr>
        <p:spPr>
          <a:xfrm>
            <a:off x="1654822" y="1334845"/>
            <a:ext cx="9698978" cy="487786"/>
          </a:xfrm>
          <a:prstGeom prst="roundRect">
            <a:avLst>
              <a:gd name="adj" fmla="val 50000"/>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2563" indent="0" algn="l"/>
            <a:r>
              <a:rPr lang="en-IN" sz="2600" dirty="0">
                <a:solidFill>
                  <a:schemeClr val="tx1"/>
                </a:solidFill>
                <a:latin typeface="Times New Roman" panose="02020603050405020304" pitchFamily="18" charset="0"/>
                <a:cs typeface="Times New Roman" panose="02020603050405020304" pitchFamily="18" charset="0"/>
              </a:rPr>
              <a:t>Aspects of Leadership</a:t>
            </a:r>
          </a:p>
        </p:txBody>
      </p:sp>
    </p:spTree>
    <p:extLst>
      <p:ext uri="{BB962C8B-B14F-4D97-AF65-F5344CB8AC3E}">
        <p14:creationId xmlns:p14="http://schemas.microsoft.com/office/powerpoint/2010/main" val="2434529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9F8457E-9A4D-441F-B1EB-C820E1564F69}"/>
              </a:ext>
            </a:extLst>
          </p:cNvPr>
          <p:cNvSpPr>
            <a:spLocks noGrp="1"/>
          </p:cNvSpPr>
          <p:nvPr>
            <p:ph type="body" idx="1"/>
          </p:nvPr>
        </p:nvSpPr>
        <p:spPr/>
        <p:txBody>
          <a:bodyPr/>
          <a:lstStyle/>
          <a:p>
            <a:pPr>
              <a:lnSpc>
                <a:spcPct val="150000"/>
              </a:lnSpc>
            </a:pPr>
            <a:r>
              <a:rPr lang="en-US" b="0" i="0" dirty="0">
                <a:solidFill>
                  <a:srgbClr val="0D0D0D"/>
                </a:solidFill>
                <a:effectLst/>
                <a:latin typeface="+mj-lt"/>
              </a:rPr>
              <a:t>Inspirational Motivation: They cultivate enthusiasm and commitment among followers by communicating high expectations and fostering a sense of purpose</a:t>
            </a:r>
          </a:p>
          <a:p>
            <a:pPr>
              <a:lnSpc>
                <a:spcPct val="150000"/>
              </a:lnSpc>
            </a:pPr>
            <a:r>
              <a:rPr lang="en-US" b="0" i="0" dirty="0">
                <a:solidFill>
                  <a:srgbClr val="0D0D0D"/>
                </a:solidFill>
                <a:effectLst/>
                <a:latin typeface="+mj-lt"/>
              </a:rPr>
              <a:t>Individualized Support: Transformational leaders recognize the unique needs and strengths of each team member, providing tailored support and mentorship to foster personal growth and development.</a:t>
            </a:r>
          </a:p>
          <a:p>
            <a:endParaRPr lang="en-IN" dirty="0"/>
          </a:p>
        </p:txBody>
      </p:sp>
      <p:sp>
        <p:nvSpPr>
          <p:cNvPr id="3" name="Text Placeholder 2">
            <a:extLst>
              <a:ext uri="{FF2B5EF4-FFF2-40B4-BE49-F238E27FC236}">
                <a16:creationId xmlns:a16="http://schemas.microsoft.com/office/drawing/2014/main" id="{B42927FD-C8F4-4428-88E3-21583F51F869}"/>
              </a:ext>
            </a:extLst>
          </p:cNvPr>
          <p:cNvSpPr>
            <a:spLocks noGrp="1"/>
          </p:cNvSpPr>
          <p:nvPr>
            <p:ph type="body" idx="2"/>
          </p:nvPr>
        </p:nvSpPr>
        <p:spPr/>
        <p:txBody>
          <a:bodyPr/>
          <a:lstStyle/>
          <a:p>
            <a:r>
              <a:rPr lang="en-IN" dirty="0"/>
              <a:t>Foundation of Leadership</a:t>
            </a:r>
          </a:p>
          <a:p>
            <a:endParaRPr lang="en-IN" dirty="0"/>
          </a:p>
        </p:txBody>
      </p:sp>
      <p:sp>
        <p:nvSpPr>
          <p:cNvPr id="4" name="TextBox 3">
            <a:extLst>
              <a:ext uri="{FF2B5EF4-FFF2-40B4-BE49-F238E27FC236}">
                <a16:creationId xmlns:a16="http://schemas.microsoft.com/office/drawing/2014/main" id="{360B7EF3-2CF5-4BE0-BC40-4C8EAF228E3C}"/>
              </a:ext>
            </a:extLst>
          </p:cNvPr>
          <p:cNvSpPr txBox="1"/>
          <p:nvPr/>
        </p:nvSpPr>
        <p:spPr>
          <a:xfrm>
            <a:off x="1890445" y="1394072"/>
            <a:ext cx="1818526" cy="369332"/>
          </a:xfrm>
          <a:prstGeom prst="rect">
            <a:avLst/>
          </a:prstGeom>
          <a:noFill/>
        </p:spPr>
        <p:txBody>
          <a:bodyPr wrap="square" rtlCol="0">
            <a:spAutoFit/>
          </a:bodyPr>
          <a:lstStyle/>
          <a:p>
            <a:endParaRPr lang="en-IN" dirty="0"/>
          </a:p>
        </p:txBody>
      </p:sp>
      <p:sp>
        <p:nvSpPr>
          <p:cNvPr id="5" name="Rectangle: Rounded Corners 4">
            <a:extLst>
              <a:ext uri="{FF2B5EF4-FFF2-40B4-BE49-F238E27FC236}">
                <a16:creationId xmlns:a16="http://schemas.microsoft.com/office/drawing/2014/main" id="{86C6AD89-BD15-30AF-56BC-26F039A59E58}"/>
              </a:ext>
            </a:extLst>
          </p:cNvPr>
          <p:cNvSpPr/>
          <p:nvPr/>
        </p:nvSpPr>
        <p:spPr>
          <a:xfrm>
            <a:off x="1654822" y="1334845"/>
            <a:ext cx="9698978" cy="487786"/>
          </a:xfrm>
          <a:prstGeom prst="roundRect">
            <a:avLst>
              <a:gd name="adj" fmla="val 50000"/>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2563" indent="0" algn="l"/>
            <a:r>
              <a:rPr lang="en-IN" sz="2600" dirty="0">
                <a:solidFill>
                  <a:schemeClr val="tx1"/>
                </a:solidFill>
                <a:latin typeface="Times New Roman" panose="02020603050405020304" pitchFamily="18" charset="0"/>
                <a:cs typeface="Times New Roman" panose="02020603050405020304" pitchFamily="18" charset="0"/>
              </a:rPr>
              <a:t>Aspects of Leadership</a:t>
            </a:r>
          </a:p>
        </p:txBody>
      </p:sp>
    </p:spTree>
    <p:extLst>
      <p:ext uri="{BB962C8B-B14F-4D97-AF65-F5344CB8AC3E}">
        <p14:creationId xmlns:p14="http://schemas.microsoft.com/office/powerpoint/2010/main" val="150878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1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anded Edge">
      <a:fillStyleLst>
        <a:solidFill>
          <a:schemeClr val="phClr"/>
        </a:solidFill>
        <a:solidFill>
          <a:schemeClr val="phClr">
            <a:tint val="50000"/>
          </a:schemeClr>
        </a:solidFill>
        <a:gradFill rotWithShape="1">
          <a:gsLst>
            <a:gs pos="0">
              <a:schemeClr val="phClr"/>
            </a:gs>
            <a:gs pos="90000">
              <a:schemeClr val="phClr">
                <a:shade val="100000"/>
              </a:schemeClr>
            </a:gs>
            <a:gs pos="100000">
              <a:schemeClr val="phClr">
                <a:shade val="85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17779" dir="5400000" rotWithShape="0">
              <a:srgbClr val="000000">
                <a:alpha val="40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368</TotalTime>
  <Words>3702</Words>
  <Application>Microsoft Office PowerPoint</Application>
  <PresentationFormat>Widescreen</PresentationFormat>
  <Paragraphs>259</Paragraphs>
  <Slides>62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62</vt:i4>
      </vt:variant>
    </vt:vector>
  </HeadingPairs>
  <TitlesOfParts>
    <vt:vector size="67" baseType="lpstr">
      <vt:lpstr>Arial</vt:lpstr>
      <vt:lpstr>Calibri</vt:lpstr>
      <vt:lpstr>Söhne</vt:lpstr>
      <vt:lpstr>Times New Roman</vt:lpstr>
      <vt:lpstr>1_Office Theme</vt:lpstr>
      <vt:lpstr>PowerPoint Presentation</vt:lpstr>
      <vt:lpstr>Foundation of Leadership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Aspects of Leadership</vt:lpstr>
      <vt:lpstr>Aspects of Leadership</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Himani Chowdhary</cp:lastModifiedBy>
  <cp:revision>9</cp:revision>
  <dcterms:created xsi:type="dcterms:W3CDTF">2023-05-05T05:09:20Z</dcterms:created>
  <dcterms:modified xsi:type="dcterms:W3CDTF">2024-03-21T12:49:46Z</dcterms:modified>
</cp:coreProperties>
</file>