
<file path=[Content_Types].xml><?xml version="1.0" encoding="utf-8"?>
<Types xmlns="http://schemas.openxmlformats.org/package/2006/content-types">
  <Default Extension="gif" ContentType="image/gi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4" roundtripDataSignature="AMtx7mgEJ519C/ufEAGbvllnD8sVXkyOI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FDDFED8-E461-4A7A-BBAD-589D70736915}">
  <a:tblStyle styleId="{FFDDFED8-E461-4A7A-BBAD-589D70736915}" styleName="Table_0">
    <a:wholeTbl>
      <a:tcTxStyle b="off" i="off">
        <a:font>
          <a:latin typeface="Arial"/>
          <a:ea typeface="Arial"/>
          <a:cs typeface="Arial"/>
        </a:font>
        <a:srgbClr val="000000"/>
      </a:tcTxStyle>
      <a:tcStyle>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9" d="100"/>
          <a:sy n="79" d="100"/>
        </p:scale>
        <p:origin x="821"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customschemas.google.com/relationships/presentationmetadata" Target="meta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5"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Times New Roman"/>
                <a:ea typeface="Times New Roman"/>
                <a:cs typeface="Times New Roman"/>
                <a:sym typeface="Times New Roman"/>
              </a:rPr>
              <a:t>‹#›</a:t>
            </a:fld>
            <a:endParaRPr sz="1200" b="0" i="0" u="none" strike="noStrike" cap="none">
              <a:solidFill>
                <a:schemeClr val="dk1"/>
              </a:solidFill>
              <a:latin typeface="Times New Roman"/>
              <a:ea typeface="Times New Roman"/>
              <a:cs typeface="Times New Roman"/>
              <a:sym typeface="Times New Roman"/>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latin typeface="Times New Roman"/>
              <a:ea typeface="Times New Roman"/>
              <a:cs typeface="Times New Roman"/>
              <a:sym typeface="Times New Roman"/>
            </a:endParaRPr>
          </a:p>
        </p:txBody>
      </p:sp>
      <p:sp>
        <p:nvSpPr>
          <p:cNvPr id="74" name="Google Shape;74;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4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2" name="Google Shape;182;p4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endParaRPr>
              <a:latin typeface="Times New Roman"/>
              <a:ea typeface="Times New Roman"/>
              <a:cs typeface="Times New Roman"/>
              <a:sym typeface="Times New Roman"/>
            </a:endParaRPr>
          </a:p>
        </p:txBody>
      </p:sp>
      <p:sp>
        <p:nvSpPr>
          <p:cNvPr id="183" name="Google Shape;183;p4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latin typeface="Times New Roman"/>
                <a:ea typeface="Times New Roman"/>
                <a:cs typeface="Times New Roman"/>
                <a:sym typeface="Times New Roman"/>
              </a:rPr>
              <a:t>10</a:t>
            </a:fld>
            <a:endParaRPr>
              <a:latin typeface="Times New Roman"/>
              <a:ea typeface="Times New Roman"/>
              <a:cs typeface="Times New Roman"/>
              <a:sym typeface="Times New Roman"/>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4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1" name="Google Shape;191;p4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endParaRPr>
              <a:latin typeface="Times New Roman"/>
              <a:ea typeface="Times New Roman"/>
              <a:cs typeface="Times New Roman"/>
              <a:sym typeface="Times New Roman"/>
            </a:endParaRPr>
          </a:p>
        </p:txBody>
      </p:sp>
      <p:sp>
        <p:nvSpPr>
          <p:cNvPr id="192" name="Google Shape;192;p4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latin typeface="Times New Roman"/>
                <a:ea typeface="Times New Roman"/>
                <a:cs typeface="Times New Roman"/>
                <a:sym typeface="Times New Roman"/>
              </a:rPr>
              <a:t>11</a:t>
            </a:fld>
            <a:endParaRPr>
              <a:latin typeface="Times New Roman"/>
              <a:ea typeface="Times New Roman"/>
              <a:cs typeface="Times New Roman"/>
              <a:sym typeface="Times New Roman"/>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4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0" name="Google Shape;200;p4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endParaRPr>
              <a:latin typeface="Times New Roman"/>
              <a:ea typeface="Times New Roman"/>
              <a:cs typeface="Times New Roman"/>
              <a:sym typeface="Times New Roman"/>
            </a:endParaRPr>
          </a:p>
        </p:txBody>
      </p:sp>
      <p:sp>
        <p:nvSpPr>
          <p:cNvPr id="201" name="Google Shape;201;p4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latin typeface="Times New Roman"/>
                <a:ea typeface="Times New Roman"/>
                <a:cs typeface="Times New Roman"/>
                <a:sym typeface="Times New Roman"/>
              </a:rPr>
              <a:t>12</a:t>
            </a:fld>
            <a:endParaRPr>
              <a:latin typeface="Times New Roman"/>
              <a:ea typeface="Times New Roman"/>
              <a:cs typeface="Times New Roman"/>
              <a:sym typeface="Times New Roman"/>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4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8" name="Google Shape;208;p4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r>
              <a:rPr lang="en-US"/>
              <a:t>https://slideplayer.com/slide/14457597/90/images/6/.jpg</a:t>
            </a:r>
            <a:endParaRPr/>
          </a:p>
        </p:txBody>
      </p:sp>
      <p:sp>
        <p:nvSpPr>
          <p:cNvPr id="209" name="Google Shape;209;p4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p5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8" name="Google Shape;218;p5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endParaRPr/>
          </a:p>
        </p:txBody>
      </p:sp>
      <p:sp>
        <p:nvSpPr>
          <p:cNvPr id="219" name="Google Shape;219;p5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5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7" name="Google Shape;227;p5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endParaRPr/>
          </a:p>
        </p:txBody>
      </p:sp>
      <p:sp>
        <p:nvSpPr>
          <p:cNvPr id="228" name="Google Shape;228;p5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p5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6" name="Google Shape;236;p5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endParaRPr/>
          </a:p>
        </p:txBody>
      </p:sp>
      <p:sp>
        <p:nvSpPr>
          <p:cNvPr id="237" name="Google Shape;237;p5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16</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p5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5" name="Google Shape;245;p5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endParaRPr/>
          </a:p>
        </p:txBody>
      </p:sp>
      <p:sp>
        <p:nvSpPr>
          <p:cNvPr id="246" name="Google Shape;246;p5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17</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p5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4" name="Google Shape;254;p5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endParaRPr/>
          </a:p>
        </p:txBody>
      </p:sp>
      <p:sp>
        <p:nvSpPr>
          <p:cNvPr id="255" name="Google Shape;255;p5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18</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p5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3" name="Google Shape;263;p5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endParaRPr/>
          </a:p>
        </p:txBody>
      </p:sp>
      <p:sp>
        <p:nvSpPr>
          <p:cNvPr id="264" name="Google Shape;264;p5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19</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9" name="Google Shape;79;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endParaRPr>
              <a:latin typeface="Times New Roman"/>
              <a:ea typeface="Times New Roman"/>
              <a:cs typeface="Times New Roman"/>
              <a:sym typeface="Times New Roman"/>
            </a:endParaRPr>
          </a:p>
        </p:txBody>
      </p:sp>
      <p:sp>
        <p:nvSpPr>
          <p:cNvPr id="80" name="Google Shape;80;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latin typeface="Times New Roman"/>
                <a:ea typeface="Times New Roman"/>
                <a:cs typeface="Times New Roman"/>
                <a:sym typeface="Times New Roman"/>
              </a:rPr>
              <a:t>2</a:t>
            </a:fld>
            <a:endParaRPr>
              <a:latin typeface="Times New Roman"/>
              <a:ea typeface="Times New Roman"/>
              <a:cs typeface="Times New Roman"/>
              <a:sym typeface="Times New Roman"/>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p5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2" name="Google Shape;272;p5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sz="1200">
              <a:latin typeface="Times New Roman"/>
              <a:ea typeface="Times New Roman"/>
              <a:cs typeface="Times New Roman"/>
              <a:sym typeface="Times New Roman"/>
            </a:endParaRPr>
          </a:p>
        </p:txBody>
      </p:sp>
      <p:sp>
        <p:nvSpPr>
          <p:cNvPr id="273" name="Google Shape;273;p5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latin typeface="Times New Roman"/>
                <a:ea typeface="Times New Roman"/>
                <a:cs typeface="Times New Roman"/>
                <a:sym typeface="Times New Roman"/>
              </a:rPr>
              <a:t>20</a:t>
            </a:fld>
            <a:endParaRPr>
              <a:latin typeface="Times New Roman"/>
              <a:ea typeface="Times New Roman"/>
              <a:cs typeface="Times New Roman"/>
              <a:sym typeface="Times New Roman"/>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p5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81" name="Google Shape;281;p5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sz="1200">
              <a:latin typeface="Times New Roman"/>
              <a:ea typeface="Times New Roman"/>
              <a:cs typeface="Times New Roman"/>
              <a:sym typeface="Times New Roman"/>
            </a:endParaRPr>
          </a:p>
        </p:txBody>
      </p:sp>
      <p:sp>
        <p:nvSpPr>
          <p:cNvPr id="282" name="Google Shape;282;p5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latin typeface="Times New Roman"/>
                <a:ea typeface="Times New Roman"/>
                <a:cs typeface="Times New Roman"/>
                <a:sym typeface="Times New Roman"/>
              </a:rPr>
              <a:t>21</a:t>
            </a:fld>
            <a:endParaRPr>
              <a:latin typeface="Times New Roman"/>
              <a:ea typeface="Times New Roman"/>
              <a:cs typeface="Times New Roman"/>
              <a:sym typeface="Times New Roman"/>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p5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90" name="Google Shape;290;p5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SzPts val="1400"/>
              <a:buNone/>
            </a:pPr>
            <a:endParaRPr/>
          </a:p>
        </p:txBody>
      </p:sp>
      <p:sp>
        <p:nvSpPr>
          <p:cNvPr id="291" name="Google Shape;291;p5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fld id="{00000000-1234-1234-1234-123412341234}" type="slidenum">
              <a:rPr lang="en-US"/>
              <a:t>22</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p5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0" name="Google Shape;300;p5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SzPts val="1400"/>
              <a:buNone/>
            </a:pPr>
            <a:endParaRPr/>
          </a:p>
        </p:txBody>
      </p:sp>
      <p:sp>
        <p:nvSpPr>
          <p:cNvPr id="301" name="Google Shape;301;p5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fld id="{00000000-1234-1234-1234-123412341234}" type="slidenum">
              <a:rPr lang="en-US"/>
              <a:t>23</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p6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10" name="Google Shape;310;p6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SzPts val="1400"/>
              <a:buNone/>
            </a:pPr>
            <a:endParaRPr/>
          </a:p>
        </p:txBody>
      </p:sp>
      <p:sp>
        <p:nvSpPr>
          <p:cNvPr id="311" name="Google Shape;311;p6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1400"/>
              <a:buNone/>
            </a:pPr>
            <a:fld id="{00000000-1234-1234-1234-123412341234}" type="slidenum">
              <a:rPr lang="en-US"/>
              <a:t>24</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p6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20" name="Google Shape;320;p6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latin typeface="Times New Roman"/>
              <a:ea typeface="Times New Roman"/>
              <a:cs typeface="Times New Roman"/>
              <a:sym typeface="Times New Roman"/>
            </a:endParaRPr>
          </a:p>
        </p:txBody>
      </p:sp>
      <p:sp>
        <p:nvSpPr>
          <p:cNvPr id="321" name="Google Shape;321;p6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latin typeface="Times New Roman"/>
                <a:ea typeface="Times New Roman"/>
                <a:cs typeface="Times New Roman"/>
                <a:sym typeface="Times New Roman"/>
              </a:rPr>
              <a:t>25</a:t>
            </a:fld>
            <a:endParaRPr>
              <a:latin typeface="Times New Roman"/>
              <a:ea typeface="Times New Roman"/>
              <a:cs typeface="Times New Roman"/>
              <a:sym typeface="Times New Roman"/>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p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32" name="Google Shape;332;p2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latin typeface="Times New Roman"/>
              <a:ea typeface="Times New Roman"/>
              <a:cs typeface="Times New Roman"/>
              <a:sym typeface="Times New Roman"/>
            </a:endParaRPr>
          </a:p>
        </p:txBody>
      </p:sp>
      <p:sp>
        <p:nvSpPr>
          <p:cNvPr id="333" name="Google Shape;333;p2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latin typeface="Times New Roman"/>
                <a:ea typeface="Times New Roman"/>
                <a:cs typeface="Times New Roman"/>
                <a:sym typeface="Times New Roman"/>
              </a:rPr>
              <a:t>26</a:t>
            </a:fld>
            <a:endParaRPr>
              <a:latin typeface="Times New Roman"/>
              <a:ea typeface="Times New Roman"/>
              <a:cs typeface="Times New Roman"/>
              <a:sym typeface="Times New Roman"/>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p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43" name="Google Shape;343;p3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latin typeface="Times New Roman"/>
              <a:ea typeface="Times New Roman"/>
              <a:cs typeface="Times New Roman"/>
              <a:sym typeface="Times New Roman"/>
            </a:endParaRPr>
          </a:p>
        </p:txBody>
      </p:sp>
      <p:sp>
        <p:nvSpPr>
          <p:cNvPr id="344" name="Google Shape;344;p3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latin typeface="Times New Roman"/>
                <a:ea typeface="Times New Roman"/>
                <a:cs typeface="Times New Roman"/>
                <a:sym typeface="Times New Roman"/>
              </a:rPr>
              <a:t>27</a:t>
            </a:fld>
            <a:endParaRPr>
              <a:latin typeface="Times New Roman"/>
              <a:ea typeface="Times New Roman"/>
              <a:cs typeface="Times New Roman"/>
              <a:sym typeface="Times New Roman"/>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endParaRPr>
              <a:latin typeface="Times New Roman"/>
              <a:ea typeface="Times New Roman"/>
              <a:cs typeface="Times New Roman"/>
              <a:sym typeface="Times New Roman"/>
            </a:endParaRPr>
          </a:p>
        </p:txBody>
      </p:sp>
      <p:sp>
        <p:nvSpPr>
          <p:cNvPr id="87" name="Google Shape;87;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latin typeface="Times New Roman"/>
                <a:ea typeface="Times New Roman"/>
                <a:cs typeface="Times New Roman"/>
                <a:sym typeface="Times New Roman"/>
              </a:rPr>
              <a:t>3</a:t>
            </a:fld>
            <a:endParaRPr>
              <a:latin typeface="Times New Roman"/>
              <a:ea typeface="Times New Roman"/>
              <a:cs typeface="Times New Roman"/>
              <a:sym typeface="Times New Roman"/>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8" name="Google Shape;98;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endParaRPr>
              <a:latin typeface="Times New Roman"/>
              <a:ea typeface="Times New Roman"/>
              <a:cs typeface="Times New Roman"/>
              <a:sym typeface="Times New Roman"/>
            </a:endParaRPr>
          </a:p>
        </p:txBody>
      </p:sp>
      <p:sp>
        <p:nvSpPr>
          <p:cNvPr id="99" name="Google Shape;99;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latin typeface="Times New Roman"/>
                <a:ea typeface="Times New Roman"/>
                <a:cs typeface="Times New Roman"/>
                <a:sym typeface="Times New Roman"/>
              </a:rPr>
              <a:t>4</a:t>
            </a:fld>
            <a:endParaRPr>
              <a:latin typeface="Times New Roman"/>
              <a:ea typeface="Times New Roman"/>
              <a:cs typeface="Times New Roman"/>
              <a:sym typeface="Times New Roman"/>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1" name="Google Shape;121;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endParaRPr>
              <a:latin typeface="Times New Roman"/>
              <a:ea typeface="Times New Roman"/>
              <a:cs typeface="Times New Roman"/>
              <a:sym typeface="Times New Roman"/>
            </a:endParaRPr>
          </a:p>
        </p:txBody>
      </p:sp>
      <p:sp>
        <p:nvSpPr>
          <p:cNvPr id="122" name="Google Shape;122;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latin typeface="Times New Roman"/>
                <a:ea typeface="Times New Roman"/>
                <a:cs typeface="Times New Roman"/>
                <a:sym typeface="Times New Roman"/>
              </a:rPr>
              <a:t>5</a:t>
            </a:fld>
            <a:endParaRPr>
              <a:latin typeface="Times New Roman"/>
              <a:ea typeface="Times New Roman"/>
              <a:cs typeface="Times New Roman"/>
              <a:sym typeface="Times New Roman"/>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4" name="Google Shape;144;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endParaRPr>
              <a:latin typeface="Times New Roman"/>
              <a:ea typeface="Times New Roman"/>
              <a:cs typeface="Times New Roman"/>
              <a:sym typeface="Times New Roman"/>
            </a:endParaRPr>
          </a:p>
        </p:txBody>
      </p:sp>
      <p:sp>
        <p:nvSpPr>
          <p:cNvPr id="145" name="Google Shape;145;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latin typeface="Times New Roman"/>
                <a:ea typeface="Times New Roman"/>
                <a:cs typeface="Times New Roman"/>
                <a:sym typeface="Times New Roman"/>
              </a:rPr>
              <a:t>6</a:t>
            </a:fld>
            <a:endParaRPr>
              <a:latin typeface="Times New Roman"/>
              <a:ea typeface="Times New Roman"/>
              <a:cs typeface="Times New Roman"/>
              <a:sym typeface="Times New Roman"/>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4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6" name="Google Shape;156;p4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endParaRPr>
              <a:latin typeface="Times New Roman"/>
              <a:ea typeface="Times New Roman"/>
              <a:cs typeface="Times New Roman"/>
              <a:sym typeface="Times New Roman"/>
            </a:endParaRPr>
          </a:p>
        </p:txBody>
      </p:sp>
      <p:sp>
        <p:nvSpPr>
          <p:cNvPr id="157" name="Google Shape;157;p4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latin typeface="Times New Roman"/>
                <a:ea typeface="Times New Roman"/>
                <a:cs typeface="Times New Roman"/>
                <a:sym typeface="Times New Roman"/>
              </a:rPr>
              <a:t>7</a:t>
            </a:fld>
            <a:endParaRPr>
              <a:latin typeface="Times New Roman"/>
              <a:ea typeface="Times New Roman"/>
              <a:cs typeface="Times New Roman"/>
              <a:sym typeface="Times New Roman"/>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4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5" name="Google Shape;165;p4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endParaRPr>
              <a:latin typeface="Times New Roman"/>
              <a:ea typeface="Times New Roman"/>
              <a:cs typeface="Times New Roman"/>
              <a:sym typeface="Times New Roman"/>
            </a:endParaRPr>
          </a:p>
        </p:txBody>
      </p:sp>
      <p:sp>
        <p:nvSpPr>
          <p:cNvPr id="166" name="Google Shape;166;p4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latin typeface="Times New Roman"/>
                <a:ea typeface="Times New Roman"/>
                <a:cs typeface="Times New Roman"/>
                <a:sym typeface="Times New Roman"/>
              </a:rPr>
              <a:t>8</a:t>
            </a:fld>
            <a:endParaRPr>
              <a:latin typeface="Times New Roman"/>
              <a:ea typeface="Times New Roman"/>
              <a:cs typeface="Times New Roman"/>
              <a:sym typeface="Times New Roman"/>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4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4" name="Google Shape;174;p4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endParaRPr>
              <a:latin typeface="Times New Roman"/>
              <a:ea typeface="Times New Roman"/>
              <a:cs typeface="Times New Roman"/>
              <a:sym typeface="Times New Roman"/>
            </a:endParaRPr>
          </a:p>
        </p:txBody>
      </p:sp>
      <p:sp>
        <p:nvSpPr>
          <p:cNvPr id="175" name="Google Shape;175;p4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latin typeface="Times New Roman"/>
                <a:ea typeface="Times New Roman"/>
                <a:cs typeface="Times New Roman"/>
                <a:sym typeface="Times New Roman"/>
              </a:rPr>
              <a:t>9</a:t>
            </a:fld>
            <a:endParaRPr>
              <a:latin typeface="Times New Roman"/>
              <a:ea typeface="Times New Roman"/>
              <a:cs typeface="Times New Roman"/>
              <a:sym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
        <p:cNvGrpSpPr/>
        <p:nvPr/>
      </p:nvGrpSpPr>
      <p:grpSpPr>
        <a:xfrm>
          <a:off x="0" y="0"/>
          <a:ext cx="0" cy="0"/>
          <a:chOff x="0" y="0"/>
          <a:chExt cx="0" cy="0"/>
        </a:xfrm>
      </p:grpSpPr>
      <p:pic>
        <p:nvPicPr>
          <p:cNvPr id="16" name="Google Shape;16;p32"/>
          <p:cNvPicPr preferRelativeResize="0"/>
          <p:nvPr/>
        </p:nvPicPr>
        <p:blipFill rotWithShape="1">
          <a:blip r:embed="rId2">
            <a:alphaModFix/>
          </a:blip>
          <a:srcRect/>
          <a:stretch/>
        </p:blipFill>
        <p:spPr>
          <a:xfrm>
            <a:off x="32212" y="33455"/>
            <a:ext cx="12148637" cy="6813394"/>
          </a:xfrm>
          <a:prstGeom prst="rect">
            <a:avLst/>
          </a:prstGeom>
          <a:noFill/>
          <a:ln>
            <a:noFill/>
          </a:ln>
        </p:spPr>
      </p:pic>
      <p:sp>
        <p:nvSpPr>
          <p:cNvPr id="17" name="Google Shape;17;p32"/>
          <p:cNvSpPr txBox="1">
            <a:spLocks noGrp="1"/>
          </p:cNvSpPr>
          <p:nvPr>
            <p:ph type="title"/>
          </p:nvPr>
        </p:nvSpPr>
        <p:spPr>
          <a:xfrm>
            <a:off x="613317" y="454334"/>
            <a:ext cx="10740483" cy="50467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2400"/>
              <a:buFont typeface="Calibri"/>
              <a:buNone/>
              <a:defRPr sz="2400" b="1">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pic>
        <p:nvPicPr>
          <p:cNvPr id="18" name="Google Shape;18;p32"/>
          <p:cNvPicPr preferRelativeResize="0"/>
          <p:nvPr/>
        </p:nvPicPr>
        <p:blipFill rotWithShape="1">
          <a:blip r:embed="rId3">
            <a:alphaModFix/>
          </a:blip>
          <a:srcRect/>
          <a:stretch/>
        </p:blipFill>
        <p:spPr>
          <a:xfrm>
            <a:off x="10113361" y="250562"/>
            <a:ext cx="1791569" cy="766762"/>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67"/>
        <p:cNvGrpSpPr/>
        <p:nvPr/>
      </p:nvGrpSpPr>
      <p:grpSpPr>
        <a:xfrm>
          <a:off x="0" y="0"/>
          <a:ext cx="0" cy="0"/>
          <a:chOff x="0" y="0"/>
          <a:chExt cx="0" cy="0"/>
        </a:xfrm>
      </p:grpSpPr>
      <p:sp>
        <p:nvSpPr>
          <p:cNvPr id="68" name="Google Shape;68;p4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2400"/>
              <a:buFont typeface="Calibri"/>
              <a:buNone/>
              <a:defRPr sz="2400" b="1">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4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81000" algn="l">
              <a:lnSpc>
                <a:spcPct val="90000"/>
              </a:lnSpc>
              <a:spcBef>
                <a:spcPts val="1000"/>
              </a:spcBef>
              <a:spcAft>
                <a:spcPts val="0"/>
              </a:spcAft>
              <a:buClr>
                <a:schemeClr val="dk1"/>
              </a:buClr>
              <a:buSzPts val="2400"/>
              <a:buChar char="•"/>
              <a:defRPr sz="2400">
                <a:latin typeface="Times New Roman"/>
                <a:ea typeface="Times New Roman"/>
                <a:cs typeface="Times New Roman"/>
                <a:sym typeface="Times New Roman"/>
              </a:defRPr>
            </a:lvl1pPr>
            <a:lvl2pPr marL="914400" lvl="1" indent="-355600" algn="l">
              <a:lnSpc>
                <a:spcPct val="90000"/>
              </a:lnSpc>
              <a:spcBef>
                <a:spcPts val="500"/>
              </a:spcBef>
              <a:spcAft>
                <a:spcPts val="0"/>
              </a:spcAft>
              <a:buClr>
                <a:schemeClr val="dk1"/>
              </a:buClr>
              <a:buSzPts val="2000"/>
              <a:buChar char="•"/>
              <a:defRPr sz="2000"/>
            </a:lvl2pPr>
            <a:lvl3pPr marL="1371600" lvl="2" indent="-342900" algn="l">
              <a:lnSpc>
                <a:spcPct val="90000"/>
              </a:lnSpc>
              <a:spcBef>
                <a:spcPts val="500"/>
              </a:spcBef>
              <a:spcAft>
                <a:spcPts val="0"/>
              </a:spcAft>
              <a:buClr>
                <a:schemeClr val="dk1"/>
              </a:buClr>
              <a:buSzPts val="1800"/>
              <a:buChar char="•"/>
              <a:defRPr sz="1800"/>
            </a:lvl3pPr>
            <a:lvl4pPr marL="1828800" lvl="3" indent="-330200" algn="l">
              <a:lnSpc>
                <a:spcPct val="90000"/>
              </a:lnSpc>
              <a:spcBef>
                <a:spcPts val="500"/>
              </a:spcBef>
              <a:spcAft>
                <a:spcPts val="0"/>
              </a:spcAft>
              <a:buClr>
                <a:schemeClr val="dk1"/>
              </a:buClr>
              <a:buSzPts val="1600"/>
              <a:buChar char="•"/>
              <a:defRPr sz="1600"/>
            </a:lvl4pPr>
            <a:lvl5pPr marL="2286000" lvl="4" indent="-317500" algn="l">
              <a:lnSpc>
                <a:spcPct val="90000"/>
              </a:lnSpc>
              <a:spcBef>
                <a:spcPts val="500"/>
              </a:spcBef>
              <a:spcAft>
                <a:spcPts val="0"/>
              </a:spcAft>
              <a:buClr>
                <a:schemeClr val="dk1"/>
              </a:buClr>
              <a:buSzPts val="1400"/>
              <a:buChar char="•"/>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0" name="Google Shape;70;p42"/>
          <p:cNvSpPr txBox="1">
            <a:spLocks noGrp="1"/>
          </p:cNvSpPr>
          <p:nvPr>
            <p:ph type="sldNum" idx="12"/>
          </p:nvPr>
        </p:nvSpPr>
        <p:spPr>
          <a:xfrm>
            <a:off x="8156601" y="6356350"/>
            <a:ext cx="3651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accent2"/>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accent2"/>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accent2"/>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accent2"/>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accent2"/>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accent2"/>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accent2"/>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accent2"/>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accent2"/>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pic>
        <p:nvPicPr>
          <p:cNvPr id="71" name="Google Shape;71;p42"/>
          <p:cNvPicPr preferRelativeResize="0"/>
          <p:nvPr/>
        </p:nvPicPr>
        <p:blipFill rotWithShape="1">
          <a:blip r:embed="rId2">
            <a:alphaModFix/>
          </a:blip>
          <a:srcRect/>
          <a:stretch/>
        </p:blipFill>
        <p:spPr>
          <a:xfrm>
            <a:off x="10113361" y="250562"/>
            <a:ext cx="1791569" cy="766762"/>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9"/>
        <p:cNvGrpSpPr/>
        <p:nvPr/>
      </p:nvGrpSpPr>
      <p:grpSpPr>
        <a:xfrm>
          <a:off x="0" y="0"/>
          <a:ext cx="0" cy="0"/>
          <a:chOff x="0" y="0"/>
          <a:chExt cx="0" cy="0"/>
        </a:xfrm>
      </p:grpSpPr>
      <p:sp>
        <p:nvSpPr>
          <p:cNvPr id="20" name="Google Shape;20;p33"/>
          <p:cNvSpPr txBox="1">
            <a:spLocks noGrp="1"/>
          </p:cNvSpPr>
          <p:nvPr>
            <p:ph type="ctrTitle"/>
          </p:nvPr>
        </p:nvSpPr>
        <p:spPr>
          <a:xfrm>
            <a:off x="1913470" y="1025370"/>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4000"/>
              <a:buFont typeface="Calibri"/>
              <a:buNone/>
              <a:defRPr sz="4000" b="1">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33"/>
          <p:cNvSpPr txBox="1">
            <a:spLocks noGrp="1"/>
          </p:cNvSpPr>
          <p:nvPr>
            <p:ph type="subTitle" idx="1"/>
          </p:nvPr>
        </p:nvSpPr>
        <p:spPr>
          <a:xfrm>
            <a:off x="1524000" y="3602038"/>
            <a:ext cx="9144000" cy="468157"/>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b="1">
                <a:latin typeface="Times New Roman"/>
                <a:ea typeface="Times New Roman"/>
                <a:cs typeface="Times New Roman"/>
                <a:sym typeface="Times New Roman"/>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2" name="Google Shape;22;p33"/>
          <p:cNvSpPr txBox="1">
            <a:spLocks noGrp="1"/>
          </p:cNvSpPr>
          <p:nvPr>
            <p:ph type="body" idx="2"/>
          </p:nvPr>
        </p:nvSpPr>
        <p:spPr>
          <a:xfrm>
            <a:off x="1524000" y="4259263"/>
            <a:ext cx="9144000" cy="781050"/>
          </a:xfrm>
          <a:prstGeom prst="rect">
            <a:avLst/>
          </a:prstGeom>
          <a:noFill/>
          <a:ln>
            <a:noFill/>
          </a:ln>
        </p:spPr>
        <p:txBody>
          <a:bodyPr spcFirstLastPara="1" wrap="square" lIns="91425" tIns="45700" rIns="91425" bIns="45700" anchor="t" anchorCtr="0">
            <a:normAutofit/>
          </a:bodyPr>
          <a:lstStyle>
            <a:lvl1pPr marL="457200" lvl="0" indent="-228600" algn="ctr">
              <a:lnSpc>
                <a:spcPct val="90000"/>
              </a:lnSpc>
              <a:spcBef>
                <a:spcPts val="1000"/>
              </a:spcBef>
              <a:spcAft>
                <a:spcPts val="0"/>
              </a:spcAft>
              <a:buClr>
                <a:schemeClr val="dk1"/>
              </a:buClr>
              <a:buSzPts val="3200"/>
              <a:buNone/>
              <a:defRPr sz="3200" b="1">
                <a:latin typeface="Times New Roman"/>
                <a:ea typeface="Times New Roman"/>
                <a:cs typeface="Times New Roman"/>
                <a:sym typeface="Times New Roma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pic>
        <p:nvPicPr>
          <p:cNvPr id="23" name="Google Shape;23;p33"/>
          <p:cNvPicPr preferRelativeResize="0"/>
          <p:nvPr/>
        </p:nvPicPr>
        <p:blipFill rotWithShape="1">
          <a:blip r:embed="rId2">
            <a:alphaModFix/>
          </a:blip>
          <a:srcRect/>
          <a:stretch/>
        </p:blipFill>
        <p:spPr>
          <a:xfrm>
            <a:off x="0" y="1591334"/>
            <a:ext cx="12130012" cy="5225236"/>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24"/>
        <p:cNvGrpSpPr/>
        <p:nvPr/>
      </p:nvGrpSpPr>
      <p:grpSpPr>
        <a:xfrm>
          <a:off x="0" y="0"/>
          <a:ext cx="0" cy="0"/>
          <a:chOff x="0" y="0"/>
          <a:chExt cx="0" cy="0"/>
        </a:xfrm>
      </p:grpSpPr>
      <p:sp>
        <p:nvSpPr>
          <p:cNvPr id="25" name="Google Shape;25;p34"/>
          <p:cNvSpPr txBox="1">
            <a:spLocks noGrp="1"/>
          </p:cNvSpPr>
          <p:nvPr>
            <p:ph type="body" idx="1"/>
          </p:nvPr>
        </p:nvSpPr>
        <p:spPr>
          <a:xfrm>
            <a:off x="618744" y="1386713"/>
            <a:ext cx="10515600" cy="4351338"/>
          </a:xfrm>
          <a:prstGeom prst="rect">
            <a:avLst/>
          </a:prstGeom>
          <a:noFill/>
          <a:ln>
            <a:noFill/>
          </a:ln>
        </p:spPr>
        <p:txBody>
          <a:bodyPr spcFirstLastPara="1" wrap="square" lIns="91425" tIns="45700" rIns="91425" bIns="45700" anchor="t" anchorCtr="0">
            <a:normAutofit/>
          </a:bodyPr>
          <a:lstStyle>
            <a:lvl1pPr marL="457200" lvl="0" indent="-381000" algn="l">
              <a:lnSpc>
                <a:spcPct val="90000"/>
              </a:lnSpc>
              <a:spcBef>
                <a:spcPts val="1000"/>
              </a:spcBef>
              <a:spcAft>
                <a:spcPts val="0"/>
              </a:spcAft>
              <a:buClr>
                <a:schemeClr val="dk1"/>
              </a:buClr>
              <a:buSzPts val="2400"/>
              <a:buChar char="•"/>
              <a:defRPr sz="2400">
                <a:latin typeface="Times New Roman"/>
                <a:ea typeface="Times New Roman"/>
                <a:cs typeface="Times New Roman"/>
                <a:sym typeface="Times New Roman"/>
              </a:defRPr>
            </a:lvl1pPr>
            <a:lvl2pPr marL="914400" lvl="1" indent="-355600" algn="l">
              <a:lnSpc>
                <a:spcPct val="90000"/>
              </a:lnSpc>
              <a:spcBef>
                <a:spcPts val="500"/>
              </a:spcBef>
              <a:spcAft>
                <a:spcPts val="0"/>
              </a:spcAft>
              <a:buClr>
                <a:schemeClr val="dk1"/>
              </a:buClr>
              <a:buSzPts val="2000"/>
              <a:buChar char="•"/>
              <a:defRPr sz="2000"/>
            </a:lvl2pPr>
            <a:lvl3pPr marL="1371600" lvl="2" indent="-342900" algn="l">
              <a:lnSpc>
                <a:spcPct val="90000"/>
              </a:lnSpc>
              <a:spcBef>
                <a:spcPts val="500"/>
              </a:spcBef>
              <a:spcAft>
                <a:spcPts val="0"/>
              </a:spcAft>
              <a:buClr>
                <a:schemeClr val="dk1"/>
              </a:buClr>
              <a:buSzPts val="1800"/>
              <a:buChar char="•"/>
              <a:defRPr sz="1800"/>
            </a:lvl3pPr>
            <a:lvl4pPr marL="1828800" lvl="3" indent="-330200" algn="l">
              <a:lnSpc>
                <a:spcPct val="90000"/>
              </a:lnSpc>
              <a:spcBef>
                <a:spcPts val="500"/>
              </a:spcBef>
              <a:spcAft>
                <a:spcPts val="0"/>
              </a:spcAft>
              <a:buClr>
                <a:schemeClr val="dk1"/>
              </a:buClr>
              <a:buSzPts val="1600"/>
              <a:buChar char="•"/>
              <a:defRPr sz="1600"/>
            </a:lvl4pPr>
            <a:lvl5pPr marL="2286000" lvl="4" indent="-317500" algn="l">
              <a:lnSpc>
                <a:spcPct val="90000"/>
              </a:lnSpc>
              <a:spcBef>
                <a:spcPts val="500"/>
              </a:spcBef>
              <a:spcAft>
                <a:spcPts val="0"/>
              </a:spcAft>
              <a:buClr>
                <a:schemeClr val="dk1"/>
              </a:buClr>
              <a:buSzPts val="1400"/>
              <a:buChar char="•"/>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6" name="Google Shape;26;p34"/>
          <p:cNvSpPr txBox="1">
            <a:spLocks noGrp="1"/>
          </p:cNvSpPr>
          <p:nvPr>
            <p:ph type="sldNum" idx="12"/>
          </p:nvPr>
        </p:nvSpPr>
        <p:spPr>
          <a:xfrm>
            <a:off x="8156601" y="6356350"/>
            <a:ext cx="3651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accent2"/>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accent2"/>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accent2"/>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accent2"/>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accent2"/>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accent2"/>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accent2"/>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accent2"/>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accent2"/>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cxnSp>
        <p:nvCxnSpPr>
          <p:cNvPr id="27" name="Google Shape;27;p34"/>
          <p:cNvCxnSpPr/>
          <p:nvPr/>
        </p:nvCxnSpPr>
        <p:spPr>
          <a:xfrm>
            <a:off x="618744" y="1011936"/>
            <a:ext cx="10967373" cy="0"/>
          </a:xfrm>
          <a:prstGeom prst="straightConnector1">
            <a:avLst/>
          </a:prstGeom>
          <a:noFill/>
          <a:ln w="9525" cap="flat" cmpd="sng">
            <a:solidFill>
              <a:schemeClr val="accent2"/>
            </a:solidFill>
            <a:prstDash val="solid"/>
            <a:miter lim="800000"/>
            <a:headEnd type="none" w="sm" len="sm"/>
            <a:tailEnd type="none" w="sm" len="sm"/>
          </a:ln>
        </p:spPr>
      </p:cxnSp>
      <p:sp>
        <p:nvSpPr>
          <p:cNvPr id="28" name="Google Shape;28;p34"/>
          <p:cNvSpPr txBox="1">
            <a:spLocks noGrp="1"/>
          </p:cNvSpPr>
          <p:nvPr>
            <p:ph type="body" idx="2"/>
          </p:nvPr>
        </p:nvSpPr>
        <p:spPr>
          <a:xfrm>
            <a:off x="618744" y="444847"/>
            <a:ext cx="9472613" cy="5242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accent2"/>
              </a:buClr>
              <a:buSzPts val="2800"/>
              <a:buNone/>
              <a:defRPr b="1">
                <a:solidFill>
                  <a:schemeClr val="accent2"/>
                </a:solidFill>
                <a:latin typeface="Times New Roman"/>
                <a:ea typeface="Times New Roman"/>
                <a:cs typeface="Times New Roman"/>
                <a:sym typeface="Times New Roma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pic>
        <p:nvPicPr>
          <p:cNvPr id="29" name="Google Shape;29;p34"/>
          <p:cNvPicPr preferRelativeResize="0"/>
          <p:nvPr/>
        </p:nvPicPr>
        <p:blipFill rotWithShape="1">
          <a:blip r:embed="rId2">
            <a:alphaModFix/>
          </a:blip>
          <a:srcRect/>
          <a:stretch/>
        </p:blipFill>
        <p:spPr>
          <a:xfrm>
            <a:off x="10113361" y="250562"/>
            <a:ext cx="1791569" cy="766762"/>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ntent with Caption">
  <p:cSld name="Content with Caption">
    <p:spTree>
      <p:nvGrpSpPr>
        <p:cNvPr id="1" name="Shape 30"/>
        <p:cNvGrpSpPr/>
        <p:nvPr/>
      </p:nvGrpSpPr>
      <p:grpSpPr>
        <a:xfrm>
          <a:off x="0" y="0"/>
          <a:ext cx="0" cy="0"/>
          <a:chOff x="0" y="0"/>
          <a:chExt cx="0" cy="0"/>
        </a:xfrm>
      </p:grpSpPr>
      <p:sp>
        <p:nvSpPr>
          <p:cNvPr id="31" name="Google Shape;31;p3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accent2"/>
              </a:buClr>
              <a:buSzPts val="2400"/>
              <a:buFont typeface="Calibri"/>
              <a:buNone/>
              <a:defRPr sz="2400" b="1">
                <a:solidFill>
                  <a:schemeClr val="accent2"/>
                </a:solidFill>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35"/>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381000" algn="l">
              <a:lnSpc>
                <a:spcPct val="90000"/>
              </a:lnSpc>
              <a:spcBef>
                <a:spcPts val="1000"/>
              </a:spcBef>
              <a:spcAft>
                <a:spcPts val="0"/>
              </a:spcAft>
              <a:buClr>
                <a:schemeClr val="dk1"/>
              </a:buClr>
              <a:buSzPts val="2400"/>
              <a:buChar char="•"/>
              <a:defRPr sz="2400">
                <a:latin typeface="Times New Roman"/>
                <a:ea typeface="Times New Roman"/>
                <a:cs typeface="Times New Roman"/>
                <a:sym typeface="Times New Roman"/>
              </a:defRPr>
            </a:lvl1pPr>
            <a:lvl2pPr marL="914400" lvl="1" indent="-355600" algn="l">
              <a:lnSpc>
                <a:spcPct val="90000"/>
              </a:lnSpc>
              <a:spcBef>
                <a:spcPts val="500"/>
              </a:spcBef>
              <a:spcAft>
                <a:spcPts val="0"/>
              </a:spcAft>
              <a:buClr>
                <a:schemeClr val="dk1"/>
              </a:buClr>
              <a:buSzPts val="2000"/>
              <a:buChar char="•"/>
              <a:defRPr sz="2000"/>
            </a:lvl2pPr>
            <a:lvl3pPr marL="1371600" lvl="2" indent="-342900" algn="l">
              <a:lnSpc>
                <a:spcPct val="90000"/>
              </a:lnSpc>
              <a:spcBef>
                <a:spcPts val="500"/>
              </a:spcBef>
              <a:spcAft>
                <a:spcPts val="0"/>
              </a:spcAft>
              <a:buClr>
                <a:schemeClr val="dk1"/>
              </a:buClr>
              <a:buSzPts val="1800"/>
              <a:buChar char="•"/>
              <a:defRPr sz="1800"/>
            </a:lvl3pPr>
            <a:lvl4pPr marL="1828800" lvl="3" indent="-330200" algn="l">
              <a:lnSpc>
                <a:spcPct val="90000"/>
              </a:lnSpc>
              <a:spcBef>
                <a:spcPts val="500"/>
              </a:spcBef>
              <a:spcAft>
                <a:spcPts val="0"/>
              </a:spcAft>
              <a:buClr>
                <a:schemeClr val="dk1"/>
              </a:buClr>
              <a:buSzPts val="1600"/>
              <a:buChar char="•"/>
              <a:defRPr sz="1600"/>
            </a:lvl4pPr>
            <a:lvl5pPr marL="2286000" lvl="4" indent="-317500" algn="l">
              <a:lnSpc>
                <a:spcPct val="90000"/>
              </a:lnSpc>
              <a:spcBef>
                <a:spcPts val="500"/>
              </a:spcBef>
              <a:spcAft>
                <a:spcPts val="0"/>
              </a:spcAft>
              <a:buClr>
                <a:schemeClr val="dk1"/>
              </a:buClr>
              <a:buSzPts val="1400"/>
              <a:buChar char="•"/>
              <a:defRPr sz="14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33" name="Google Shape;33;p35"/>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800"/>
              <a:buNone/>
              <a:defRPr sz="1800">
                <a:latin typeface="Times New Roman"/>
                <a:ea typeface="Times New Roman"/>
                <a:cs typeface="Times New Roman"/>
                <a:sym typeface="Times New Roman"/>
              </a:defRPr>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34" name="Google Shape;34;p35"/>
          <p:cNvSpPr txBox="1">
            <a:spLocks noGrp="1"/>
          </p:cNvSpPr>
          <p:nvPr>
            <p:ph type="sldNum" idx="12"/>
          </p:nvPr>
        </p:nvSpPr>
        <p:spPr>
          <a:xfrm>
            <a:off x="8156601" y="6356350"/>
            <a:ext cx="3651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accent2"/>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accent2"/>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accent2"/>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accent2"/>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accent2"/>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accent2"/>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accent2"/>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accent2"/>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accent2"/>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cxnSp>
        <p:nvCxnSpPr>
          <p:cNvPr id="35" name="Google Shape;35;p35"/>
          <p:cNvCxnSpPr/>
          <p:nvPr/>
        </p:nvCxnSpPr>
        <p:spPr>
          <a:xfrm>
            <a:off x="618744" y="1011936"/>
            <a:ext cx="10967373" cy="0"/>
          </a:xfrm>
          <a:prstGeom prst="straightConnector1">
            <a:avLst/>
          </a:prstGeom>
          <a:noFill/>
          <a:ln w="9525" cap="flat" cmpd="sng">
            <a:solidFill>
              <a:schemeClr val="accent2"/>
            </a:solidFill>
            <a:prstDash val="solid"/>
            <a:miter lim="800000"/>
            <a:headEnd type="none" w="sm" len="sm"/>
            <a:tailEnd type="none" w="sm" len="sm"/>
          </a:ln>
        </p:spPr>
      </p:cxnSp>
      <p:sp>
        <p:nvSpPr>
          <p:cNvPr id="36" name="Google Shape;36;p35"/>
          <p:cNvSpPr txBox="1">
            <a:spLocks noGrp="1"/>
          </p:cNvSpPr>
          <p:nvPr>
            <p:ph type="body" idx="3"/>
          </p:nvPr>
        </p:nvSpPr>
        <p:spPr>
          <a:xfrm>
            <a:off x="618744" y="444847"/>
            <a:ext cx="9472613" cy="5242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accent2"/>
              </a:buClr>
              <a:buSzPts val="2800"/>
              <a:buNone/>
              <a:defRPr b="1">
                <a:solidFill>
                  <a:schemeClr val="accent2"/>
                </a:solidFill>
                <a:latin typeface="Times New Roman"/>
                <a:ea typeface="Times New Roman"/>
                <a:cs typeface="Times New Roman"/>
                <a:sym typeface="Times New Roma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pic>
        <p:nvPicPr>
          <p:cNvPr id="37" name="Google Shape;37;p35"/>
          <p:cNvPicPr preferRelativeResize="0"/>
          <p:nvPr/>
        </p:nvPicPr>
        <p:blipFill rotWithShape="1">
          <a:blip r:embed="rId2">
            <a:alphaModFix/>
          </a:blip>
          <a:srcRect/>
          <a:stretch/>
        </p:blipFill>
        <p:spPr>
          <a:xfrm>
            <a:off x="10113361" y="250562"/>
            <a:ext cx="1791569" cy="766762"/>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8"/>
        <p:cNvGrpSpPr/>
        <p:nvPr/>
      </p:nvGrpSpPr>
      <p:grpSpPr>
        <a:xfrm>
          <a:off x="0" y="0"/>
          <a:ext cx="0" cy="0"/>
          <a:chOff x="0" y="0"/>
          <a:chExt cx="0" cy="0"/>
        </a:xfrm>
      </p:grpSpPr>
      <p:sp>
        <p:nvSpPr>
          <p:cNvPr id="39" name="Google Shape;39;p36"/>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b="1">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36"/>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b="1">
                <a:solidFill>
                  <a:srgbClr val="888888"/>
                </a:solidFill>
                <a:latin typeface="Times New Roman"/>
                <a:ea typeface="Times New Roman"/>
                <a:cs typeface="Times New Roman"/>
                <a:sym typeface="Times New Roman"/>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1" name="Google Shape;41;p36"/>
          <p:cNvSpPr txBox="1">
            <a:spLocks noGrp="1"/>
          </p:cNvSpPr>
          <p:nvPr>
            <p:ph type="sldNum" idx="12"/>
          </p:nvPr>
        </p:nvSpPr>
        <p:spPr>
          <a:xfrm>
            <a:off x="8156601" y="6356350"/>
            <a:ext cx="3651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accent2"/>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accent2"/>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accent2"/>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accent2"/>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accent2"/>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accent2"/>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accent2"/>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accent2"/>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accent2"/>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cxnSp>
        <p:nvCxnSpPr>
          <p:cNvPr id="42" name="Google Shape;42;p36"/>
          <p:cNvCxnSpPr/>
          <p:nvPr/>
        </p:nvCxnSpPr>
        <p:spPr>
          <a:xfrm>
            <a:off x="618744" y="1011936"/>
            <a:ext cx="10967373" cy="0"/>
          </a:xfrm>
          <a:prstGeom prst="straightConnector1">
            <a:avLst/>
          </a:prstGeom>
          <a:noFill/>
          <a:ln w="9525" cap="flat" cmpd="sng">
            <a:solidFill>
              <a:schemeClr val="accent2"/>
            </a:solidFill>
            <a:prstDash val="solid"/>
            <a:miter lim="800000"/>
            <a:headEnd type="none" w="sm" len="sm"/>
            <a:tailEnd type="none" w="sm" len="sm"/>
          </a:ln>
        </p:spPr>
      </p:cxnSp>
      <p:pic>
        <p:nvPicPr>
          <p:cNvPr id="43" name="Google Shape;43;p36"/>
          <p:cNvPicPr preferRelativeResize="0"/>
          <p:nvPr/>
        </p:nvPicPr>
        <p:blipFill rotWithShape="1">
          <a:blip r:embed="rId2">
            <a:alphaModFix/>
          </a:blip>
          <a:srcRect/>
          <a:stretch/>
        </p:blipFill>
        <p:spPr>
          <a:xfrm>
            <a:off x="10113361" y="250562"/>
            <a:ext cx="1791569" cy="766762"/>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44"/>
        <p:cNvGrpSpPr/>
        <p:nvPr/>
      </p:nvGrpSpPr>
      <p:grpSpPr>
        <a:xfrm>
          <a:off x="0" y="0"/>
          <a:ext cx="0" cy="0"/>
          <a:chOff x="0" y="0"/>
          <a:chExt cx="0" cy="0"/>
        </a:xfrm>
      </p:grpSpPr>
      <p:sp>
        <p:nvSpPr>
          <p:cNvPr id="45" name="Google Shape;45;p37"/>
          <p:cNvSpPr txBox="1">
            <a:spLocks noGrp="1"/>
          </p:cNvSpPr>
          <p:nvPr>
            <p:ph type="title"/>
          </p:nvPr>
        </p:nvSpPr>
        <p:spPr>
          <a:xfrm>
            <a:off x="615175" y="487788"/>
            <a:ext cx="10515600" cy="4377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accent2"/>
              </a:buClr>
              <a:buSzPts val="2800"/>
              <a:buFont typeface="Calibri"/>
              <a:buNone/>
              <a:defRPr sz="2800" b="1">
                <a:solidFill>
                  <a:schemeClr val="accent2"/>
                </a:solidFill>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37"/>
          <p:cNvSpPr txBox="1">
            <a:spLocks noGrp="1"/>
          </p:cNvSpPr>
          <p:nvPr>
            <p:ph type="body" idx="1"/>
          </p:nvPr>
        </p:nvSpPr>
        <p:spPr>
          <a:xfrm>
            <a:off x="6172200" y="1104938"/>
            <a:ext cx="5181600" cy="5072025"/>
          </a:xfrm>
          <a:prstGeom prst="rect">
            <a:avLst/>
          </a:prstGeom>
          <a:noFill/>
          <a:ln>
            <a:noFill/>
          </a:ln>
        </p:spPr>
        <p:txBody>
          <a:bodyPr spcFirstLastPara="1" wrap="square" lIns="91425" tIns="45700" rIns="91425" bIns="45700" anchor="t" anchorCtr="0">
            <a:normAutofit/>
          </a:bodyPr>
          <a:lstStyle>
            <a:lvl1pPr marL="457200" lvl="0" indent="-381000" algn="l">
              <a:lnSpc>
                <a:spcPct val="90000"/>
              </a:lnSpc>
              <a:spcBef>
                <a:spcPts val="1000"/>
              </a:spcBef>
              <a:spcAft>
                <a:spcPts val="0"/>
              </a:spcAft>
              <a:buClr>
                <a:schemeClr val="dk1"/>
              </a:buClr>
              <a:buSzPts val="2400"/>
              <a:buChar char="•"/>
              <a:defRPr sz="2400">
                <a:latin typeface="Times New Roman"/>
                <a:ea typeface="Times New Roman"/>
                <a:cs typeface="Times New Roman"/>
                <a:sym typeface="Times New Roman"/>
              </a:defRPr>
            </a:lvl1pPr>
            <a:lvl2pPr marL="914400" lvl="1" indent="-355600" algn="l">
              <a:lnSpc>
                <a:spcPct val="90000"/>
              </a:lnSpc>
              <a:spcBef>
                <a:spcPts val="500"/>
              </a:spcBef>
              <a:spcAft>
                <a:spcPts val="0"/>
              </a:spcAft>
              <a:buClr>
                <a:schemeClr val="dk1"/>
              </a:buClr>
              <a:buSzPts val="2000"/>
              <a:buChar char="•"/>
              <a:defRPr sz="2000"/>
            </a:lvl2pPr>
            <a:lvl3pPr marL="1371600" lvl="2" indent="-342900" algn="l">
              <a:lnSpc>
                <a:spcPct val="90000"/>
              </a:lnSpc>
              <a:spcBef>
                <a:spcPts val="500"/>
              </a:spcBef>
              <a:spcAft>
                <a:spcPts val="0"/>
              </a:spcAft>
              <a:buClr>
                <a:schemeClr val="dk1"/>
              </a:buClr>
              <a:buSzPts val="1800"/>
              <a:buChar char="•"/>
              <a:defRPr sz="1800"/>
            </a:lvl3pPr>
            <a:lvl4pPr marL="1828800" lvl="3" indent="-330200" algn="l">
              <a:lnSpc>
                <a:spcPct val="90000"/>
              </a:lnSpc>
              <a:spcBef>
                <a:spcPts val="500"/>
              </a:spcBef>
              <a:spcAft>
                <a:spcPts val="0"/>
              </a:spcAft>
              <a:buClr>
                <a:schemeClr val="dk1"/>
              </a:buClr>
              <a:buSzPts val="1600"/>
              <a:buChar char="•"/>
              <a:defRPr sz="1600"/>
            </a:lvl4pPr>
            <a:lvl5pPr marL="2286000" lvl="4" indent="-317500" algn="l">
              <a:lnSpc>
                <a:spcPct val="90000"/>
              </a:lnSpc>
              <a:spcBef>
                <a:spcPts val="500"/>
              </a:spcBef>
              <a:spcAft>
                <a:spcPts val="0"/>
              </a:spcAft>
              <a:buClr>
                <a:schemeClr val="dk1"/>
              </a:buClr>
              <a:buSzPts val="1400"/>
              <a:buChar char="•"/>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7" name="Google Shape;47;p37"/>
          <p:cNvSpPr txBox="1">
            <a:spLocks noGrp="1"/>
          </p:cNvSpPr>
          <p:nvPr>
            <p:ph type="sldNum" idx="12"/>
          </p:nvPr>
        </p:nvSpPr>
        <p:spPr>
          <a:xfrm>
            <a:off x="8156601" y="6356350"/>
            <a:ext cx="3651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accent2"/>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accent2"/>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accent2"/>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accent2"/>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accent2"/>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accent2"/>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accent2"/>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accent2"/>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accent2"/>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
        <p:nvSpPr>
          <p:cNvPr id="48" name="Google Shape;48;p37"/>
          <p:cNvSpPr txBox="1">
            <a:spLocks noGrp="1"/>
          </p:cNvSpPr>
          <p:nvPr>
            <p:ph type="body" idx="2"/>
          </p:nvPr>
        </p:nvSpPr>
        <p:spPr>
          <a:xfrm>
            <a:off x="615175" y="1104938"/>
            <a:ext cx="5181600" cy="5072025"/>
          </a:xfrm>
          <a:prstGeom prst="rect">
            <a:avLst/>
          </a:prstGeom>
          <a:noFill/>
          <a:ln>
            <a:noFill/>
          </a:ln>
        </p:spPr>
        <p:txBody>
          <a:bodyPr spcFirstLastPara="1" wrap="square" lIns="91425" tIns="45700" rIns="91425" bIns="45700" anchor="t" anchorCtr="0">
            <a:normAutofit/>
          </a:bodyPr>
          <a:lstStyle>
            <a:lvl1pPr marL="457200" lvl="0" indent="-381000" algn="l">
              <a:lnSpc>
                <a:spcPct val="90000"/>
              </a:lnSpc>
              <a:spcBef>
                <a:spcPts val="1000"/>
              </a:spcBef>
              <a:spcAft>
                <a:spcPts val="0"/>
              </a:spcAft>
              <a:buClr>
                <a:schemeClr val="dk1"/>
              </a:buClr>
              <a:buSzPts val="2400"/>
              <a:buChar char="•"/>
              <a:defRPr sz="2400">
                <a:latin typeface="Times New Roman"/>
                <a:ea typeface="Times New Roman"/>
                <a:cs typeface="Times New Roman"/>
                <a:sym typeface="Times New Roman"/>
              </a:defRPr>
            </a:lvl1pPr>
            <a:lvl2pPr marL="914400" lvl="1" indent="-355600" algn="l">
              <a:lnSpc>
                <a:spcPct val="90000"/>
              </a:lnSpc>
              <a:spcBef>
                <a:spcPts val="500"/>
              </a:spcBef>
              <a:spcAft>
                <a:spcPts val="0"/>
              </a:spcAft>
              <a:buClr>
                <a:schemeClr val="dk1"/>
              </a:buClr>
              <a:buSzPts val="2000"/>
              <a:buChar char="•"/>
              <a:defRPr sz="2000"/>
            </a:lvl2pPr>
            <a:lvl3pPr marL="1371600" lvl="2" indent="-342900" algn="l">
              <a:lnSpc>
                <a:spcPct val="90000"/>
              </a:lnSpc>
              <a:spcBef>
                <a:spcPts val="500"/>
              </a:spcBef>
              <a:spcAft>
                <a:spcPts val="0"/>
              </a:spcAft>
              <a:buClr>
                <a:schemeClr val="dk1"/>
              </a:buClr>
              <a:buSzPts val="1800"/>
              <a:buChar char="•"/>
              <a:defRPr sz="1800"/>
            </a:lvl3pPr>
            <a:lvl4pPr marL="1828800" lvl="3" indent="-330200" algn="l">
              <a:lnSpc>
                <a:spcPct val="90000"/>
              </a:lnSpc>
              <a:spcBef>
                <a:spcPts val="500"/>
              </a:spcBef>
              <a:spcAft>
                <a:spcPts val="0"/>
              </a:spcAft>
              <a:buClr>
                <a:schemeClr val="dk1"/>
              </a:buClr>
              <a:buSzPts val="1600"/>
              <a:buChar char="•"/>
              <a:defRPr sz="1600"/>
            </a:lvl4pPr>
            <a:lvl5pPr marL="2286000" lvl="4" indent="-317500" algn="l">
              <a:lnSpc>
                <a:spcPct val="90000"/>
              </a:lnSpc>
              <a:spcBef>
                <a:spcPts val="500"/>
              </a:spcBef>
              <a:spcAft>
                <a:spcPts val="0"/>
              </a:spcAft>
              <a:buClr>
                <a:schemeClr val="dk1"/>
              </a:buClr>
              <a:buSzPts val="1400"/>
              <a:buChar char="•"/>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cxnSp>
        <p:nvCxnSpPr>
          <p:cNvPr id="49" name="Google Shape;49;p37"/>
          <p:cNvCxnSpPr/>
          <p:nvPr/>
        </p:nvCxnSpPr>
        <p:spPr>
          <a:xfrm>
            <a:off x="618744" y="1011936"/>
            <a:ext cx="10967373" cy="0"/>
          </a:xfrm>
          <a:prstGeom prst="straightConnector1">
            <a:avLst/>
          </a:prstGeom>
          <a:noFill/>
          <a:ln w="9525" cap="flat" cmpd="sng">
            <a:solidFill>
              <a:schemeClr val="accent2"/>
            </a:solidFill>
            <a:prstDash val="solid"/>
            <a:miter lim="800000"/>
            <a:headEnd type="none" w="sm" len="sm"/>
            <a:tailEnd type="none" w="sm" len="sm"/>
          </a:ln>
        </p:spPr>
      </p:cxnSp>
      <p:pic>
        <p:nvPicPr>
          <p:cNvPr id="50" name="Google Shape;50;p37"/>
          <p:cNvPicPr preferRelativeResize="0"/>
          <p:nvPr/>
        </p:nvPicPr>
        <p:blipFill rotWithShape="1">
          <a:blip r:embed="rId2">
            <a:alphaModFix/>
          </a:blip>
          <a:srcRect/>
          <a:stretch/>
        </p:blipFill>
        <p:spPr>
          <a:xfrm>
            <a:off x="10113361" y="250562"/>
            <a:ext cx="1791569" cy="766762"/>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1"/>
        <p:cNvGrpSpPr/>
        <p:nvPr/>
      </p:nvGrpSpPr>
      <p:grpSpPr>
        <a:xfrm>
          <a:off x="0" y="0"/>
          <a:ext cx="0" cy="0"/>
          <a:chOff x="0" y="0"/>
          <a:chExt cx="0" cy="0"/>
        </a:xfrm>
      </p:grpSpPr>
      <p:pic>
        <p:nvPicPr>
          <p:cNvPr id="52" name="Google Shape;52;p39"/>
          <p:cNvPicPr preferRelativeResize="0"/>
          <p:nvPr/>
        </p:nvPicPr>
        <p:blipFill rotWithShape="1">
          <a:blip r:embed="rId2">
            <a:alphaModFix/>
          </a:blip>
          <a:srcRect/>
          <a:stretch/>
        </p:blipFill>
        <p:spPr>
          <a:xfrm>
            <a:off x="10113361" y="250562"/>
            <a:ext cx="1791569" cy="766762"/>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p:cSld name="Picture with Caption">
    <p:spTree>
      <p:nvGrpSpPr>
        <p:cNvPr id="1" name="Shape 53"/>
        <p:cNvGrpSpPr/>
        <p:nvPr/>
      </p:nvGrpSpPr>
      <p:grpSpPr>
        <a:xfrm>
          <a:off x="0" y="0"/>
          <a:ext cx="0" cy="0"/>
          <a:chOff x="0" y="0"/>
          <a:chExt cx="0" cy="0"/>
        </a:xfrm>
      </p:grpSpPr>
      <p:sp>
        <p:nvSpPr>
          <p:cNvPr id="54" name="Google Shape;54;p4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2400"/>
              <a:buFont typeface="Calibri"/>
              <a:buNone/>
              <a:defRPr sz="2400" b="1">
                <a:latin typeface="Times New Roman"/>
                <a:ea typeface="Times New Roman"/>
                <a:cs typeface="Times New Roman"/>
                <a:sym typeface="Times New Roman"/>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40"/>
          <p:cNvSpPr>
            <a:spLocks noGrp="1"/>
          </p:cNvSpPr>
          <p:nvPr>
            <p:ph type="pic" idx="2"/>
          </p:nvPr>
        </p:nvSpPr>
        <p:spPr>
          <a:xfrm>
            <a:off x="5183188" y="987425"/>
            <a:ext cx="6172200" cy="4873625"/>
          </a:xfrm>
          <a:prstGeom prst="rect">
            <a:avLst/>
          </a:prstGeom>
          <a:noFill/>
          <a:ln>
            <a:noFill/>
          </a:ln>
        </p:spPr>
      </p:sp>
      <p:sp>
        <p:nvSpPr>
          <p:cNvPr id="56" name="Google Shape;56;p4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800"/>
              <a:buNone/>
              <a:defRPr sz="1800">
                <a:latin typeface="Times New Roman"/>
                <a:ea typeface="Times New Roman"/>
                <a:cs typeface="Times New Roman"/>
                <a:sym typeface="Times New Roman"/>
              </a:defRPr>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7" name="Google Shape;57;p40"/>
          <p:cNvSpPr txBox="1">
            <a:spLocks noGrp="1"/>
          </p:cNvSpPr>
          <p:nvPr>
            <p:ph type="sldNum" idx="12"/>
          </p:nvPr>
        </p:nvSpPr>
        <p:spPr>
          <a:xfrm>
            <a:off x="8156601" y="6356350"/>
            <a:ext cx="3651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accent2"/>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accent2"/>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accent2"/>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accent2"/>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accent2"/>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accent2"/>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accent2"/>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accent2"/>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accent2"/>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cxnSp>
        <p:nvCxnSpPr>
          <p:cNvPr id="58" name="Google Shape;58;p40"/>
          <p:cNvCxnSpPr/>
          <p:nvPr/>
        </p:nvCxnSpPr>
        <p:spPr>
          <a:xfrm>
            <a:off x="618744" y="1011936"/>
            <a:ext cx="10967373" cy="0"/>
          </a:xfrm>
          <a:prstGeom prst="straightConnector1">
            <a:avLst/>
          </a:prstGeom>
          <a:noFill/>
          <a:ln w="9525" cap="flat" cmpd="sng">
            <a:solidFill>
              <a:schemeClr val="accent2"/>
            </a:solidFill>
            <a:prstDash val="solid"/>
            <a:miter lim="800000"/>
            <a:headEnd type="none" w="sm" len="sm"/>
            <a:tailEnd type="none" w="sm" len="sm"/>
          </a:ln>
        </p:spPr>
      </p:cxnSp>
      <p:sp>
        <p:nvSpPr>
          <p:cNvPr id="59" name="Google Shape;59;p40"/>
          <p:cNvSpPr txBox="1">
            <a:spLocks noGrp="1"/>
          </p:cNvSpPr>
          <p:nvPr>
            <p:ph type="body" idx="3"/>
          </p:nvPr>
        </p:nvSpPr>
        <p:spPr>
          <a:xfrm>
            <a:off x="618744" y="444847"/>
            <a:ext cx="9472613" cy="5242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accent2"/>
              </a:buClr>
              <a:buSzPts val="2800"/>
              <a:buNone/>
              <a:defRPr b="1">
                <a:solidFill>
                  <a:schemeClr val="accent2"/>
                </a:solidFill>
                <a:latin typeface="Times New Roman"/>
                <a:ea typeface="Times New Roman"/>
                <a:cs typeface="Times New Roman"/>
                <a:sym typeface="Times New Roma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pic>
        <p:nvPicPr>
          <p:cNvPr id="60" name="Google Shape;60;p40"/>
          <p:cNvPicPr preferRelativeResize="0"/>
          <p:nvPr/>
        </p:nvPicPr>
        <p:blipFill rotWithShape="1">
          <a:blip r:embed="rId2">
            <a:alphaModFix/>
          </a:blip>
          <a:srcRect/>
          <a:stretch/>
        </p:blipFill>
        <p:spPr>
          <a:xfrm>
            <a:off x="10113361" y="250562"/>
            <a:ext cx="1791569" cy="766762"/>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p:cSld name="Title and Vertical Text">
    <p:spTree>
      <p:nvGrpSpPr>
        <p:cNvPr id="1" name="Shape 61"/>
        <p:cNvGrpSpPr/>
        <p:nvPr/>
      </p:nvGrpSpPr>
      <p:grpSpPr>
        <a:xfrm>
          <a:off x="0" y="0"/>
          <a:ext cx="0" cy="0"/>
          <a:chOff x="0" y="0"/>
          <a:chExt cx="0" cy="0"/>
        </a:xfrm>
      </p:grpSpPr>
      <p:sp>
        <p:nvSpPr>
          <p:cNvPr id="62" name="Google Shape;62;p41"/>
          <p:cNvSpPr txBox="1">
            <a:spLocks noGrp="1"/>
          </p:cNvSpPr>
          <p:nvPr>
            <p:ph type="body" idx="1"/>
          </p:nvPr>
        </p:nvSpPr>
        <p:spPr>
          <a:xfrm rot="5400000">
            <a:off x="3570655" y="-1606182"/>
            <a:ext cx="5050690" cy="10515600"/>
          </a:xfrm>
          <a:prstGeom prst="rect">
            <a:avLst/>
          </a:prstGeom>
          <a:noFill/>
          <a:ln>
            <a:noFill/>
          </a:ln>
        </p:spPr>
        <p:txBody>
          <a:bodyPr spcFirstLastPara="1" wrap="square" lIns="91425" tIns="45700" rIns="91425" bIns="45700" anchor="t" anchorCtr="0">
            <a:normAutofit/>
          </a:bodyPr>
          <a:lstStyle>
            <a:lvl1pPr marL="457200" lvl="0" indent="-381000" algn="l">
              <a:lnSpc>
                <a:spcPct val="90000"/>
              </a:lnSpc>
              <a:spcBef>
                <a:spcPts val="1000"/>
              </a:spcBef>
              <a:spcAft>
                <a:spcPts val="0"/>
              </a:spcAft>
              <a:buClr>
                <a:schemeClr val="dk1"/>
              </a:buClr>
              <a:buSzPts val="2400"/>
              <a:buChar char="•"/>
              <a:defRPr sz="2400">
                <a:latin typeface="Times New Roman"/>
                <a:ea typeface="Times New Roman"/>
                <a:cs typeface="Times New Roman"/>
                <a:sym typeface="Times New Roman"/>
              </a:defRPr>
            </a:lvl1pPr>
            <a:lvl2pPr marL="914400" lvl="1" indent="-355600" algn="l">
              <a:lnSpc>
                <a:spcPct val="90000"/>
              </a:lnSpc>
              <a:spcBef>
                <a:spcPts val="500"/>
              </a:spcBef>
              <a:spcAft>
                <a:spcPts val="0"/>
              </a:spcAft>
              <a:buClr>
                <a:schemeClr val="dk1"/>
              </a:buClr>
              <a:buSzPts val="2000"/>
              <a:buChar char="•"/>
              <a:defRPr sz="2000"/>
            </a:lvl2pPr>
            <a:lvl3pPr marL="1371600" lvl="2" indent="-342900" algn="l">
              <a:lnSpc>
                <a:spcPct val="90000"/>
              </a:lnSpc>
              <a:spcBef>
                <a:spcPts val="500"/>
              </a:spcBef>
              <a:spcAft>
                <a:spcPts val="0"/>
              </a:spcAft>
              <a:buClr>
                <a:schemeClr val="dk1"/>
              </a:buClr>
              <a:buSzPts val="1800"/>
              <a:buChar char="•"/>
              <a:defRPr sz="1800"/>
            </a:lvl3pPr>
            <a:lvl4pPr marL="1828800" lvl="3" indent="-330200" algn="l">
              <a:lnSpc>
                <a:spcPct val="90000"/>
              </a:lnSpc>
              <a:spcBef>
                <a:spcPts val="500"/>
              </a:spcBef>
              <a:spcAft>
                <a:spcPts val="0"/>
              </a:spcAft>
              <a:buClr>
                <a:schemeClr val="dk1"/>
              </a:buClr>
              <a:buSzPts val="1600"/>
              <a:buChar char="•"/>
              <a:defRPr sz="1600"/>
            </a:lvl4pPr>
            <a:lvl5pPr marL="2286000" lvl="4" indent="-317500" algn="l">
              <a:lnSpc>
                <a:spcPct val="90000"/>
              </a:lnSpc>
              <a:spcBef>
                <a:spcPts val="500"/>
              </a:spcBef>
              <a:spcAft>
                <a:spcPts val="0"/>
              </a:spcAft>
              <a:buClr>
                <a:schemeClr val="dk1"/>
              </a:buClr>
              <a:buSzPts val="1400"/>
              <a:buChar char="•"/>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3" name="Google Shape;63;p41"/>
          <p:cNvSpPr txBox="1">
            <a:spLocks noGrp="1"/>
          </p:cNvSpPr>
          <p:nvPr>
            <p:ph type="sldNum" idx="12"/>
          </p:nvPr>
        </p:nvSpPr>
        <p:spPr>
          <a:xfrm>
            <a:off x="8156601" y="6356350"/>
            <a:ext cx="3651199"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chemeClr val="accent2"/>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chemeClr val="accent2"/>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chemeClr val="accent2"/>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chemeClr val="accent2"/>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chemeClr val="accent2"/>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chemeClr val="accent2"/>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chemeClr val="accent2"/>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chemeClr val="accent2"/>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chemeClr val="accent2"/>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cxnSp>
        <p:nvCxnSpPr>
          <p:cNvPr id="64" name="Google Shape;64;p41"/>
          <p:cNvCxnSpPr/>
          <p:nvPr/>
        </p:nvCxnSpPr>
        <p:spPr>
          <a:xfrm>
            <a:off x="618744" y="1011936"/>
            <a:ext cx="10967373" cy="0"/>
          </a:xfrm>
          <a:prstGeom prst="straightConnector1">
            <a:avLst/>
          </a:prstGeom>
          <a:noFill/>
          <a:ln w="9525" cap="flat" cmpd="sng">
            <a:solidFill>
              <a:schemeClr val="accent2"/>
            </a:solidFill>
            <a:prstDash val="solid"/>
            <a:miter lim="800000"/>
            <a:headEnd type="none" w="sm" len="sm"/>
            <a:tailEnd type="none" w="sm" len="sm"/>
          </a:ln>
        </p:spPr>
      </p:cxnSp>
      <p:sp>
        <p:nvSpPr>
          <p:cNvPr id="65" name="Google Shape;65;p41"/>
          <p:cNvSpPr txBox="1">
            <a:spLocks noGrp="1"/>
          </p:cNvSpPr>
          <p:nvPr>
            <p:ph type="body" idx="2"/>
          </p:nvPr>
        </p:nvSpPr>
        <p:spPr>
          <a:xfrm>
            <a:off x="618744" y="444847"/>
            <a:ext cx="9472613" cy="5242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accent2"/>
              </a:buClr>
              <a:buSzPts val="2800"/>
              <a:buNone/>
              <a:defRPr b="1">
                <a:solidFill>
                  <a:schemeClr val="accent2"/>
                </a:solidFill>
                <a:latin typeface="Times New Roman"/>
                <a:ea typeface="Times New Roman"/>
                <a:cs typeface="Times New Roman"/>
                <a:sym typeface="Times New Roma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pic>
        <p:nvPicPr>
          <p:cNvPr id="66" name="Google Shape;66;p41"/>
          <p:cNvPicPr preferRelativeResize="0"/>
          <p:nvPr/>
        </p:nvPicPr>
        <p:blipFill rotWithShape="1">
          <a:blip r:embed="rId2">
            <a:alphaModFix/>
          </a:blip>
          <a:srcRect/>
          <a:stretch/>
        </p:blipFill>
        <p:spPr>
          <a:xfrm>
            <a:off x="10113361" y="250562"/>
            <a:ext cx="1791569" cy="766762"/>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pic>
        <p:nvPicPr>
          <p:cNvPr id="10" name="Google Shape;10;p31"/>
          <p:cNvPicPr preferRelativeResize="0"/>
          <p:nvPr/>
        </p:nvPicPr>
        <p:blipFill rotWithShape="1">
          <a:blip r:embed="rId12">
            <a:alphaModFix/>
          </a:blip>
          <a:srcRect/>
          <a:stretch/>
        </p:blipFill>
        <p:spPr>
          <a:xfrm>
            <a:off x="1356777" y="1700070"/>
            <a:ext cx="9470584" cy="4053254"/>
          </a:xfrm>
          <a:prstGeom prst="rect">
            <a:avLst/>
          </a:prstGeom>
          <a:noFill/>
          <a:ln>
            <a:noFill/>
          </a:ln>
        </p:spPr>
      </p:pic>
      <p:sp>
        <p:nvSpPr>
          <p:cNvPr id="11" name="Google Shape;11;p31"/>
          <p:cNvSpPr/>
          <p:nvPr/>
        </p:nvSpPr>
        <p:spPr>
          <a:xfrm>
            <a:off x="0" y="0"/>
            <a:ext cx="12192000" cy="6858000"/>
          </a:xfrm>
          <a:prstGeom prst="rect">
            <a:avLst/>
          </a:prstGeom>
          <a:solidFill>
            <a:schemeClr val="lt1"/>
          </a:solidFill>
          <a:ln w="76200" cap="flat" cmpd="sng">
            <a:solidFill>
              <a:srgbClr val="F99D1C"/>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99D1C"/>
              </a:solidFill>
              <a:latin typeface="Times New Roman"/>
              <a:ea typeface="Times New Roman"/>
              <a:cs typeface="Times New Roman"/>
              <a:sym typeface="Times New Roman"/>
            </a:endParaRPr>
          </a:p>
        </p:txBody>
      </p:sp>
      <p:sp>
        <p:nvSpPr>
          <p:cNvPr id="12" name="Google Shape;12;p3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000"/>
              <a:buFont typeface="Calibri"/>
              <a:buNone/>
              <a:defRPr sz="40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3" name="Google Shape;13;p3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4" name="Google Shape;14;p31"/>
          <p:cNvSpPr txBox="1">
            <a:spLocks noGrp="1"/>
          </p:cNvSpPr>
          <p:nvPr>
            <p:ph type="sldNum" idx="12"/>
          </p:nvPr>
        </p:nvSpPr>
        <p:spPr>
          <a:xfrm>
            <a:off x="8156601" y="6356350"/>
            <a:ext cx="3651199"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chemeClr val="accent2"/>
                </a:solidFill>
                <a:latin typeface="Times New Roman"/>
                <a:ea typeface="Times New Roman"/>
                <a:cs typeface="Times New Roman"/>
                <a:sym typeface="Times New Roman"/>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chemeClr val="accent2"/>
                </a:solidFill>
                <a:latin typeface="Times New Roman"/>
                <a:ea typeface="Times New Roman"/>
                <a:cs typeface="Times New Roman"/>
                <a:sym typeface="Times New Roman"/>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chemeClr val="accent2"/>
                </a:solidFill>
                <a:latin typeface="Times New Roman"/>
                <a:ea typeface="Times New Roman"/>
                <a:cs typeface="Times New Roman"/>
                <a:sym typeface="Times New Roman"/>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chemeClr val="accent2"/>
                </a:solidFill>
                <a:latin typeface="Times New Roman"/>
                <a:ea typeface="Times New Roman"/>
                <a:cs typeface="Times New Roman"/>
                <a:sym typeface="Times New Roman"/>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chemeClr val="accent2"/>
                </a:solidFill>
                <a:latin typeface="Times New Roman"/>
                <a:ea typeface="Times New Roman"/>
                <a:cs typeface="Times New Roman"/>
                <a:sym typeface="Times New Roman"/>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chemeClr val="accent2"/>
                </a:solidFill>
                <a:latin typeface="Times New Roman"/>
                <a:ea typeface="Times New Roman"/>
                <a:cs typeface="Times New Roman"/>
                <a:sym typeface="Times New Roman"/>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chemeClr val="accent2"/>
                </a:solidFill>
                <a:latin typeface="Times New Roman"/>
                <a:ea typeface="Times New Roman"/>
                <a:cs typeface="Times New Roman"/>
                <a:sym typeface="Times New Roman"/>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chemeClr val="accent2"/>
                </a:solidFill>
                <a:latin typeface="Times New Roman"/>
                <a:ea typeface="Times New Roman"/>
                <a:cs typeface="Times New Roman"/>
                <a:sym typeface="Times New Roman"/>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chemeClr val="accent2"/>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hyperlink" Target="https://testbook.com/learn/parts-of-speech-in-english-grammar/" TargetMode="External"/><Relationship Id="rId2" Type="http://schemas.openxmlformats.org/officeDocument/2006/relationships/notesSlide" Target="../notesSlides/notesSlide25.xml"/><Relationship Id="rId1" Type="http://schemas.openxmlformats.org/officeDocument/2006/relationships/slideLayout" Target="../slideLayouts/slideLayout5.xml"/><Relationship Id="rId6" Type="http://schemas.openxmlformats.org/officeDocument/2006/relationships/image" Target="../media/image9.png"/><Relationship Id="rId5" Type="http://schemas.openxmlformats.org/officeDocument/2006/relationships/hyperlink" Target="https://ebookbou.edu.bd/Books/Text/OS/SSC/ssc_2652/Unit-10.pdf" TargetMode="External"/><Relationship Id="rId4" Type="http://schemas.openxmlformats.org/officeDocument/2006/relationships/hyperlink" Target="https://umanitoba.ca/sites/default/files/2020-07/paraphrasing.pdf" TargetMode="External"/></Relationships>
</file>

<file path=ppt/slides/_rels/slide26.xml.rels><?xml version="1.0" encoding="UTF-8" standalone="yes"?>
<Relationships xmlns="http://schemas.openxmlformats.org/package/2006/relationships"><Relationship Id="rId3" Type="http://schemas.openxmlformats.org/officeDocument/2006/relationships/hyperlink" Target="https://www.youtube.com/watch?v=6Dna4Tl_YlA" TargetMode="External"/><Relationship Id="rId2" Type="http://schemas.openxmlformats.org/officeDocument/2006/relationships/notesSlide" Target="../notesSlides/notesSlide26.xml"/><Relationship Id="rId1" Type="http://schemas.openxmlformats.org/officeDocument/2006/relationships/slideLayout" Target="../slideLayouts/slideLayout5.xml"/><Relationship Id="rId5" Type="http://schemas.openxmlformats.org/officeDocument/2006/relationships/hyperlink" Target="https://www.youtube.com/watch?v=j2YsroEPH5M" TargetMode="External"/><Relationship Id="rId4" Type="http://schemas.openxmlformats.org/officeDocument/2006/relationships/image" Target="../media/image10.jpg"/></Relationships>
</file>

<file path=ppt/slides/_rels/slide27.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p1"/>
          <p:cNvSpPr txBox="1"/>
          <p:nvPr/>
        </p:nvSpPr>
        <p:spPr>
          <a:xfrm>
            <a:off x="-37512" y="3059668"/>
            <a:ext cx="6133512" cy="144655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6000"/>
              <a:buFont typeface="Arial"/>
              <a:buNone/>
            </a:pPr>
            <a:r>
              <a:rPr lang="en-US" sz="6000" b="1" i="0" u="none" strike="noStrike" cap="none">
                <a:solidFill>
                  <a:srgbClr val="F99D1C"/>
                </a:solidFill>
                <a:latin typeface="Times New Roman"/>
                <a:ea typeface="Times New Roman"/>
                <a:cs typeface="Times New Roman"/>
                <a:sym typeface="Times New Roman"/>
              </a:rPr>
              <a:t>SOFT SKILLS</a:t>
            </a:r>
            <a:endParaRPr sz="6000" b="0" i="0" u="none" strike="noStrike" cap="none">
              <a:solidFill>
                <a:srgbClr val="000000"/>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400"/>
              <a:buFont typeface="Arial"/>
              <a:buNone/>
            </a:pPr>
            <a:br>
              <a:rPr lang="en-US" sz="1400" b="0" i="0" u="none" strike="noStrike" cap="none">
                <a:solidFill>
                  <a:srgbClr val="000000"/>
                </a:solidFill>
                <a:latin typeface="Times New Roman"/>
                <a:ea typeface="Times New Roman"/>
                <a:cs typeface="Times New Roman"/>
                <a:sym typeface="Times New Roman"/>
              </a:rPr>
            </a:br>
            <a:endParaRPr sz="1400" b="0" i="0" u="none" strike="noStrike" cap="none">
              <a:solidFill>
                <a:srgbClr val="000000"/>
              </a:solidFill>
              <a:latin typeface="Times New Roman"/>
              <a:ea typeface="Times New Roman"/>
              <a:cs typeface="Times New Roman"/>
              <a:sym typeface="Times New Roman"/>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46"/>
          <p:cNvSpPr txBox="1">
            <a:spLocks noGrp="1"/>
          </p:cNvSpPr>
          <p:nvPr>
            <p:ph type="sldNum" idx="12"/>
          </p:nvPr>
        </p:nvSpPr>
        <p:spPr>
          <a:xfrm>
            <a:off x="8156601" y="6356350"/>
            <a:ext cx="3651199"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10</a:t>
            </a:fld>
            <a:endParaRPr/>
          </a:p>
        </p:txBody>
      </p:sp>
      <p:sp>
        <p:nvSpPr>
          <p:cNvPr id="186" name="Google Shape;186;p46"/>
          <p:cNvSpPr txBox="1"/>
          <p:nvPr/>
        </p:nvSpPr>
        <p:spPr>
          <a:xfrm>
            <a:off x="618744" y="1112095"/>
            <a:ext cx="5970742" cy="49244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600"/>
              <a:buFont typeface="Arial"/>
              <a:buNone/>
            </a:pPr>
            <a:r>
              <a:rPr lang="en-US" sz="2600" b="1" i="0" u="none" strike="noStrike" cap="none">
                <a:solidFill>
                  <a:srgbClr val="000000"/>
                </a:solidFill>
                <a:latin typeface="Times New Roman"/>
                <a:ea typeface="Times New Roman"/>
                <a:cs typeface="Times New Roman"/>
                <a:sym typeface="Times New Roman"/>
              </a:rPr>
              <a:t>Subject-Verb Agreement</a:t>
            </a:r>
            <a:endParaRPr sz="1400" b="0" i="0" u="none" strike="noStrike" cap="none">
              <a:solidFill>
                <a:srgbClr val="000000"/>
              </a:solidFill>
              <a:latin typeface="Arial"/>
              <a:ea typeface="Arial"/>
              <a:cs typeface="Arial"/>
              <a:sym typeface="Arial"/>
            </a:endParaRPr>
          </a:p>
        </p:txBody>
      </p:sp>
      <p:sp>
        <p:nvSpPr>
          <p:cNvPr id="187" name="Google Shape;187;p46"/>
          <p:cNvSpPr txBox="1"/>
          <p:nvPr/>
        </p:nvSpPr>
        <p:spPr>
          <a:xfrm>
            <a:off x="618744" y="440596"/>
            <a:ext cx="8599163" cy="523220"/>
          </a:xfrm>
          <a:prstGeom prst="rect">
            <a:avLst/>
          </a:prstGeom>
          <a:noFill/>
          <a:ln>
            <a:noFill/>
          </a:ln>
        </p:spPr>
        <p:txBody>
          <a:bodyPr spcFirstLastPara="1" wrap="square" lIns="91425" tIns="45700" rIns="91425" bIns="45700" anchor="t" anchorCtr="0">
            <a:spAutoFit/>
          </a:bodyPr>
          <a:lstStyle/>
          <a:p>
            <a:pPr marL="12700" marR="0" lvl="0" indent="0" algn="l" rtl="0">
              <a:lnSpc>
                <a:spcPct val="100000"/>
              </a:lnSpc>
              <a:spcBef>
                <a:spcPts val="0"/>
              </a:spcBef>
              <a:spcAft>
                <a:spcPts val="0"/>
              </a:spcAft>
              <a:buClr>
                <a:srgbClr val="000000"/>
              </a:buClr>
              <a:buSzPts val="2800"/>
              <a:buFont typeface="Arial"/>
              <a:buNone/>
            </a:pPr>
            <a:r>
              <a:rPr lang="en-US" sz="2800" b="1" i="0" u="none" strike="noStrike" cap="none">
                <a:solidFill>
                  <a:srgbClr val="E77F35"/>
                </a:solidFill>
                <a:latin typeface="Times New Roman"/>
                <a:ea typeface="Times New Roman"/>
                <a:cs typeface="Times New Roman"/>
                <a:sym typeface="Times New Roman"/>
              </a:rPr>
              <a:t>Reading Skills- II</a:t>
            </a:r>
            <a:endParaRPr sz="2800" b="0" i="0" u="none" strike="noStrike" cap="none">
              <a:solidFill>
                <a:srgbClr val="000000"/>
              </a:solidFill>
              <a:latin typeface="Times New Roman"/>
              <a:ea typeface="Times New Roman"/>
              <a:cs typeface="Times New Roman"/>
              <a:sym typeface="Times New Roman"/>
            </a:endParaRPr>
          </a:p>
        </p:txBody>
      </p:sp>
      <p:sp>
        <p:nvSpPr>
          <p:cNvPr id="188" name="Google Shape;188;p46"/>
          <p:cNvSpPr/>
          <p:nvPr/>
        </p:nvSpPr>
        <p:spPr>
          <a:xfrm>
            <a:off x="703428" y="1906674"/>
            <a:ext cx="10785143" cy="3970277"/>
          </a:xfrm>
          <a:prstGeom prst="rect">
            <a:avLst/>
          </a:prstGeom>
          <a:noFill/>
          <a:ln>
            <a:noFill/>
          </a:ln>
        </p:spPr>
        <p:txBody>
          <a:bodyPr spcFirstLastPara="1" wrap="square" lIns="91425" tIns="45700" rIns="91425" bIns="45700" anchor="t" anchorCtr="0">
            <a:spAutoFit/>
          </a:bodyPr>
          <a:lstStyle/>
          <a:p>
            <a:pPr marL="342900" marR="0" lvl="0" indent="-342900" algn="l" rtl="0">
              <a:lnSpc>
                <a:spcPct val="150000"/>
              </a:lnSpc>
              <a:spcBef>
                <a:spcPts val="0"/>
              </a:spcBef>
              <a:spcAft>
                <a:spcPts val="0"/>
              </a:spcAft>
              <a:buClr>
                <a:srgbClr val="000000"/>
              </a:buClr>
              <a:buSzPts val="2400"/>
              <a:buFont typeface="Arial"/>
              <a:buChar char="•"/>
            </a:pPr>
            <a:r>
              <a:rPr lang="en-US" sz="2400" b="0" i="0" u="none" strike="noStrike" cap="none">
                <a:solidFill>
                  <a:schemeClr val="dk1"/>
                </a:solidFill>
                <a:latin typeface="Times New Roman"/>
                <a:ea typeface="Times New Roman"/>
                <a:cs typeface="Times New Roman"/>
                <a:sym typeface="Times New Roman"/>
              </a:rPr>
              <a:t>Subject-verb agreement refers to the consistency between the subject of a sentence and the verb that is used to describe the subject's action. </a:t>
            </a:r>
            <a:endParaRPr sz="1400" b="0" i="0" u="none" strike="noStrike" cap="none">
              <a:solidFill>
                <a:srgbClr val="000000"/>
              </a:solidFill>
              <a:latin typeface="Arial"/>
              <a:ea typeface="Arial"/>
              <a:cs typeface="Arial"/>
              <a:sym typeface="Arial"/>
            </a:endParaRPr>
          </a:p>
          <a:p>
            <a:pPr marL="342900" marR="0" lvl="0" indent="-342900" algn="l" rtl="0">
              <a:lnSpc>
                <a:spcPct val="150000"/>
              </a:lnSpc>
              <a:spcBef>
                <a:spcPts val="0"/>
              </a:spcBef>
              <a:spcAft>
                <a:spcPts val="0"/>
              </a:spcAft>
              <a:buClr>
                <a:srgbClr val="000000"/>
              </a:buClr>
              <a:buSzPts val="2400"/>
              <a:buFont typeface="Arial"/>
              <a:buChar char="•"/>
            </a:pPr>
            <a:r>
              <a:rPr lang="en-US" sz="2400" b="0" i="0" u="none" strike="noStrike" cap="none">
                <a:solidFill>
                  <a:schemeClr val="dk1"/>
                </a:solidFill>
                <a:latin typeface="Times New Roman"/>
                <a:ea typeface="Times New Roman"/>
                <a:cs typeface="Times New Roman"/>
                <a:sym typeface="Times New Roman"/>
              </a:rPr>
              <a:t>In English, the subject and the verb must agree in number and person. </a:t>
            </a:r>
            <a:endParaRPr sz="1400" b="0" i="0" u="none" strike="noStrike" cap="none">
              <a:solidFill>
                <a:srgbClr val="000000"/>
              </a:solidFill>
              <a:latin typeface="Arial"/>
              <a:ea typeface="Arial"/>
              <a:cs typeface="Arial"/>
              <a:sym typeface="Arial"/>
            </a:endParaRPr>
          </a:p>
          <a:p>
            <a:pPr marL="342900" marR="0" lvl="0" indent="-342900" algn="l" rtl="0">
              <a:lnSpc>
                <a:spcPct val="150000"/>
              </a:lnSpc>
              <a:spcBef>
                <a:spcPts val="0"/>
              </a:spcBef>
              <a:spcAft>
                <a:spcPts val="0"/>
              </a:spcAft>
              <a:buClr>
                <a:srgbClr val="000000"/>
              </a:buClr>
              <a:buSzPts val="2400"/>
              <a:buFont typeface="Arial"/>
              <a:buChar char="•"/>
            </a:pPr>
            <a:r>
              <a:rPr lang="en-US" sz="2400" b="0" i="0" u="none" strike="noStrike" cap="none">
                <a:solidFill>
                  <a:schemeClr val="dk1"/>
                </a:solidFill>
                <a:latin typeface="Times New Roman"/>
                <a:ea typeface="Times New Roman"/>
                <a:cs typeface="Times New Roman"/>
                <a:sym typeface="Times New Roman"/>
              </a:rPr>
              <a:t>This means that if the subject is singular, the verb must also be in its singular form, and if the subject is plural, the verb must be in its plural form. </a:t>
            </a:r>
            <a:endParaRPr sz="1400" b="0" i="0" u="none" strike="noStrike" cap="none">
              <a:solidFill>
                <a:srgbClr val="000000"/>
              </a:solidFill>
              <a:latin typeface="Arial"/>
              <a:ea typeface="Arial"/>
              <a:cs typeface="Arial"/>
              <a:sym typeface="Arial"/>
            </a:endParaRPr>
          </a:p>
          <a:p>
            <a:pPr marL="342900" marR="0" lvl="0" indent="-342900" algn="l" rtl="0">
              <a:lnSpc>
                <a:spcPct val="150000"/>
              </a:lnSpc>
              <a:spcBef>
                <a:spcPts val="0"/>
              </a:spcBef>
              <a:spcAft>
                <a:spcPts val="0"/>
              </a:spcAft>
              <a:buClr>
                <a:srgbClr val="000000"/>
              </a:buClr>
              <a:buSzPts val="2400"/>
              <a:buFont typeface="Arial"/>
              <a:buChar char="•"/>
            </a:pPr>
            <a:r>
              <a:rPr lang="en-US" sz="2400" b="0" i="0" u="none" strike="noStrike" cap="none">
                <a:solidFill>
                  <a:schemeClr val="dk1"/>
                </a:solidFill>
                <a:latin typeface="Times New Roman"/>
                <a:ea typeface="Times New Roman"/>
                <a:cs typeface="Times New Roman"/>
                <a:sym typeface="Times New Roman"/>
              </a:rPr>
              <a:t>Additionally, if the subject is in the first person, the verb must also be in the first person, and so on.</a:t>
            </a:r>
            <a:endParaRPr sz="1400" b="0" i="0" u="none" strike="noStrike" cap="none">
              <a:solidFill>
                <a:srgbClr val="000000"/>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47"/>
          <p:cNvSpPr txBox="1">
            <a:spLocks noGrp="1"/>
          </p:cNvSpPr>
          <p:nvPr>
            <p:ph type="sldNum" idx="12"/>
          </p:nvPr>
        </p:nvSpPr>
        <p:spPr>
          <a:xfrm>
            <a:off x="8156601" y="6356350"/>
            <a:ext cx="3651199"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11</a:t>
            </a:fld>
            <a:endParaRPr/>
          </a:p>
        </p:txBody>
      </p:sp>
      <p:sp>
        <p:nvSpPr>
          <p:cNvPr id="195" name="Google Shape;195;p47"/>
          <p:cNvSpPr txBox="1"/>
          <p:nvPr/>
        </p:nvSpPr>
        <p:spPr>
          <a:xfrm>
            <a:off x="618744" y="1112095"/>
            <a:ext cx="5970742" cy="49244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600"/>
              <a:buFont typeface="Arial"/>
              <a:buNone/>
            </a:pPr>
            <a:r>
              <a:rPr lang="en-US" sz="2600" b="1" i="0" u="none" strike="noStrike" cap="none">
                <a:solidFill>
                  <a:srgbClr val="000000"/>
                </a:solidFill>
                <a:latin typeface="Times New Roman"/>
                <a:ea typeface="Times New Roman"/>
                <a:cs typeface="Times New Roman"/>
                <a:sym typeface="Times New Roman"/>
              </a:rPr>
              <a:t>Subject-Verb Agreement</a:t>
            </a:r>
            <a:endParaRPr sz="1400" b="0" i="0" u="none" strike="noStrike" cap="none">
              <a:solidFill>
                <a:srgbClr val="000000"/>
              </a:solidFill>
              <a:latin typeface="Arial"/>
              <a:ea typeface="Arial"/>
              <a:cs typeface="Arial"/>
              <a:sym typeface="Arial"/>
            </a:endParaRPr>
          </a:p>
        </p:txBody>
      </p:sp>
      <p:sp>
        <p:nvSpPr>
          <p:cNvPr id="196" name="Google Shape;196;p47"/>
          <p:cNvSpPr txBox="1"/>
          <p:nvPr/>
        </p:nvSpPr>
        <p:spPr>
          <a:xfrm>
            <a:off x="618744" y="440596"/>
            <a:ext cx="8599163" cy="523220"/>
          </a:xfrm>
          <a:prstGeom prst="rect">
            <a:avLst/>
          </a:prstGeom>
          <a:noFill/>
          <a:ln>
            <a:noFill/>
          </a:ln>
        </p:spPr>
        <p:txBody>
          <a:bodyPr spcFirstLastPara="1" wrap="square" lIns="91425" tIns="45700" rIns="91425" bIns="45700" anchor="t" anchorCtr="0">
            <a:spAutoFit/>
          </a:bodyPr>
          <a:lstStyle/>
          <a:p>
            <a:pPr marL="12700" marR="0" lvl="0" indent="0" algn="l" rtl="0">
              <a:lnSpc>
                <a:spcPct val="100000"/>
              </a:lnSpc>
              <a:spcBef>
                <a:spcPts val="0"/>
              </a:spcBef>
              <a:spcAft>
                <a:spcPts val="0"/>
              </a:spcAft>
              <a:buClr>
                <a:srgbClr val="000000"/>
              </a:buClr>
              <a:buSzPts val="2800"/>
              <a:buFont typeface="Arial"/>
              <a:buNone/>
            </a:pPr>
            <a:r>
              <a:rPr lang="en-US" sz="2800" b="1" i="0" u="none" strike="noStrike" cap="none">
                <a:solidFill>
                  <a:srgbClr val="E77F35"/>
                </a:solidFill>
                <a:latin typeface="Times New Roman"/>
                <a:ea typeface="Times New Roman"/>
                <a:cs typeface="Times New Roman"/>
                <a:sym typeface="Times New Roman"/>
              </a:rPr>
              <a:t>Reading Skills- II</a:t>
            </a:r>
            <a:endParaRPr sz="2800" b="0" i="0" u="none" strike="noStrike" cap="none">
              <a:solidFill>
                <a:srgbClr val="000000"/>
              </a:solidFill>
              <a:latin typeface="Times New Roman"/>
              <a:ea typeface="Times New Roman"/>
              <a:cs typeface="Times New Roman"/>
              <a:sym typeface="Times New Roman"/>
            </a:endParaRPr>
          </a:p>
        </p:txBody>
      </p:sp>
      <p:sp>
        <p:nvSpPr>
          <p:cNvPr id="197" name="Google Shape;197;p47"/>
          <p:cNvSpPr txBox="1"/>
          <p:nvPr/>
        </p:nvSpPr>
        <p:spPr>
          <a:xfrm>
            <a:off x="618744" y="1690825"/>
            <a:ext cx="11189056" cy="5011949"/>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Clr>
                <a:srgbClr val="000000"/>
              </a:buClr>
              <a:buSzPts val="2400"/>
              <a:buFont typeface="Arial"/>
              <a:buNone/>
            </a:pPr>
            <a:r>
              <a:rPr lang="en-US" sz="2400" b="0" i="0" u="none" strike="noStrike" cap="none">
                <a:solidFill>
                  <a:schemeClr val="dk1"/>
                </a:solidFill>
                <a:latin typeface="Times New Roman"/>
                <a:ea typeface="Times New Roman"/>
                <a:cs typeface="Times New Roman"/>
                <a:sym typeface="Times New Roman"/>
              </a:rPr>
              <a:t>Here are some examples of subject-verb agreement:</a:t>
            </a:r>
            <a:endParaRPr sz="1400" b="0" i="0" u="none" strike="noStrike" cap="none">
              <a:solidFill>
                <a:srgbClr val="000000"/>
              </a:solidFill>
              <a:latin typeface="Arial"/>
              <a:ea typeface="Arial"/>
              <a:cs typeface="Arial"/>
              <a:sym typeface="Arial"/>
            </a:endParaRPr>
          </a:p>
          <a:p>
            <a:pPr marL="342900" marR="0" lvl="0" indent="-342900" algn="l" rtl="0">
              <a:lnSpc>
                <a:spcPct val="150000"/>
              </a:lnSpc>
              <a:spcBef>
                <a:spcPts val="0"/>
              </a:spcBef>
              <a:spcAft>
                <a:spcPts val="0"/>
              </a:spcAft>
              <a:buClr>
                <a:srgbClr val="000000"/>
              </a:buClr>
              <a:buSzPts val="2400"/>
              <a:buFont typeface="Arial"/>
              <a:buChar char="•"/>
            </a:pPr>
            <a:r>
              <a:rPr lang="en-US" sz="2400" b="0" i="0" u="none" strike="noStrike" cap="none">
                <a:solidFill>
                  <a:schemeClr val="dk1"/>
                </a:solidFill>
                <a:latin typeface="Times New Roman"/>
                <a:ea typeface="Times New Roman"/>
                <a:cs typeface="Times New Roman"/>
                <a:sym typeface="Times New Roman"/>
              </a:rPr>
              <a:t>The dog barks loudly. (singular subject, singular verb)</a:t>
            </a:r>
            <a:endParaRPr sz="1400" b="0" i="0" u="none" strike="noStrike" cap="none">
              <a:solidFill>
                <a:srgbClr val="000000"/>
              </a:solidFill>
              <a:latin typeface="Arial"/>
              <a:ea typeface="Arial"/>
              <a:cs typeface="Arial"/>
              <a:sym typeface="Arial"/>
            </a:endParaRPr>
          </a:p>
          <a:p>
            <a:pPr marL="342900" marR="0" lvl="0" indent="-342900" algn="l" rtl="0">
              <a:lnSpc>
                <a:spcPct val="150000"/>
              </a:lnSpc>
              <a:spcBef>
                <a:spcPts val="0"/>
              </a:spcBef>
              <a:spcAft>
                <a:spcPts val="0"/>
              </a:spcAft>
              <a:buClr>
                <a:srgbClr val="000000"/>
              </a:buClr>
              <a:buSzPts val="2400"/>
              <a:buFont typeface="Arial"/>
              <a:buChar char="•"/>
            </a:pPr>
            <a:r>
              <a:rPr lang="en-US" sz="2400" b="0" i="0" u="none" strike="noStrike" cap="none">
                <a:solidFill>
                  <a:schemeClr val="dk1"/>
                </a:solidFill>
                <a:latin typeface="Times New Roman"/>
                <a:ea typeface="Times New Roman"/>
                <a:cs typeface="Times New Roman"/>
                <a:sym typeface="Times New Roman"/>
              </a:rPr>
              <a:t>The dogs bark loudly. (plural subject, plural verb)</a:t>
            </a:r>
            <a:endParaRPr sz="1400" b="0" i="0" u="none" strike="noStrike" cap="none">
              <a:solidFill>
                <a:srgbClr val="000000"/>
              </a:solidFill>
              <a:latin typeface="Arial"/>
              <a:ea typeface="Arial"/>
              <a:cs typeface="Arial"/>
              <a:sym typeface="Arial"/>
            </a:endParaRPr>
          </a:p>
          <a:p>
            <a:pPr marL="342900" marR="0" lvl="0" indent="-342900" algn="l" rtl="0">
              <a:lnSpc>
                <a:spcPct val="150000"/>
              </a:lnSpc>
              <a:spcBef>
                <a:spcPts val="0"/>
              </a:spcBef>
              <a:spcAft>
                <a:spcPts val="0"/>
              </a:spcAft>
              <a:buClr>
                <a:srgbClr val="000000"/>
              </a:buClr>
              <a:buSzPts val="2400"/>
              <a:buFont typeface="Arial"/>
              <a:buChar char="•"/>
            </a:pPr>
            <a:r>
              <a:rPr lang="en-US" sz="2400" b="0" i="0" u="none" strike="noStrike" cap="none">
                <a:solidFill>
                  <a:schemeClr val="dk1"/>
                </a:solidFill>
                <a:latin typeface="Times New Roman"/>
                <a:ea typeface="Times New Roman"/>
                <a:cs typeface="Times New Roman"/>
                <a:sym typeface="Times New Roman"/>
              </a:rPr>
              <a:t>She is happy. (singular subject, singular verb)</a:t>
            </a:r>
            <a:endParaRPr sz="1400" b="0" i="0" u="none" strike="noStrike" cap="none">
              <a:solidFill>
                <a:srgbClr val="000000"/>
              </a:solidFill>
              <a:latin typeface="Arial"/>
              <a:ea typeface="Arial"/>
              <a:cs typeface="Arial"/>
              <a:sym typeface="Arial"/>
            </a:endParaRPr>
          </a:p>
          <a:p>
            <a:pPr marL="342900" marR="0" lvl="0" indent="-342900" algn="l" rtl="0">
              <a:lnSpc>
                <a:spcPct val="150000"/>
              </a:lnSpc>
              <a:spcBef>
                <a:spcPts val="0"/>
              </a:spcBef>
              <a:spcAft>
                <a:spcPts val="0"/>
              </a:spcAft>
              <a:buClr>
                <a:srgbClr val="000000"/>
              </a:buClr>
              <a:buSzPts val="2400"/>
              <a:buFont typeface="Arial"/>
              <a:buChar char="•"/>
            </a:pPr>
            <a:r>
              <a:rPr lang="en-US" sz="2400" b="0" i="0" u="none" strike="noStrike" cap="none">
                <a:solidFill>
                  <a:schemeClr val="dk1"/>
                </a:solidFill>
                <a:latin typeface="Times New Roman"/>
                <a:ea typeface="Times New Roman"/>
                <a:cs typeface="Times New Roman"/>
                <a:sym typeface="Times New Roman"/>
              </a:rPr>
              <a:t>They are happy. (plural subject, plural verb)</a:t>
            </a:r>
            <a:endParaRPr sz="1400" b="0" i="0" u="none" strike="noStrike" cap="none">
              <a:solidFill>
                <a:srgbClr val="000000"/>
              </a:solidFill>
              <a:latin typeface="Arial"/>
              <a:ea typeface="Arial"/>
              <a:cs typeface="Arial"/>
              <a:sym typeface="Arial"/>
            </a:endParaRPr>
          </a:p>
          <a:p>
            <a:pPr marL="0" marR="0" lvl="0" indent="0" algn="l" rtl="0">
              <a:lnSpc>
                <a:spcPct val="150000"/>
              </a:lnSpc>
              <a:spcBef>
                <a:spcPts val="0"/>
              </a:spcBef>
              <a:spcAft>
                <a:spcPts val="0"/>
              </a:spcAft>
              <a:buClr>
                <a:srgbClr val="000000"/>
              </a:buClr>
              <a:buSzPts val="2400"/>
              <a:buFont typeface="Arial"/>
              <a:buNone/>
            </a:pPr>
            <a:r>
              <a:rPr lang="en-US" sz="2400" b="0" i="0" u="none" strike="noStrike" cap="none">
                <a:solidFill>
                  <a:schemeClr val="dk1"/>
                </a:solidFill>
                <a:latin typeface="Times New Roman"/>
                <a:ea typeface="Times New Roman"/>
                <a:cs typeface="Times New Roman"/>
                <a:sym typeface="Times New Roman"/>
              </a:rPr>
              <a:t>It's important to note that subject-verb agreement can be tricky in some cases. For example, when the subject is a compound subject (two or more subjects joined by "and"), the verb must be plural; when the subject is a singular noun that refers to a group of people, the verb must be singular.</a:t>
            </a:r>
            <a:endParaRPr sz="1400" b="0" i="0" u="none" strike="noStrike" cap="none">
              <a:solidFill>
                <a:srgbClr val="000000"/>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48"/>
          <p:cNvSpPr txBox="1">
            <a:spLocks noGrp="1"/>
          </p:cNvSpPr>
          <p:nvPr>
            <p:ph type="sldNum" idx="12"/>
          </p:nvPr>
        </p:nvSpPr>
        <p:spPr>
          <a:xfrm>
            <a:off x="8156601" y="6356350"/>
            <a:ext cx="3651199"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12</a:t>
            </a:fld>
            <a:endParaRPr/>
          </a:p>
        </p:txBody>
      </p:sp>
      <p:sp>
        <p:nvSpPr>
          <p:cNvPr id="204" name="Google Shape;204;p48"/>
          <p:cNvSpPr txBox="1"/>
          <p:nvPr/>
        </p:nvSpPr>
        <p:spPr>
          <a:xfrm>
            <a:off x="618744" y="440596"/>
            <a:ext cx="8599163" cy="523220"/>
          </a:xfrm>
          <a:prstGeom prst="rect">
            <a:avLst/>
          </a:prstGeom>
          <a:noFill/>
          <a:ln>
            <a:noFill/>
          </a:ln>
        </p:spPr>
        <p:txBody>
          <a:bodyPr spcFirstLastPara="1" wrap="square" lIns="91425" tIns="45700" rIns="91425" bIns="45700" anchor="t" anchorCtr="0">
            <a:spAutoFit/>
          </a:bodyPr>
          <a:lstStyle/>
          <a:p>
            <a:pPr marL="12700" marR="0" lvl="0" indent="0" algn="l" rtl="0">
              <a:lnSpc>
                <a:spcPct val="100000"/>
              </a:lnSpc>
              <a:spcBef>
                <a:spcPts val="0"/>
              </a:spcBef>
              <a:spcAft>
                <a:spcPts val="0"/>
              </a:spcAft>
              <a:buClr>
                <a:srgbClr val="000000"/>
              </a:buClr>
              <a:buSzPts val="2800"/>
              <a:buFont typeface="Arial"/>
              <a:buNone/>
            </a:pPr>
            <a:r>
              <a:rPr lang="en-US" sz="2800" b="1" i="0" u="none" strike="noStrike" cap="none">
                <a:solidFill>
                  <a:srgbClr val="E77F35"/>
                </a:solidFill>
                <a:latin typeface="Times New Roman"/>
                <a:ea typeface="Times New Roman"/>
                <a:cs typeface="Times New Roman"/>
                <a:sym typeface="Times New Roman"/>
              </a:rPr>
              <a:t>Reading Skills- II</a:t>
            </a:r>
            <a:endParaRPr sz="2800" b="0" i="0" u="none" strike="noStrike" cap="none">
              <a:solidFill>
                <a:srgbClr val="000000"/>
              </a:solidFill>
              <a:latin typeface="Times New Roman"/>
              <a:ea typeface="Times New Roman"/>
              <a:cs typeface="Times New Roman"/>
              <a:sym typeface="Times New Roman"/>
            </a:endParaRPr>
          </a:p>
        </p:txBody>
      </p:sp>
      <p:sp>
        <p:nvSpPr>
          <p:cNvPr id="205" name="Google Shape;205;p48"/>
          <p:cNvSpPr txBox="1"/>
          <p:nvPr/>
        </p:nvSpPr>
        <p:spPr>
          <a:xfrm>
            <a:off x="618744" y="1155528"/>
            <a:ext cx="11573256" cy="5565947"/>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Clr>
                <a:srgbClr val="000000"/>
              </a:buClr>
              <a:buSzPts val="2400"/>
              <a:buFont typeface="Arial"/>
              <a:buNone/>
            </a:pPr>
            <a:r>
              <a:rPr lang="en-US" sz="2400" b="0" i="0" u="none" strike="noStrike" cap="none">
                <a:solidFill>
                  <a:schemeClr val="dk1"/>
                </a:solidFill>
                <a:latin typeface="Times New Roman"/>
                <a:ea typeface="Times New Roman"/>
                <a:cs typeface="Times New Roman"/>
                <a:sym typeface="Times New Roman"/>
              </a:rPr>
              <a:t>In situations where the subject is a phrase or clause, you should locate the noun that is performing the action and identify it as the subject.</a:t>
            </a:r>
            <a:endParaRPr sz="1400" b="0" i="0" u="none" strike="noStrike" cap="none">
              <a:solidFill>
                <a:srgbClr val="000000"/>
              </a:solidFill>
              <a:latin typeface="Arial"/>
              <a:ea typeface="Arial"/>
              <a:cs typeface="Arial"/>
              <a:sym typeface="Arial"/>
            </a:endParaRPr>
          </a:p>
          <a:p>
            <a:pPr marL="0" marR="0" lvl="0" indent="0" algn="l" rtl="0">
              <a:lnSpc>
                <a:spcPct val="150000"/>
              </a:lnSpc>
              <a:spcBef>
                <a:spcPts val="0"/>
              </a:spcBef>
              <a:spcAft>
                <a:spcPts val="0"/>
              </a:spcAft>
              <a:buClr>
                <a:srgbClr val="000000"/>
              </a:buClr>
              <a:buSzPts val="2400"/>
              <a:buFont typeface="Arial"/>
              <a:buNone/>
            </a:pPr>
            <a:r>
              <a:rPr lang="en-US" sz="2400" b="0" i="0" u="none" strike="noStrike" cap="none">
                <a:solidFill>
                  <a:schemeClr val="dk1"/>
                </a:solidFill>
                <a:latin typeface="Times New Roman"/>
                <a:ea typeface="Times New Roman"/>
                <a:cs typeface="Times New Roman"/>
                <a:sym typeface="Times New Roman"/>
              </a:rPr>
              <a:t>Also, with the use of certain modals such as "can"," must"," should" etc. and "there is/there are" subject-verb agreement is established on the noun following those modals or pronouns.</a:t>
            </a:r>
            <a:endParaRPr sz="1400" b="0" i="0" u="none" strike="noStrike" cap="none">
              <a:solidFill>
                <a:srgbClr val="000000"/>
              </a:solidFill>
              <a:latin typeface="Arial"/>
              <a:ea typeface="Arial"/>
              <a:cs typeface="Arial"/>
              <a:sym typeface="Arial"/>
            </a:endParaRPr>
          </a:p>
          <a:p>
            <a:pPr marL="0" marR="0" lvl="0" indent="0" algn="l" rtl="0">
              <a:lnSpc>
                <a:spcPct val="150000"/>
              </a:lnSpc>
              <a:spcBef>
                <a:spcPts val="0"/>
              </a:spcBef>
              <a:spcAft>
                <a:spcPts val="0"/>
              </a:spcAft>
              <a:buClr>
                <a:srgbClr val="000000"/>
              </a:buClr>
              <a:buSzPts val="2400"/>
              <a:buFont typeface="Arial"/>
              <a:buNone/>
            </a:pPr>
            <a:r>
              <a:rPr lang="en-US" sz="2400" b="0" i="0" u="none" strike="noStrike" cap="none">
                <a:solidFill>
                  <a:schemeClr val="dk1"/>
                </a:solidFill>
                <a:latin typeface="Times New Roman"/>
                <a:ea typeface="Times New Roman"/>
                <a:cs typeface="Times New Roman"/>
                <a:sym typeface="Times New Roman"/>
              </a:rPr>
              <a:t>Example:</a:t>
            </a:r>
            <a:endParaRPr sz="1400" b="0" i="0" u="none" strike="noStrike" cap="none">
              <a:solidFill>
                <a:srgbClr val="000000"/>
              </a:solidFill>
              <a:latin typeface="Arial"/>
              <a:ea typeface="Arial"/>
              <a:cs typeface="Arial"/>
              <a:sym typeface="Arial"/>
            </a:endParaRPr>
          </a:p>
          <a:p>
            <a:pPr marL="342900" marR="0" lvl="0" indent="-342900" algn="l" rtl="0">
              <a:lnSpc>
                <a:spcPct val="150000"/>
              </a:lnSpc>
              <a:spcBef>
                <a:spcPts val="0"/>
              </a:spcBef>
              <a:spcAft>
                <a:spcPts val="0"/>
              </a:spcAft>
              <a:buClr>
                <a:srgbClr val="000000"/>
              </a:buClr>
              <a:buSzPts val="2400"/>
              <a:buFont typeface="Arial"/>
              <a:buChar char="•"/>
            </a:pPr>
            <a:r>
              <a:rPr lang="en-US" sz="2400" b="0" i="0" u="none" strike="noStrike" cap="none">
                <a:solidFill>
                  <a:schemeClr val="dk1"/>
                </a:solidFill>
                <a:latin typeface="Times New Roman"/>
                <a:ea typeface="Times New Roman"/>
                <a:cs typeface="Times New Roman"/>
                <a:sym typeface="Times New Roman"/>
              </a:rPr>
              <a:t>There are many ways to solve this problem. (plural subject, plural verb)</a:t>
            </a:r>
            <a:endParaRPr sz="1400" b="0" i="0" u="none" strike="noStrike" cap="none">
              <a:solidFill>
                <a:srgbClr val="000000"/>
              </a:solidFill>
              <a:latin typeface="Arial"/>
              <a:ea typeface="Arial"/>
              <a:cs typeface="Arial"/>
              <a:sym typeface="Arial"/>
            </a:endParaRPr>
          </a:p>
          <a:p>
            <a:pPr marL="342900" marR="0" lvl="0" indent="-342900" algn="l" rtl="0">
              <a:lnSpc>
                <a:spcPct val="150000"/>
              </a:lnSpc>
              <a:spcBef>
                <a:spcPts val="0"/>
              </a:spcBef>
              <a:spcAft>
                <a:spcPts val="0"/>
              </a:spcAft>
              <a:buClr>
                <a:srgbClr val="000000"/>
              </a:buClr>
              <a:buSzPts val="2400"/>
              <a:buFont typeface="Arial"/>
              <a:buChar char="•"/>
            </a:pPr>
            <a:r>
              <a:rPr lang="en-US" sz="2400" b="0" i="0" u="none" strike="noStrike" cap="none">
                <a:solidFill>
                  <a:schemeClr val="dk1"/>
                </a:solidFill>
                <a:latin typeface="Times New Roman"/>
                <a:ea typeface="Times New Roman"/>
                <a:cs typeface="Times New Roman"/>
                <a:sym typeface="Times New Roman"/>
              </a:rPr>
              <a:t>There is only one solution. (singular subject, singular verb)</a:t>
            </a:r>
            <a:endParaRPr sz="1400" b="0" i="0" u="none" strike="noStrike" cap="none">
              <a:solidFill>
                <a:srgbClr val="000000"/>
              </a:solidFill>
              <a:latin typeface="Arial"/>
              <a:ea typeface="Arial"/>
              <a:cs typeface="Arial"/>
              <a:sym typeface="Arial"/>
            </a:endParaRPr>
          </a:p>
          <a:p>
            <a:pPr marL="342900" marR="0" lvl="0" indent="-342900" algn="l" rtl="0">
              <a:lnSpc>
                <a:spcPct val="150000"/>
              </a:lnSpc>
              <a:spcBef>
                <a:spcPts val="0"/>
              </a:spcBef>
              <a:spcAft>
                <a:spcPts val="0"/>
              </a:spcAft>
              <a:buClr>
                <a:srgbClr val="000000"/>
              </a:buClr>
              <a:buSzPts val="2400"/>
              <a:buFont typeface="Arial"/>
              <a:buChar char="•"/>
            </a:pPr>
            <a:r>
              <a:rPr lang="en-US" sz="2400" b="0" i="0" u="none" strike="noStrike" cap="none">
                <a:solidFill>
                  <a:schemeClr val="dk1"/>
                </a:solidFill>
                <a:latin typeface="Times New Roman"/>
                <a:ea typeface="Times New Roman"/>
                <a:cs typeface="Times New Roman"/>
                <a:sym typeface="Times New Roman"/>
              </a:rPr>
              <a:t>They must complete their work on time. (plural subject, plural verb)</a:t>
            </a:r>
            <a:endParaRPr sz="1400" b="0" i="0" u="none" strike="noStrike" cap="none">
              <a:solidFill>
                <a:srgbClr val="000000"/>
              </a:solidFill>
              <a:latin typeface="Arial"/>
              <a:ea typeface="Arial"/>
              <a:cs typeface="Arial"/>
              <a:sym typeface="Arial"/>
            </a:endParaRPr>
          </a:p>
          <a:p>
            <a:pPr marL="0" marR="0" lvl="0" indent="0" algn="l" rtl="0">
              <a:lnSpc>
                <a:spcPct val="150000"/>
              </a:lnSpc>
              <a:spcBef>
                <a:spcPts val="0"/>
              </a:spcBef>
              <a:spcAft>
                <a:spcPts val="0"/>
              </a:spcAft>
              <a:buClr>
                <a:srgbClr val="000000"/>
              </a:buClr>
              <a:buSzPts val="2400"/>
              <a:buFont typeface="Arial"/>
              <a:buNone/>
            </a:pPr>
            <a:r>
              <a:rPr lang="en-US" sz="2400" b="0" i="0" u="none" strike="noStrike" cap="none">
                <a:solidFill>
                  <a:schemeClr val="dk1"/>
                </a:solidFill>
                <a:latin typeface="Times New Roman"/>
                <a:ea typeface="Times New Roman"/>
                <a:cs typeface="Times New Roman"/>
                <a:sym typeface="Times New Roman"/>
              </a:rPr>
              <a:t>In summary, subject-verb agreement is an important aspect of grammar and should be carefully considered when constructing sentences</a:t>
            </a:r>
            <a:endParaRPr sz="1400" b="0" i="0" u="none" strike="noStrike" cap="none">
              <a:solidFill>
                <a:srgbClr val="000000"/>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49"/>
          <p:cNvSpPr txBox="1">
            <a:spLocks noGrp="1"/>
          </p:cNvSpPr>
          <p:nvPr>
            <p:ph type="sldNum" idx="12"/>
          </p:nvPr>
        </p:nvSpPr>
        <p:spPr>
          <a:xfrm>
            <a:off x="8156601" y="6356350"/>
            <a:ext cx="3651199"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13</a:t>
            </a:fld>
            <a:endParaRPr/>
          </a:p>
        </p:txBody>
      </p:sp>
      <p:sp>
        <p:nvSpPr>
          <p:cNvPr id="212" name="Google Shape;212;p49"/>
          <p:cNvSpPr txBox="1"/>
          <p:nvPr/>
        </p:nvSpPr>
        <p:spPr>
          <a:xfrm>
            <a:off x="618744" y="1695338"/>
            <a:ext cx="11015537" cy="3416279"/>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Clr>
                <a:srgbClr val="000000"/>
              </a:buClr>
              <a:buSzPts val="2400"/>
              <a:buFont typeface="Arial"/>
              <a:buNone/>
            </a:pPr>
            <a:r>
              <a:rPr lang="en-US" sz="2400" b="1" i="0" u="none" strike="noStrike" cap="none" dirty="0">
                <a:solidFill>
                  <a:srgbClr val="000000"/>
                </a:solidFill>
                <a:latin typeface="Times New Roman"/>
                <a:ea typeface="Times New Roman"/>
                <a:cs typeface="Times New Roman"/>
                <a:sym typeface="Times New Roman"/>
              </a:rPr>
              <a:t>Voice</a:t>
            </a:r>
            <a:r>
              <a:rPr lang="en-US" sz="2400" b="0" i="0" u="none" strike="noStrike" cap="none" dirty="0">
                <a:solidFill>
                  <a:srgbClr val="000000"/>
                </a:solidFill>
                <a:latin typeface="Times New Roman"/>
                <a:ea typeface="Times New Roman"/>
                <a:cs typeface="Times New Roman"/>
                <a:sym typeface="Times New Roman"/>
              </a:rPr>
              <a:t> refers to the kind of verb that indicates whether its subject is performing an action or whether the subject is being acted upon.</a:t>
            </a:r>
            <a:endParaRPr sz="1400" b="0" i="0" u="none" strike="noStrike" cap="none" dirty="0">
              <a:solidFill>
                <a:srgbClr val="000000"/>
              </a:solidFill>
              <a:latin typeface="Arial"/>
              <a:ea typeface="Arial"/>
              <a:cs typeface="Arial"/>
              <a:sym typeface="Arial"/>
            </a:endParaRPr>
          </a:p>
          <a:p>
            <a:pPr marL="0" marR="0" lvl="0" indent="0" algn="l" rtl="0">
              <a:lnSpc>
                <a:spcPct val="150000"/>
              </a:lnSpc>
              <a:spcBef>
                <a:spcPts val="0"/>
              </a:spcBef>
              <a:spcAft>
                <a:spcPts val="0"/>
              </a:spcAft>
              <a:buClr>
                <a:srgbClr val="000000"/>
              </a:buClr>
              <a:buSzPts val="2400"/>
              <a:buFont typeface="Arial"/>
              <a:buNone/>
            </a:pPr>
            <a:endParaRPr sz="2400" b="0" i="0" u="none" strike="noStrike" cap="none" dirty="0">
              <a:solidFill>
                <a:srgbClr val="000000"/>
              </a:solidFill>
              <a:latin typeface="Times New Roman"/>
              <a:ea typeface="Times New Roman"/>
              <a:cs typeface="Times New Roman"/>
              <a:sym typeface="Times New Roman"/>
            </a:endParaRPr>
          </a:p>
          <a:p>
            <a:pPr marL="0" marR="0" lvl="0" indent="0" algn="l" rtl="0">
              <a:lnSpc>
                <a:spcPct val="150000"/>
              </a:lnSpc>
              <a:spcBef>
                <a:spcPts val="0"/>
              </a:spcBef>
              <a:spcAft>
                <a:spcPts val="0"/>
              </a:spcAft>
              <a:buClr>
                <a:srgbClr val="000000"/>
              </a:buClr>
              <a:buSzPts val="2400"/>
              <a:buFont typeface="Arial"/>
              <a:buNone/>
            </a:pPr>
            <a:r>
              <a:rPr lang="en-US" sz="2400" b="0" i="0" u="none" strike="noStrike" cap="none" dirty="0">
                <a:solidFill>
                  <a:srgbClr val="000000"/>
                </a:solidFill>
                <a:latin typeface="Times New Roman"/>
                <a:ea typeface="Times New Roman"/>
                <a:cs typeface="Times New Roman"/>
                <a:sym typeface="Times New Roman"/>
              </a:rPr>
              <a:t>Two types of voice</a:t>
            </a:r>
            <a:endParaRPr sz="1400" b="0" i="0" u="none" strike="noStrike" cap="none" dirty="0">
              <a:solidFill>
                <a:srgbClr val="000000"/>
              </a:solidFill>
              <a:latin typeface="Arial"/>
              <a:ea typeface="Arial"/>
              <a:cs typeface="Arial"/>
              <a:sym typeface="Arial"/>
            </a:endParaRPr>
          </a:p>
          <a:p>
            <a:pPr marL="457200" marR="0" lvl="0" indent="-457200" algn="l" rtl="0">
              <a:lnSpc>
                <a:spcPct val="150000"/>
              </a:lnSpc>
              <a:spcBef>
                <a:spcPts val="0"/>
              </a:spcBef>
              <a:spcAft>
                <a:spcPts val="0"/>
              </a:spcAft>
              <a:buClr>
                <a:srgbClr val="000000"/>
              </a:buClr>
              <a:buSzPts val="2400"/>
              <a:buFont typeface="Arial"/>
              <a:buAutoNum type="arabicPeriod"/>
            </a:pPr>
            <a:r>
              <a:rPr lang="en-US" sz="2400" b="1" i="0" u="none" strike="noStrike" cap="none" dirty="0">
                <a:solidFill>
                  <a:srgbClr val="000000"/>
                </a:solidFill>
                <a:latin typeface="Times New Roman"/>
                <a:ea typeface="Times New Roman"/>
                <a:cs typeface="Times New Roman"/>
                <a:sym typeface="Times New Roman"/>
              </a:rPr>
              <a:t>Active Voice: </a:t>
            </a:r>
            <a:r>
              <a:rPr lang="en-US" sz="2400" b="0" i="0" u="none" strike="noStrike" cap="none" dirty="0">
                <a:solidFill>
                  <a:srgbClr val="000000"/>
                </a:solidFill>
                <a:latin typeface="Times New Roman"/>
                <a:ea typeface="Times New Roman"/>
                <a:cs typeface="Times New Roman"/>
                <a:sym typeface="Times New Roman"/>
              </a:rPr>
              <a:t>When the subject is performing an action</a:t>
            </a:r>
            <a:endParaRPr sz="1400" b="0" i="0" u="none" strike="noStrike" cap="none" dirty="0">
              <a:solidFill>
                <a:srgbClr val="000000"/>
              </a:solidFill>
              <a:latin typeface="Arial"/>
              <a:ea typeface="Arial"/>
              <a:cs typeface="Arial"/>
              <a:sym typeface="Arial"/>
            </a:endParaRPr>
          </a:p>
          <a:p>
            <a:pPr marL="457200" marR="0" lvl="0" indent="-457200" algn="l" rtl="0">
              <a:lnSpc>
                <a:spcPct val="150000"/>
              </a:lnSpc>
              <a:spcBef>
                <a:spcPts val="0"/>
              </a:spcBef>
              <a:spcAft>
                <a:spcPts val="0"/>
              </a:spcAft>
              <a:buClr>
                <a:srgbClr val="000000"/>
              </a:buClr>
              <a:buSzPts val="2400"/>
              <a:buFont typeface="Arial"/>
              <a:buAutoNum type="arabicPeriod"/>
            </a:pPr>
            <a:r>
              <a:rPr lang="en-US" sz="2400" b="1" i="0" u="none" strike="noStrike" cap="none" dirty="0">
                <a:solidFill>
                  <a:srgbClr val="000000"/>
                </a:solidFill>
                <a:latin typeface="Times New Roman"/>
                <a:ea typeface="Times New Roman"/>
                <a:cs typeface="Times New Roman"/>
                <a:sym typeface="Times New Roman"/>
              </a:rPr>
              <a:t>Passive Voice: </a:t>
            </a:r>
            <a:r>
              <a:rPr lang="en-US" sz="2400" b="0" i="0" u="none" strike="noStrike" cap="none" dirty="0">
                <a:solidFill>
                  <a:srgbClr val="000000"/>
                </a:solidFill>
                <a:latin typeface="Times New Roman"/>
                <a:ea typeface="Times New Roman"/>
                <a:cs typeface="Times New Roman"/>
                <a:sym typeface="Times New Roman"/>
              </a:rPr>
              <a:t>When the subject is being acted upon.</a:t>
            </a:r>
            <a:endParaRPr sz="2400" b="0" i="0" u="none" strike="noStrike" cap="none" dirty="0">
              <a:solidFill>
                <a:srgbClr val="000000"/>
              </a:solidFill>
              <a:latin typeface="Times New Roman"/>
              <a:ea typeface="Times New Roman"/>
              <a:cs typeface="Times New Roman"/>
              <a:sym typeface="Times New Roman"/>
            </a:endParaRPr>
          </a:p>
        </p:txBody>
      </p:sp>
      <p:sp>
        <p:nvSpPr>
          <p:cNvPr id="214" name="Google Shape;214;p49"/>
          <p:cNvSpPr txBox="1"/>
          <p:nvPr/>
        </p:nvSpPr>
        <p:spPr>
          <a:xfrm>
            <a:off x="618744" y="440596"/>
            <a:ext cx="8599163" cy="523220"/>
          </a:xfrm>
          <a:prstGeom prst="rect">
            <a:avLst/>
          </a:prstGeom>
          <a:noFill/>
          <a:ln>
            <a:noFill/>
          </a:ln>
        </p:spPr>
        <p:txBody>
          <a:bodyPr spcFirstLastPara="1" wrap="square" lIns="91425" tIns="45700" rIns="91425" bIns="45700" anchor="t" anchorCtr="0">
            <a:spAutoFit/>
          </a:bodyPr>
          <a:lstStyle/>
          <a:p>
            <a:pPr marL="12700" marR="0" lvl="0" indent="0" algn="l" rtl="0">
              <a:lnSpc>
                <a:spcPct val="100000"/>
              </a:lnSpc>
              <a:spcBef>
                <a:spcPts val="0"/>
              </a:spcBef>
              <a:spcAft>
                <a:spcPts val="0"/>
              </a:spcAft>
              <a:buClr>
                <a:srgbClr val="000000"/>
              </a:buClr>
              <a:buSzPts val="2800"/>
              <a:buFont typeface="Arial"/>
              <a:buNone/>
            </a:pPr>
            <a:r>
              <a:rPr lang="en-US" sz="2800" b="1" i="0" u="none" strike="noStrike" cap="none">
                <a:solidFill>
                  <a:srgbClr val="E77F35"/>
                </a:solidFill>
                <a:latin typeface="Times New Roman"/>
                <a:ea typeface="Times New Roman"/>
                <a:cs typeface="Times New Roman"/>
                <a:sym typeface="Times New Roman"/>
              </a:rPr>
              <a:t>Reading Skills- II</a:t>
            </a:r>
            <a:endParaRPr sz="2800" b="0" i="0" u="none" strike="noStrike" cap="none">
              <a:solidFill>
                <a:srgbClr val="000000"/>
              </a:solidFill>
              <a:latin typeface="Times New Roman"/>
              <a:ea typeface="Times New Roman"/>
              <a:cs typeface="Times New Roman"/>
              <a:sym typeface="Times New Roman"/>
            </a:endParaRPr>
          </a:p>
        </p:txBody>
      </p:sp>
      <p:sp>
        <p:nvSpPr>
          <p:cNvPr id="215" name="Google Shape;215;p49"/>
          <p:cNvSpPr txBox="1"/>
          <p:nvPr/>
        </p:nvSpPr>
        <p:spPr>
          <a:xfrm>
            <a:off x="618744" y="1112095"/>
            <a:ext cx="5970742" cy="49244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600"/>
              <a:buFont typeface="Arial"/>
              <a:buNone/>
            </a:pPr>
            <a:r>
              <a:rPr lang="en-US" sz="2600" b="1" i="0" u="none" strike="noStrike" cap="none">
                <a:solidFill>
                  <a:srgbClr val="000000"/>
                </a:solidFill>
                <a:latin typeface="Times New Roman"/>
                <a:ea typeface="Times New Roman"/>
                <a:cs typeface="Times New Roman"/>
                <a:sym typeface="Times New Roman"/>
              </a:rPr>
              <a:t>Voice</a:t>
            </a:r>
            <a:endParaRPr sz="1400" b="0" i="0" u="none" strike="noStrike" cap="none">
              <a:solidFill>
                <a:srgbClr val="000000"/>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50"/>
          <p:cNvSpPr txBox="1">
            <a:spLocks noGrp="1"/>
          </p:cNvSpPr>
          <p:nvPr>
            <p:ph type="sldNum" idx="12"/>
          </p:nvPr>
        </p:nvSpPr>
        <p:spPr>
          <a:xfrm>
            <a:off x="8156601" y="6356350"/>
            <a:ext cx="3651199"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14</a:t>
            </a:fld>
            <a:endParaRPr/>
          </a:p>
        </p:txBody>
      </p:sp>
      <p:sp>
        <p:nvSpPr>
          <p:cNvPr id="222" name="Google Shape;222;p50"/>
          <p:cNvSpPr txBox="1"/>
          <p:nvPr/>
        </p:nvSpPr>
        <p:spPr>
          <a:xfrm>
            <a:off x="618744" y="440596"/>
            <a:ext cx="8599163" cy="523220"/>
          </a:xfrm>
          <a:prstGeom prst="rect">
            <a:avLst/>
          </a:prstGeom>
          <a:noFill/>
          <a:ln>
            <a:noFill/>
          </a:ln>
        </p:spPr>
        <p:txBody>
          <a:bodyPr spcFirstLastPara="1" wrap="square" lIns="91425" tIns="45700" rIns="91425" bIns="45700" anchor="t" anchorCtr="0">
            <a:spAutoFit/>
          </a:bodyPr>
          <a:lstStyle/>
          <a:p>
            <a:pPr marL="12700" marR="0" lvl="0" indent="0" algn="l" rtl="0">
              <a:lnSpc>
                <a:spcPct val="100000"/>
              </a:lnSpc>
              <a:spcBef>
                <a:spcPts val="0"/>
              </a:spcBef>
              <a:spcAft>
                <a:spcPts val="0"/>
              </a:spcAft>
              <a:buClr>
                <a:srgbClr val="000000"/>
              </a:buClr>
              <a:buSzPts val="2800"/>
              <a:buFont typeface="Arial"/>
              <a:buNone/>
            </a:pPr>
            <a:r>
              <a:rPr lang="en-US" sz="2800" b="1" i="0" u="none" strike="noStrike" cap="none">
                <a:solidFill>
                  <a:srgbClr val="E77F35"/>
                </a:solidFill>
                <a:latin typeface="Times New Roman"/>
                <a:ea typeface="Times New Roman"/>
                <a:cs typeface="Times New Roman"/>
                <a:sym typeface="Times New Roman"/>
              </a:rPr>
              <a:t>Reading Skills- II</a:t>
            </a:r>
            <a:endParaRPr sz="2800" b="0" i="0" u="none" strike="noStrike" cap="none">
              <a:solidFill>
                <a:srgbClr val="000000"/>
              </a:solidFill>
              <a:latin typeface="Times New Roman"/>
              <a:ea typeface="Times New Roman"/>
              <a:cs typeface="Times New Roman"/>
              <a:sym typeface="Times New Roman"/>
            </a:endParaRPr>
          </a:p>
        </p:txBody>
      </p:sp>
      <p:sp>
        <p:nvSpPr>
          <p:cNvPr id="223" name="Google Shape;223;p50"/>
          <p:cNvSpPr txBox="1"/>
          <p:nvPr/>
        </p:nvSpPr>
        <p:spPr>
          <a:xfrm>
            <a:off x="618744" y="1112095"/>
            <a:ext cx="5970742" cy="49244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600"/>
              <a:buFont typeface="Arial"/>
              <a:buNone/>
            </a:pPr>
            <a:r>
              <a:rPr lang="en-US" sz="2600" b="1" i="0" u="none" strike="noStrike" cap="none">
                <a:solidFill>
                  <a:srgbClr val="000000"/>
                </a:solidFill>
                <a:latin typeface="Times New Roman"/>
                <a:ea typeface="Times New Roman"/>
                <a:cs typeface="Times New Roman"/>
                <a:sym typeface="Times New Roman"/>
              </a:rPr>
              <a:t>Voice</a:t>
            </a:r>
            <a:endParaRPr sz="1400" b="0" i="0" u="none" strike="noStrike" cap="none">
              <a:solidFill>
                <a:srgbClr val="000000"/>
              </a:solidFill>
              <a:latin typeface="Arial"/>
              <a:ea typeface="Arial"/>
              <a:cs typeface="Arial"/>
              <a:sym typeface="Arial"/>
            </a:endParaRPr>
          </a:p>
        </p:txBody>
      </p:sp>
      <p:sp>
        <p:nvSpPr>
          <p:cNvPr id="224" name="Google Shape;224;p50"/>
          <p:cNvSpPr txBox="1"/>
          <p:nvPr/>
        </p:nvSpPr>
        <p:spPr>
          <a:xfrm>
            <a:off x="618744" y="2333784"/>
            <a:ext cx="10958490" cy="3349956"/>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Clr>
                <a:srgbClr val="000000"/>
              </a:buClr>
              <a:buSzPts val="2400"/>
              <a:buFont typeface="Arial"/>
              <a:buNone/>
            </a:pPr>
            <a:r>
              <a:rPr lang="en-US" sz="2400" b="0" i="0" u="none" strike="noStrike" cap="none">
                <a:solidFill>
                  <a:schemeClr val="dk1"/>
                </a:solidFill>
                <a:latin typeface="Times New Roman"/>
                <a:ea typeface="Times New Roman"/>
                <a:cs typeface="Times New Roman"/>
                <a:sym typeface="Times New Roman"/>
              </a:rPr>
              <a:t>Active voice is when the subject of the sentence is performing the action described by the verb. The subject is the "doer" of the action. The structure of an active voice sentence is "subject + verb + object".</a:t>
            </a:r>
            <a:endParaRPr sz="1400" b="0" i="0" u="none" strike="noStrike" cap="none">
              <a:solidFill>
                <a:srgbClr val="000000"/>
              </a:solidFill>
              <a:latin typeface="Arial"/>
              <a:ea typeface="Arial"/>
              <a:cs typeface="Arial"/>
              <a:sym typeface="Arial"/>
            </a:endParaRPr>
          </a:p>
          <a:p>
            <a:pPr marL="0" marR="0" lvl="0" indent="0" algn="l" rtl="0">
              <a:lnSpc>
                <a:spcPct val="150000"/>
              </a:lnSpc>
              <a:spcBef>
                <a:spcPts val="0"/>
              </a:spcBef>
              <a:spcAft>
                <a:spcPts val="0"/>
              </a:spcAft>
              <a:buClr>
                <a:srgbClr val="000000"/>
              </a:buClr>
              <a:buSzPts val="2400"/>
              <a:buFont typeface="Arial"/>
              <a:buNone/>
            </a:pPr>
            <a:r>
              <a:rPr lang="en-US" sz="2400" b="0" i="0" u="none" strike="noStrike" cap="none">
                <a:solidFill>
                  <a:schemeClr val="dk1"/>
                </a:solidFill>
                <a:latin typeface="Times New Roman"/>
                <a:ea typeface="Times New Roman"/>
                <a:cs typeface="Times New Roman"/>
                <a:sym typeface="Times New Roman"/>
              </a:rPr>
              <a:t>Examples:</a:t>
            </a:r>
            <a:endParaRPr sz="1400" b="0" i="0" u="none" strike="noStrike" cap="none">
              <a:solidFill>
                <a:srgbClr val="000000"/>
              </a:solidFill>
              <a:latin typeface="Arial"/>
              <a:ea typeface="Arial"/>
              <a:cs typeface="Arial"/>
              <a:sym typeface="Arial"/>
            </a:endParaRPr>
          </a:p>
          <a:p>
            <a:pPr marL="342900" marR="0" lvl="0" indent="-342900" algn="l" rtl="0">
              <a:lnSpc>
                <a:spcPct val="150000"/>
              </a:lnSpc>
              <a:spcBef>
                <a:spcPts val="0"/>
              </a:spcBef>
              <a:spcAft>
                <a:spcPts val="0"/>
              </a:spcAft>
              <a:buClr>
                <a:srgbClr val="000000"/>
              </a:buClr>
              <a:buSzPts val="2400"/>
              <a:buFont typeface="Arial"/>
              <a:buChar char="•"/>
            </a:pPr>
            <a:r>
              <a:rPr lang="en-US" sz="2400" b="0" i="0" u="none" strike="noStrike" cap="none">
                <a:solidFill>
                  <a:schemeClr val="dk1"/>
                </a:solidFill>
                <a:latin typeface="Times New Roman"/>
                <a:ea typeface="Times New Roman"/>
                <a:cs typeface="Times New Roman"/>
                <a:sym typeface="Times New Roman"/>
              </a:rPr>
              <a:t>The cat chased the mouse. (active voice)</a:t>
            </a:r>
            <a:endParaRPr sz="1400" b="0" i="0" u="none" strike="noStrike" cap="none">
              <a:solidFill>
                <a:srgbClr val="000000"/>
              </a:solidFill>
              <a:latin typeface="Arial"/>
              <a:ea typeface="Arial"/>
              <a:cs typeface="Arial"/>
              <a:sym typeface="Arial"/>
            </a:endParaRPr>
          </a:p>
          <a:p>
            <a:pPr marL="342900" marR="0" lvl="0" indent="-342900" algn="l" rtl="0">
              <a:lnSpc>
                <a:spcPct val="150000"/>
              </a:lnSpc>
              <a:spcBef>
                <a:spcPts val="0"/>
              </a:spcBef>
              <a:spcAft>
                <a:spcPts val="0"/>
              </a:spcAft>
              <a:buClr>
                <a:srgbClr val="000000"/>
              </a:buClr>
              <a:buSzPts val="2400"/>
              <a:buFont typeface="Arial"/>
              <a:buChar char="•"/>
            </a:pPr>
            <a:r>
              <a:rPr lang="en-US" sz="2400" b="0" i="0" u="none" strike="noStrike" cap="none">
                <a:solidFill>
                  <a:schemeClr val="dk1"/>
                </a:solidFill>
                <a:latin typeface="Times New Roman"/>
                <a:ea typeface="Times New Roman"/>
                <a:cs typeface="Times New Roman"/>
                <a:sym typeface="Times New Roman"/>
              </a:rPr>
              <a:t>John wrote the letter. (active voice)</a:t>
            </a:r>
            <a:endParaRPr sz="1400" b="0" i="0" u="none" strike="noStrike" cap="none">
              <a:solidFill>
                <a:srgbClr val="000000"/>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51"/>
          <p:cNvSpPr txBox="1">
            <a:spLocks noGrp="1"/>
          </p:cNvSpPr>
          <p:nvPr>
            <p:ph type="sldNum" idx="12"/>
          </p:nvPr>
        </p:nvSpPr>
        <p:spPr>
          <a:xfrm>
            <a:off x="8156601" y="6356350"/>
            <a:ext cx="3651199"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15</a:t>
            </a:fld>
            <a:endParaRPr/>
          </a:p>
        </p:txBody>
      </p:sp>
      <p:sp>
        <p:nvSpPr>
          <p:cNvPr id="231" name="Google Shape;231;p51"/>
          <p:cNvSpPr txBox="1"/>
          <p:nvPr/>
        </p:nvSpPr>
        <p:spPr>
          <a:xfrm>
            <a:off x="618744" y="440596"/>
            <a:ext cx="8599163" cy="523220"/>
          </a:xfrm>
          <a:prstGeom prst="rect">
            <a:avLst/>
          </a:prstGeom>
          <a:noFill/>
          <a:ln>
            <a:noFill/>
          </a:ln>
        </p:spPr>
        <p:txBody>
          <a:bodyPr spcFirstLastPara="1" wrap="square" lIns="91425" tIns="45700" rIns="91425" bIns="45700" anchor="t" anchorCtr="0">
            <a:spAutoFit/>
          </a:bodyPr>
          <a:lstStyle/>
          <a:p>
            <a:pPr marL="12700" marR="0" lvl="0" indent="0" algn="l" rtl="0">
              <a:lnSpc>
                <a:spcPct val="100000"/>
              </a:lnSpc>
              <a:spcBef>
                <a:spcPts val="0"/>
              </a:spcBef>
              <a:spcAft>
                <a:spcPts val="0"/>
              </a:spcAft>
              <a:buClr>
                <a:srgbClr val="000000"/>
              </a:buClr>
              <a:buSzPts val="2800"/>
              <a:buFont typeface="Arial"/>
              <a:buNone/>
            </a:pPr>
            <a:r>
              <a:rPr lang="en-US" sz="2800" b="1" i="0" u="none" strike="noStrike" cap="none">
                <a:solidFill>
                  <a:srgbClr val="E77F35"/>
                </a:solidFill>
                <a:latin typeface="Times New Roman"/>
                <a:ea typeface="Times New Roman"/>
                <a:cs typeface="Times New Roman"/>
                <a:sym typeface="Times New Roman"/>
              </a:rPr>
              <a:t>Reading Skills- II</a:t>
            </a:r>
            <a:endParaRPr sz="2800" b="0" i="0" u="none" strike="noStrike" cap="none">
              <a:solidFill>
                <a:srgbClr val="000000"/>
              </a:solidFill>
              <a:latin typeface="Times New Roman"/>
              <a:ea typeface="Times New Roman"/>
              <a:cs typeface="Times New Roman"/>
              <a:sym typeface="Times New Roman"/>
            </a:endParaRPr>
          </a:p>
        </p:txBody>
      </p:sp>
      <p:sp>
        <p:nvSpPr>
          <p:cNvPr id="232" name="Google Shape;232;p51"/>
          <p:cNvSpPr txBox="1"/>
          <p:nvPr/>
        </p:nvSpPr>
        <p:spPr>
          <a:xfrm>
            <a:off x="618744" y="1112095"/>
            <a:ext cx="5970742" cy="49244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600"/>
              <a:buFont typeface="Arial"/>
              <a:buNone/>
            </a:pPr>
            <a:r>
              <a:rPr lang="en-US" sz="2600" b="1" i="0" u="none" strike="noStrike" cap="none">
                <a:solidFill>
                  <a:srgbClr val="000000"/>
                </a:solidFill>
                <a:latin typeface="Times New Roman"/>
                <a:ea typeface="Times New Roman"/>
                <a:cs typeface="Times New Roman"/>
                <a:sym typeface="Times New Roman"/>
              </a:rPr>
              <a:t>Voice</a:t>
            </a:r>
            <a:endParaRPr sz="1400" b="0" i="0" u="none" strike="noStrike" cap="none">
              <a:solidFill>
                <a:srgbClr val="000000"/>
              </a:solidFill>
              <a:latin typeface="Arial"/>
              <a:ea typeface="Arial"/>
              <a:cs typeface="Arial"/>
              <a:sym typeface="Arial"/>
            </a:endParaRPr>
          </a:p>
        </p:txBody>
      </p:sp>
      <p:sp>
        <p:nvSpPr>
          <p:cNvPr id="233" name="Google Shape;233;p51"/>
          <p:cNvSpPr txBox="1"/>
          <p:nvPr/>
        </p:nvSpPr>
        <p:spPr>
          <a:xfrm>
            <a:off x="618744" y="1709526"/>
            <a:ext cx="11189056" cy="5011949"/>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Clr>
                <a:srgbClr val="000000"/>
              </a:buClr>
              <a:buSzPts val="2400"/>
              <a:buFont typeface="Arial"/>
              <a:buNone/>
            </a:pPr>
            <a:r>
              <a:rPr lang="en-US" sz="2400" b="0" i="0" u="none" strike="noStrike" cap="none">
                <a:solidFill>
                  <a:schemeClr val="dk1"/>
                </a:solidFill>
                <a:latin typeface="Times New Roman"/>
                <a:ea typeface="Times New Roman"/>
                <a:cs typeface="Times New Roman"/>
                <a:sym typeface="Times New Roman"/>
              </a:rPr>
              <a:t>Passive voice is when the subject of the sentence is receiving the action described by the verb. The subject is not the "doer" of the action but rather the "receiver" of the action. The structure of a passive voice sentence is "object + verb (in past participle form) + by + subject".</a:t>
            </a:r>
            <a:endParaRPr sz="1400" b="0" i="0" u="none" strike="noStrike" cap="none">
              <a:solidFill>
                <a:srgbClr val="000000"/>
              </a:solidFill>
              <a:latin typeface="Arial"/>
              <a:ea typeface="Arial"/>
              <a:cs typeface="Arial"/>
              <a:sym typeface="Arial"/>
            </a:endParaRPr>
          </a:p>
          <a:p>
            <a:pPr marL="0" marR="0" lvl="0" indent="0" algn="l" rtl="0">
              <a:lnSpc>
                <a:spcPct val="150000"/>
              </a:lnSpc>
              <a:spcBef>
                <a:spcPts val="0"/>
              </a:spcBef>
              <a:spcAft>
                <a:spcPts val="0"/>
              </a:spcAft>
              <a:buClr>
                <a:srgbClr val="000000"/>
              </a:buClr>
              <a:buSzPts val="2400"/>
              <a:buFont typeface="Arial"/>
              <a:buNone/>
            </a:pPr>
            <a:r>
              <a:rPr lang="en-US" sz="2400" b="0" i="0" u="none" strike="noStrike" cap="none">
                <a:solidFill>
                  <a:schemeClr val="dk1"/>
                </a:solidFill>
                <a:latin typeface="Times New Roman"/>
                <a:ea typeface="Times New Roman"/>
                <a:cs typeface="Times New Roman"/>
                <a:sym typeface="Times New Roman"/>
              </a:rPr>
              <a:t>Examples:</a:t>
            </a:r>
            <a:endParaRPr sz="1400" b="0" i="0" u="none" strike="noStrike" cap="none">
              <a:solidFill>
                <a:srgbClr val="000000"/>
              </a:solidFill>
              <a:latin typeface="Arial"/>
              <a:ea typeface="Arial"/>
              <a:cs typeface="Arial"/>
              <a:sym typeface="Arial"/>
            </a:endParaRPr>
          </a:p>
          <a:p>
            <a:pPr marL="342900" marR="0" lvl="0" indent="-342900" algn="l" rtl="0">
              <a:lnSpc>
                <a:spcPct val="150000"/>
              </a:lnSpc>
              <a:spcBef>
                <a:spcPts val="0"/>
              </a:spcBef>
              <a:spcAft>
                <a:spcPts val="0"/>
              </a:spcAft>
              <a:buClr>
                <a:srgbClr val="000000"/>
              </a:buClr>
              <a:buSzPts val="2400"/>
              <a:buFont typeface="Arial"/>
              <a:buChar char="•"/>
            </a:pPr>
            <a:r>
              <a:rPr lang="en-US" sz="2400" b="0" i="0" u="none" strike="noStrike" cap="none">
                <a:solidFill>
                  <a:schemeClr val="dk1"/>
                </a:solidFill>
                <a:latin typeface="Times New Roman"/>
                <a:ea typeface="Times New Roman"/>
                <a:cs typeface="Times New Roman"/>
                <a:sym typeface="Times New Roman"/>
              </a:rPr>
              <a:t>The mouse was chased by the cat. (passive voice)</a:t>
            </a:r>
            <a:endParaRPr sz="1400" b="0" i="0" u="none" strike="noStrike" cap="none">
              <a:solidFill>
                <a:srgbClr val="000000"/>
              </a:solidFill>
              <a:latin typeface="Arial"/>
              <a:ea typeface="Arial"/>
              <a:cs typeface="Arial"/>
              <a:sym typeface="Arial"/>
            </a:endParaRPr>
          </a:p>
          <a:p>
            <a:pPr marL="342900" marR="0" lvl="0" indent="-342900" algn="l" rtl="0">
              <a:lnSpc>
                <a:spcPct val="150000"/>
              </a:lnSpc>
              <a:spcBef>
                <a:spcPts val="0"/>
              </a:spcBef>
              <a:spcAft>
                <a:spcPts val="0"/>
              </a:spcAft>
              <a:buClr>
                <a:srgbClr val="000000"/>
              </a:buClr>
              <a:buSzPts val="2400"/>
              <a:buFont typeface="Arial"/>
              <a:buChar char="•"/>
            </a:pPr>
            <a:r>
              <a:rPr lang="en-US" sz="2400" b="0" i="0" u="none" strike="noStrike" cap="none">
                <a:solidFill>
                  <a:schemeClr val="dk1"/>
                </a:solidFill>
                <a:latin typeface="Times New Roman"/>
                <a:ea typeface="Times New Roman"/>
                <a:cs typeface="Times New Roman"/>
                <a:sym typeface="Times New Roman"/>
              </a:rPr>
              <a:t>The letter was written by John. (passive voice)</a:t>
            </a:r>
            <a:endParaRPr sz="1400" b="0" i="0" u="none" strike="noStrike" cap="none">
              <a:solidFill>
                <a:srgbClr val="000000"/>
              </a:solidFill>
              <a:latin typeface="Arial"/>
              <a:ea typeface="Arial"/>
              <a:cs typeface="Arial"/>
              <a:sym typeface="Arial"/>
            </a:endParaRPr>
          </a:p>
          <a:p>
            <a:pPr marL="0" marR="0" lvl="0" indent="0" algn="l" rtl="0">
              <a:lnSpc>
                <a:spcPct val="150000"/>
              </a:lnSpc>
              <a:spcBef>
                <a:spcPts val="0"/>
              </a:spcBef>
              <a:spcAft>
                <a:spcPts val="0"/>
              </a:spcAft>
              <a:buClr>
                <a:srgbClr val="000000"/>
              </a:buClr>
              <a:buSzPts val="2400"/>
              <a:buFont typeface="Arial"/>
              <a:buNone/>
            </a:pPr>
            <a:r>
              <a:rPr lang="en-US" sz="2400" b="0" i="0" u="none" strike="noStrike" cap="none">
                <a:solidFill>
                  <a:schemeClr val="dk1"/>
                </a:solidFill>
                <a:latin typeface="Times New Roman"/>
                <a:ea typeface="Times New Roman"/>
                <a:cs typeface="Times New Roman"/>
                <a:sym typeface="Times New Roman"/>
              </a:rPr>
              <a:t>It's important to note that passive voice can make sentences less clear and less concise, so it's generally recommended to use active voice when possible.</a:t>
            </a:r>
            <a:endParaRPr sz="1400" b="0" i="0" u="none" strike="noStrike" cap="none">
              <a:solidFill>
                <a:srgbClr val="000000"/>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52"/>
          <p:cNvSpPr txBox="1">
            <a:spLocks noGrp="1"/>
          </p:cNvSpPr>
          <p:nvPr>
            <p:ph type="sldNum" idx="12"/>
          </p:nvPr>
        </p:nvSpPr>
        <p:spPr>
          <a:xfrm>
            <a:off x="8156601" y="6356350"/>
            <a:ext cx="3651199"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16</a:t>
            </a:fld>
            <a:endParaRPr/>
          </a:p>
        </p:txBody>
      </p:sp>
      <p:sp>
        <p:nvSpPr>
          <p:cNvPr id="240" name="Google Shape;240;p52"/>
          <p:cNvSpPr txBox="1"/>
          <p:nvPr/>
        </p:nvSpPr>
        <p:spPr>
          <a:xfrm>
            <a:off x="618744" y="440596"/>
            <a:ext cx="8599163" cy="523220"/>
          </a:xfrm>
          <a:prstGeom prst="rect">
            <a:avLst/>
          </a:prstGeom>
          <a:noFill/>
          <a:ln>
            <a:noFill/>
          </a:ln>
        </p:spPr>
        <p:txBody>
          <a:bodyPr spcFirstLastPara="1" wrap="square" lIns="91425" tIns="45700" rIns="91425" bIns="45700" anchor="t" anchorCtr="0">
            <a:spAutoFit/>
          </a:bodyPr>
          <a:lstStyle/>
          <a:p>
            <a:pPr marL="12700" marR="0" lvl="0" indent="0" algn="l" rtl="0">
              <a:lnSpc>
                <a:spcPct val="100000"/>
              </a:lnSpc>
              <a:spcBef>
                <a:spcPts val="0"/>
              </a:spcBef>
              <a:spcAft>
                <a:spcPts val="0"/>
              </a:spcAft>
              <a:buClr>
                <a:srgbClr val="000000"/>
              </a:buClr>
              <a:buSzPts val="2800"/>
              <a:buFont typeface="Arial"/>
              <a:buNone/>
            </a:pPr>
            <a:r>
              <a:rPr lang="en-US" sz="2800" b="1" i="0" u="none" strike="noStrike" cap="none">
                <a:solidFill>
                  <a:srgbClr val="E77F35"/>
                </a:solidFill>
                <a:latin typeface="Times New Roman"/>
                <a:ea typeface="Times New Roman"/>
                <a:cs typeface="Times New Roman"/>
                <a:sym typeface="Times New Roman"/>
              </a:rPr>
              <a:t>Reading Skills- II</a:t>
            </a:r>
            <a:endParaRPr sz="2800" b="0" i="0" u="none" strike="noStrike" cap="none">
              <a:solidFill>
                <a:srgbClr val="000000"/>
              </a:solidFill>
              <a:latin typeface="Times New Roman"/>
              <a:ea typeface="Times New Roman"/>
              <a:cs typeface="Times New Roman"/>
              <a:sym typeface="Times New Roman"/>
            </a:endParaRPr>
          </a:p>
        </p:txBody>
      </p:sp>
      <p:sp>
        <p:nvSpPr>
          <p:cNvPr id="241" name="Google Shape;241;p52"/>
          <p:cNvSpPr txBox="1"/>
          <p:nvPr/>
        </p:nvSpPr>
        <p:spPr>
          <a:xfrm>
            <a:off x="618744" y="1112095"/>
            <a:ext cx="5970742" cy="49244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600"/>
              <a:buFont typeface="Arial"/>
              <a:buNone/>
            </a:pPr>
            <a:r>
              <a:rPr lang="en-US" sz="2600" b="1" i="0" u="none" strike="noStrike" cap="none">
                <a:solidFill>
                  <a:srgbClr val="000000"/>
                </a:solidFill>
                <a:latin typeface="Times New Roman"/>
                <a:ea typeface="Times New Roman"/>
                <a:cs typeface="Times New Roman"/>
                <a:sym typeface="Times New Roman"/>
              </a:rPr>
              <a:t>Voice</a:t>
            </a:r>
            <a:endParaRPr sz="1400" b="0" i="0" u="none" strike="noStrike" cap="none">
              <a:solidFill>
                <a:srgbClr val="000000"/>
              </a:solidFill>
              <a:latin typeface="Arial"/>
              <a:ea typeface="Arial"/>
              <a:cs typeface="Arial"/>
              <a:sym typeface="Arial"/>
            </a:endParaRPr>
          </a:p>
        </p:txBody>
      </p:sp>
      <p:sp>
        <p:nvSpPr>
          <p:cNvPr id="242" name="Google Shape;242;p52"/>
          <p:cNvSpPr txBox="1"/>
          <p:nvPr/>
        </p:nvSpPr>
        <p:spPr>
          <a:xfrm>
            <a:off x="618744" y="1695034"/>
            <a:ext cx="11189056" cy="5011949"/>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Clr>
                <a:srgbClr val="000000"/>
              </a:buClr>
              <a:buSzPts val="2400"/>
              <a:buFont typeface="Arial"/>
              <a:buNone/>
            </a:pPr>
            <a:r>
              <a:rPr lang="en-US" sz="2400" b="0" i="0" u="none" strike="noStrike" cap="none">
                <a:solidFill>
                  <a:schemeClr val="dk1"/>
                </a:solidFill>
                <a:latin typeface="Times New Roman"/>
                <a:ea typeface="Times New Roman"/>
                <a:cs typeface="Times New Roman"/>
                <a:sym typeface="Times New Roman"/>
              </a:rPr>
              <a:t>Passive voice is useful in certain situations, such as when the actor is unknown or unimportant, or when the focus is on the action rather than the doer.</a:t>
            </a:r>
            <a:endParaRPr sz="1400" b="0" i="0" u="none" strike="noStrike" cap="none">
              <a:solidFill>
                <a:srgbClr val="000000"/>
              </a:solidFill>
              <a:latin typeface="Arial"/>
              <a:ea typeface="Arial"/>
              <a:cs typeface="Arial"/>
              <a:sym typeface="Arial"/>
            </a:endParaRPr>
          </a:p>
          <a:p>
            <a:pPr marL="0" marR="0" lvl="0" indent="0" algn="l" rtl="0">
              <a:lnSpc>
                <a:spcPct val="150000"/>
              </a:lnSpc>
              <a:spcBef>
                <a:spcPts val="0"/>
              </a:spcBef>
              <a:spcAft>
                <a:spcPts val="0"/>
              </a:spcAft>
              <a:buClr>
                <a:srgbClr val="000000"/>
              </a:buClr>
              <a:buSzPts val="2400"/>
              <a:buFont typeface="Arial"/>
              <a:buNone/>
            </a:pPr>
            <a:r>
              <a:rPr lang="en-US" sz="2400" b="0" i="0" u="none" strike="noStrike" cap="none">
                <a:solidFill>
                  <a:schemeClr val="dk1"/>
                </a:solidFill>
                <a:latin typeface="Times New Roman"/>
                <a:ea typeface="Times New Roman"/>
                <a:cs typeface="Times New Roman"/>
                <a:sym typeface="Times New Roman"/>
              </a:rPr>
              <a:t>Examples:</a:t>
            </a:r>
            <a:endParaRPr sz="1400" b="0" i="0" u="none" strike="noStrike" cap="none">
              <a:solidFill>
                <a:srgbClr val="000000"/>
              </a:solidFill>
              <a:latin typeface="Arial"/>
              <a:ea typeface="Arial"/>
              <a:cs typeface="Arial"/>
              <a:sym typeface="Arial"/>
            </a:endParaRPr>
          </a:p>
          <a:p>
            <a:pPr marL="342900" marR="0" lvl="0" indent="-342900" algn="l" rtl="0">
              <a:lnSpc>
                <a:spcPct val="150000"/>
              </a:lnSpc>
              <a:spcBef>
                <a:spcPts val="0"/>
              </a:spcBef>
              <a:spcAft>
                <a:spcPts val="0"/>
              </a:spcAft>
              <a:buClr>
                <a:srgbClr val="000000"/>
              </a:buClr>
              <a:buSzPts val="2400"/>
              <a:buFont typeface="Arial"/>
              <a:buChar char="•"/>
            </a:pPr>
            <a:r>
              <a:rPr lang="en-US" sz="2400" b="0" i="0" u="none" strike="noStrike" cap="none">
                <a:solidFill>
                  <a:schemeClr val="dk1"/>
                </a:solidFill>
                <a:latin typeface="Times New Roman"/>
                <a:ea typeface="Times New Roman"/>
                <a:cs typeface="Times New Roman"/>
                <a:sym typeface="Times New Roman"/>
              </a:rPr>
              <a:t>The painting was created by an unknown artist. (passive voice, focus on the painting)</a:t>
            </a:r>
            <a:endParaRPr sz="1400" b="0" i="0" u="none" strike="noStrike" cap="none">
              <a:solidFill>
                <a:srgbClr val="000000"/>
              </a:solidFill>
              <a:latin typeface="Arial"/>
              <a:ea typeface="Arial"/>
              <a:cs typeface="Arial"/>
              <a:sym typeface="Arial"/>
            </a:endParaRPr>
          </a:p>
          <a:p>
            <a:pPr marL="342900" marR="0" lvl="0" indent="-342900" algn="l" rtl="0">
              <a:lnSpc>
                <a:spcPct val="150000"/>
              </a:lnSpc>
              <a:spcBef>
                <a:spcPts val="0"/>
              </a:spcBef>
              <a:spcAft>
                <a:spcPts val="0"/>
              </a:spcAft>
              <a:buClr>
                <a:srgbClr val="000000"/>
              </a:buClr>
              <a:buSzPts val="2400"/>
              <a:buFont typeface="Arial"/>
              <a:buChar char="•"/>
            </a:pPr>
            <a:r>
              <a:rPr lang="en-US" sz="2400" b="0" i="0" u="none" strike="noStrike" cap="none">
                <a:solidFill>
                  <a:schemeClr val="dk1"/>
                </a:solidFill>
                <a:latin typeface="Times New Roman"/>
                <a:ea typeface="Times New Roman"/>
                <a:cs typeface="Times New Roman"/>
                <a:sym typeface="Times New Roman"/>
              </a:rPr>
              <a:t>The mistake was made by me. (passive voice, focus on the mistake)</a:t>
            </a:r>
            <a:endParaRPr sz="1400" b="0" i="0" u="none" strike="noStrike" cap="none">
              <a:solidFill>
                <a:srgbClr val="000000"/>
              </a:solidFill>
              <a:latin typeface="Arial"/>
              <a:ea typeface="Arial"/>
              <a:cs typeface="Arial"/>
              <a:sym typeface="Arial"/>
            </a:endParaRPr>
          </a:p>
          <a:p>
            <a:pPr marL="0" marR="0" lvl="0" indent="0" algn="l" rtl="0">
              <a:lnSpc>
                <a:spcPct val="150000"/>
              </a:lnSpc>
              <a:spcBef>
                <a:spcPts val="0"/>
              </a:spcBef>
              <a:spcAft>
                <a:spcPts val="0"/>
              </a:spcAft>
              <a:buClr>
                <a:srgbClr val="000000"/>
              </a:buClr>
              <a:buSzPts val="2400"/>
              <a:buFont typeface="Arial"/>
              <a:buNone/>
            </a:pPr>
            <a:r>
              <a:rPr lang="en-US" sz="2400" b="0" i="0" u="none" strike="noStrike" cap="none">
                <a:solidFill>
                  <a:schemeClr val="dk1"/>
                </a:solidFill>
                <a:latin typeface="Times New Roman"/>
                <a:ea typeface="Times New Roman"/>
                <a:cs typeface="Times New Roman"/>
                <a:sym typeface="Times New Roman"/>
              </a:rPr>
              <a:t>In summary, active voice and passive voice are two ways in which verbs can be used to indicate the subject's involvement in the action described by the verb. Active voice is when the subject is performing the action and passive voice is when the subject is receiving the action. It is generally recommended to use active voice when possible.</a:t>
            </a:r>
            <a:endParaRPr sz="1400" b="0" i="0" u="none" strike="noStrike" cap="none">
              <a:solidFill>
                <a:srgbClr val="000000"/>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53"/>
          <p:cNvSpPr txBox="1">
            <a:spLocks noGrp="1"/>
          </p:cNvSpPr>
          <p:nvPr>
            <p:ph type="sldNum" idx="12"/>
          </p:nvPr>
        </p:nvSpPr>
        <p:spPr>
          <a:xfrm>
            <a:off x="8156601" y="6356350"/>
            <a:ext cx="3651199"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17</a:t>
            </a:fld>
            <a:endParaRPr/>
          </a:p>
        </p:txBody>
      </p:sp>
      <p:sp>
        <p:nvSpPr>
          <p:cNvPr id="249" name="Google Shape;249;p53"/>
          <p:cNvSpPr txBox="1"/>
          <p:nvPr/>
        </p:nvSpPr>
        <p:spPr>
          <a:xfrm>
            <a:off x="618744" y="440596"/>
            <a:ext cx="8599163" cy="523220"/>
          </a:xfrm>
          <a:prstGeom prst="rect">
            <a:avLst/>
          </a:prstGeom>
          <a:noFill/>
          <a:ln>
            <a:noFill/>
          </a:ln>
        </p:spPr>
        <p:txBody>
          <a:bodyPr spcFirstLastPara="1" wrap="square" lIns="91425" tIns="45700" rIns="91425" bIns="45700" anchor="t" anchorCtr="0">
            <a:spAutoFit/>
          </a:bodyPr>
          <a:lstStyle/>
          <a:p>
            <a:pPr marL="12700" marR="0" lvl="0" indent="0" algn="l" rtl="0">
              <a:lnSpc>
                <a:spcPct val="100000"/>
              </a:lnSpc>
              <a:spcBef>
                <a:spcPts val="0"/>
              </a:spcBef>
              <a:spcAft>
                <a:spcPts val="0"/>
              </a:spcAft>
              <a:buClr>
                <a:srgbClr val="000000"/>
              </a:buClr>
              <a:buSzPts val="2800"/>
              <a:buFont typeface="Arial"/>
              <a:buNone/>
            </a:pPr>
            <a:r>
              <a:rPr lang="en-US" sz="2800" b="1" i="0" u="none" strike="noStrike" cap="none">
                <a:solidFill>
                  <a:srgbClr val="E77F35"/>
                </a:solidFill>
                <a:latin typeface="Times New Roman"/>
                <a:ea typeface="Times New Roman"/>
                <a:cs typeface="Times New Roman"/>
                <a:sym typeface="Times New Roman"/>
              </a:rPr>
              <a:t>Reading Skills- II</a:t>
            </a:r>
            <a:endParaRPr sz="2800" b="0" i="0" u="none" strike="noStrike" cap="none">
              <a:solidFill>
                <a:srgbClr val="000000"/>
              </a:solidFill>
              <a:latin typeface="Times New Roman"/>
              <a:ea typeface="Times New Roman"/>
              <a:cs typeface="Times New Roman"/>
              <a:sym typeface="Times New Roman"/>
            </a:endParaRPr>
          </a:p>
        </p:txBody>
      </p:sp>
      <p:sp>
        <p:nvSpPr>
          <p:cNvPr id="250" name="Google Shape;250;p53"/>
          <p:cNvSpPr txBox="1"/>
          <p:nvPr/>
        </p:nvSpPr>
        <p:spPr>
          <a:xfrm>
            <a:off x="618744" y="1112095"/>
            <a:ext cx="5970742" cy="49244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600"/>
              <a:buFont typeface="Arial"/>
              <a:buNone/>
            </a:pPr>
            <a:r>
              <a:rPr lang="en-US" sz="2600" b="1" i="0" u="none" strike="noStrike" cap="none">
                <a:solidFill>
                  <a:srgbClr val="000000"/>
                </a:solidFill>
                <a:latin typeface="Times New Roman"/>
                <a:ea typeface="Times New Roman"/>
                <a:cs typeface="Times New Roman"/>
                <a:sym typeface="Times New Roman"/>
              </a:rPr>
              <a:t>Speech- Direct and Indirect</a:t>
            </a:r>
            <a:endParaRPr sz="1400" b="0" i="0" u="none" strike="noStrike" cap="none">
              <a:solidFill>
                <a:srgbClr val="000000"/>
              </a:solidFill>
              <a:latin typeface="Arial"/>
              <a:ea typeface="Arial"/>
              <a:cs typeface="Arial"/>
              <a:sym typeface="Arial"/>
            </a:endParaRPr>
          </a:p>
        </p:txBody>
      </p:sp>
      <p:sp>
        <p:nvSpPr>
          <p:cNvPr id="251" name="Google Shape;251;p53"/>
          <p:cNvSpPr txBox="1"/>
          <p:nvPr/>
        </p:nvSpPr>
        <p:spPr>
          <a:xfrm>
            <a:off x="688439" y="2062343"/>
            <a:ext cx="10585342" cy="4457952"/>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Clr>
                <a:srgbClr val="000000"/>
              </a:buClr>
              <a:buSzPts val="2400"/>
              <a:buFont typeface="Arial"/>
              <a:buNone/>
            </a:pPr>
            <a:r>
              <a:rPr lang="en-US" sz="2400" b="0" i="0" u="none" strike="noStrike" cap="none">
                <a:solidFill>
                  <a:schemeClr val="dk1"/>
                </a:solidFill>
                <a:latin typeface="Times New Roman"/>
                <a:ea typeface="Times New Roman"/>
                <a:cs typeface="Times New Roman"/>
                <a:sym typeface="Times New Roman"/>
              </a:rPr>
              <a:t>Direct speech and indirect speech, also known as reported speech, are two ways of conveying what someone else has said.</a:t>
            </a:r>
            <a:endParaRPr sz="1400" b="0" i="0" u="none" strike="noStrike" cap="none">
              <a:solidFill>
                <a:srgbClr val="000000"/>
              </a:solidFill>
              <a:latin typeface="Arial"/>
              <a:ea typeface="Arial"/>
              <a:cs typeface="Arial"/>
              <a:sym typeface="Arial"/>
            </a:endParaRPr>
          </a:p>
          <a:p>
            <a:pPr marL="0" marR="0" lvl="0" indent="0" algn="l" rtl="0">
              <a:lnSpc>
                <a:spcPct val="150000"/>
              </a:lnSpc>
              <a:spcBef>
                <a:spcPts val="0"/>
              </a:spcBef>
              <a:spcAft>
                <a:spcPts val="0"/>
              </a:spcAft>
              <a:buClr>
                <a:srgbClr val="000000"/>
              </a:buClr>
              <a:buSzPts val="2400"/>
              <a:buFont typeface="Arial"/>
              <a:buNone/>
            </a:pPr>
            <a:r>
              <a:rPr lang="en-US" sz="2400" b="0" i="0" u="none" strike="noStrike" cap="none">
                <a:solidFill>
                  <a:schemeClr val="dk1"/>
                </a:solidFill>
                <a:latin typeface="Times New Roman"/>
                <a:ea typeface="Times New Roman"/>
                <a:cs typeface="Times New Roman"/>
                <a:sym typeface="Times New Roman"/>
              </a:rPr>
              <a:t>Direct speech is when the exact words that someone has spoken are repeated, usually in quotation marks. In direct speech, the tense, pronouns, and other grammatical forms of the original statement are preserved.</a:t>
            </a:r>
            <a:endParaRPr sz="1400" b="0" i="0" u="none" strike="noStrike" cap="none">
              <a:solidFill>
                <a:srgbClr val="000000"/>
              </a:solidFill>
              <a:latin typeface="Arial"/>
              <a:ea typeface="Arial"/>
              <a:cs typeface="Arial"/>
              <a:sym typeface="Arial"/>
            </a:endParaRPr>
          </a:p>
          <a:p>
            <a:pPr marL="0" marR="0" lvl="0" indent="0" algn="l" rtl="0">
              <a:lnSpc>
                <a:spcPct val="150000"/>
              </a:lnSpc>
              <a:spcBef>
                <a:spcPts val="0"/>
              </a:spcBef>
              <a:spcAft>
                <a:spcPts val="0"/>
              </a:spcAft>
              <a:buClr>
                <a:srgbClr val="000000"/>
              </a:buClr>
              <a:buSzPts val="2400"/>
              <a:buFont typeface="Arial"/>
              <a:buNone/>
            </a:pPr>
            <a:endParaRPr sz="2400" b="0" i="0" u="none" strike="noStrike" cap="none">
              <a:solidFill>
                <a:schemeClr val="dk1"/>
              </a:solidFill>
              <a:latin typeface="Times New Roman"/>
              <a:ea typeface="Times New Roman"/>
              <a:cs typeface="Times New Roman"/>
              <a:sym typeface="Times New Roman"/>
            </a:endParaRPr>
          </a:p>
          <a:p>
            <a:pPr marL="0" marR="0" lvl="0" indent="0" algn="l" rtl="0">
              <a:lnSpc>
                <a:spcPct val="150000"/>
              </a:lnSpc>
              <a:spcBef>
                <a:spcPts val="0"/>
              </a:spcBef>
              <a:spcAft>
                <a:spcPts val="0"/>
              </a:spcAft>
              <a:buClr>
                <a:srgbClr val="000000"/>
              </a:buClr>
              <a:buSzPts val="2400"/>
              <a:buFont typeface="Arial"/>
              <a:buNone/>
            </a:pPr>
            <a:r>
              <a:rPr lang="en-US" sz="2400" b="0" i="0" u="none" strike="noStrike" cap="none">
                <a:solidFill>
                  <a:schemeClr val="dk1"/>
                </a:solidFill>
                <a:latin typeface="Times New Roman"/>
                <a:ea typeface="Times New Roman"/>
                <a:cs typeface="Times New Roman"/>
                <a:sym typeface="Times New Roman"/>
              </a:rPr>
              <a:t>Example:</a:t>
            </a:r>
            <a:endParaRPr sz="1400" b="0" i="0" u="none" strike="noStrike" cap="none">
              <a:solidFill>
                <a:srgbClr val="000000"/>
              </a:solidFill>
              <a:latin typeface="Arial"/>
              <a:ea typeface="Arial"/>
              <a:cs typeface="Arial"/>
              <a:sym typeface="Arial"/>
            </a:endParaRPr>
          </a:p>
          <a:p>
            <a:pPr marL="342900" marR="0" lvl="0" indent="-342900" algn="l" rtl="0">
              <a:lnSpc>
                <a:spcPct val="150000"/>
              </a:lnSpc>
              <a:spcBef>
                <a:spcPts val="0"/>
              </a:spcBef>
              <a:spcAft>
                <a:spcPts val="0"/>
              </a:spcAft>
              <a:buClr>
                <a:srgbClr val="000000"/>
              </a:buClr>
              <a:buSzPts val="2400"/>
              <a:buFont typeface="Arial"/>
              <a:buChar char="•"/>
            </a:pPr>
            <a:r>
              <a:rPr lang="en-US" sz="2400" b="0" i="0" u="none" strike="noStrike" cap="none">
                <a:solidFill>
                  <a:schemeClr val="dk1"/>
                </a:solidFill>
                <a:latin typeface="Times New Roman"/>
                <a:ea typeface="Times New Roman"/>
                <a:cs typeface="Times New Roman"/>
                <a:sym typeface="Times New Roman"/>
              </a:rPr>
              <a:t>John said, "I am going to the store." (direct speech)</a:t>
            </a:r>
            <a:endParaRPr sz="1400" b="0" i="0" u="none" strike="noStrike" cap="none">
              <a:solidFill>
                <a:srgbClr val="000000"/>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54"/>
          <p:cNvSpPr txBox="1">
            <a:spLocks noGrp="1"/>
          </p:cNvSpPr>
          <p:nvPr>
            <p:ph type="sldNum" idx="12"/>
          </p:nvPr>
        </p:nvSpPr>
        <p:spPr>
          <a:xfrm>
            <a:off x="8156601" y="6356350"/>
            <a:ext cx="3651199"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18</a:t>
            </a:fld>
            <a:endParaRPr/>
          </a:p>
        </p:txBody>
      </p:sp>
      <p:sp>
        <p:nvSpPr>
          <p:cNvPr id="258" name="Google Shape;258;p54"/>
          <p:cNvSpPr txBox="1"/>
          <p:nvPr/>
        </p:nvSpPr>
        <p:spPr>
          <a:xfrm>
            <a:off x="618744" y="440596"/>
            <a:ext cx="8599163" cy="523220"/>
          </a:xfrm>
          <a:prstGeom prst="rect">
            <a:avLst/>
          </a:prstGeom>
          <a:noFill/>
          <a:ln>
            <a:noFill/>
          </a:ln>
        </p:spPr>
        <p:txBody>
          <a:bodyPr spcFirstLastPara="1" wrap="square" lIns="91425" tIns="45700" rIns="91425" bIns="45700" anchor="t" anchorCtr="0">
            <a:spAutoFit/>
          </a:bodyPr>
          <a:lstStyle/>
          <a:p>
            <a:pPr marL="12700" marR="0" lvl="0" indent="0" algn="l" rtl="0">
              <a:lnSpc>
                <a:spcPct val="100000"/>
              </a:lnSpc>
              <a:spcBef>
                <a:spcPts val="0"/>
              </a:spcBef>
              <a:spcAft>
                <a:spcPts val="0"/>
              </a:spcAft>
              <a:buClr>
                <a:srgbClr val="000000"/>
              </a:buClr>
              <a:buSzPts val="2800"/>
              <a:buFont typeface="Arial"/>
              <a:buNone/>
            </a:pPr>
            <a:r>
              <a:rPr lang="en-US" sz="2800" b="1" i="0" u="none" strike="noStrike" cap="none">
                <a:solidFill>
                  <a:srgbClr val="E77F35"/>
                </a:solidFill>
                <a:latin typeface="Times New Roman"/>
                <a:ea typeface="Times New Roman"/>
                <a:cs typeface="Times New Roman"/>
                <a:sym typeface="Times New Roman"/>
              </a:rPr>
              <a:t>Reading Skills- II</a:t>
            </a:r>
            <a:endParaRPr sz="2800" b="0" i="0" u="none" strike="noStrike" cap="none">
              <a:solidFill>
                <a:srgbClr val="000000"/>
              </a:solidFill>
              <a:latin typeface="Times New Roman"/>
              <a:ea typeface="Times New Roman"/>
              <a:cs typeface="Times New Roman"/>
              <a:sym typeface="Times New Roman"/>
            </a:endParaRPr>
          </a:p>
        </p:txBody>
      </p:sp>
      <p:sp>
        <p:nvSpPr>
          <p:cNvPr id="259" name="Google Shape;259;p54"/>
          <p:cNvSpPr txBox="1"/>
          <p:nvPr/>
        </p:nvSpPr>
        <p:spPr>
          <a:xfrm>
            <a:off x="618744" y="1112095"/>
            <a:ext cx="5970742" cy="49244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600"/>
              <a:buFont typeface="Arial"/>
              <a:buNone/>
            </a:pPr>
            <a:r>
              <a:rPr lang="en-US" sz="2600" b="1" i="0" u="none" strike="noStrike" cap="none">
                <a:solidFill>
                  <a:srgbClr val="000000"/>
                </a:solidFill>
                <a:latin typeface="Times New Roman"/>
                <a:ea typeface="Times New Roman"/>
                <a:cs typeface="Times New Roman"/>
                <a:sym typeface="Times New Roman"/>
              </a:rPr>
              <a:t>Speech- Direct and Indirect</a:t>
            </a:r>
            <a:endParaRPr sz="1400" b="0" i="0" u="none" strike="noStrike" cap="none">
              <a:solidFill>
                <a:srgbClr val="000000"/>
              </a:solidFill>
              <a:latin typeface="Arial"/>
              <a:ea typeface="Arial"/>
              <a:cs typeface="Arial"/>
              <a:sym typeface="Arial"/>
            </a:endParaRPr>
          </a:p>
        </p:txBody>
      </p:sp>
      <p:sp>
        <p:nvSpPr>
          <p:cNvPr id="260" name="Google Shape;260;p54"/>
          <p:cNvSpPr txBox="1"/>
          <p:nvPr/>
        </p:nvSpPr>
        <p:spPr>
          <a:xfrm>
            <a:off x="741335" y="2148864"/>
            <a:ext cx="10709329" cy="3349956"/>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Clr>
                <a:srgbClr val="000000"/>
              </a:buClr>
              <a:buSzPts val="2400"/>
              <a:buFont typeface="Arial"/>
              <a:buNone/>
            </a:pPr>
            <a:r>
              <a:rPr lang="en-US" sz="2400" b="0" i="0" u="none" strike="noStrike" cap="none">
                <a:solidFill>
                  <a:schemeClr val="dk1"/>
                </a:solidFill>
                <a:latin typeface="Times New Roman"/>
                <a:ea typeface="Times New Roman"/>
                <a:cs typeface="Times New Roman"/>
                <a:sym typeface="Times New Roman"/>
              </a:rPr>
              <a:t>Indirect speech, on the other hand, is when the meaning of what someone has said is reported, but not their exact words. The tense, pronouns and other grammatical forms of the original statement may change.</a:t>
            </a:r>
            <a:endParaRPr sz="1400" b="0" i="0" u="none" strike="noStrike" cap="none">
              <a:solidFill>
                <a:srgbClr val="000000"/>
              </a:solidFill>
              <a:latin typeface="Arial"/>
              <a:ea typeface="Arial"/>
              <a:cs typeface="Arial"/>
              <a:sym typeface="Arial"/>
            </a:endParaRPr>
          </a:p>
          <a:p>
            <a:pPr marL="0" marR="0" lvl="0" indent="0" algn="l" rtl="0">
              <a:lnSpc>
                <a:spcPct val="150000"/>
              </a:lnSpc>
              <a:spcBef>
                <a:spcPts val="0"/>
              </a:spcBef>
              <a:spcAft>
                <a:spcPts val="0"/>
              </a:spcAft>
              <a:buClr>
                <a:srgbClr val="000000"/>
              </a:buClr>
              <a:buSzPts val="2400"/>
              <a:buFont typeface="Arial"/>
              <a:buNone/>
            </a:pPr>
            <a:endParaRPr sz="2400" b="0" i="0" u="none" strike="noStrike" cap="none">
              <a:solidFill>
                <a:schemeClr val="dk1"/>
              </a:solidFill>
              <a:latin typeface="Times New Roman"/>
              <a:ea typeface="Times New Roman"/>
              <a:cs typeface="Times New Roman"/>
              <a:sym typeface="Times New Roman"/>
            </a:endParaRPr>
          </a:p>
          <a:p>
            <a:pPr marL="0" marR="0" lvl="0" indent="0" algn="l" rtl="0">
              <a:lnSpc>
                <a:spcPct val="150000"/>
              </a:lnSpc>
              <a:spcBef>
                <a:spcPts val="0"/>
              </a:spcBef>
              <a:spcAft>
                <a:spcPts val="0"/>
              </a:spcAft>
              <a:buClr>
                <a:srgbClr val="000000"/>
              </a:buClr>
              <a:buSzPts val="2400"/>
              <a:buFont typeface="Arial"/>
              <a:buNone/>
            </a:pPr>
            <a:r>
              <a:rPr lang="en-US" sz="2400" b="0" i="0" u="none" strike="noStrike" cap="none">
                <a:solidFill>
                  <a:schemeClr val="dk1"/>
                </a:solidFill>
                <a:latin typeface="Times New Roman"/>
                <a:ea typeface="Times New Roman"/>
                <a:cs typeface="Times New Roman"/>
                <a:sym typeface="Times New Roman"/>
              </a:rPr>
              <a:t>Example:</a:t>
            </a:r>
            <a:endParaRPr sz="1400" b="0" i="0" u="none" strike="noStrike" cap="none">
              <a:solidFill>
                <a:srgbClr val="000000"/>
              </a:solidFill>
              <a:latin typeface="Arial"/>
              <a:ea typeface="Arial"/>
              <a:cs typeface="Arial"/>
              <a:sym typeface="Arial"/>
            </a:endParaRPr>
          </a:p>
          <a:p>
            <a:pPr marL="342900" marR="0" lvl="0" indent="-342900" algn="l" rtl="0">
              <a:lnSpc>
                <a:spcPct val="150000"/>
              </a:lnSpc>
              <a:spcBef>
                <a:spcPts val="0"/>
              </a:spcBef>
              <a:spcAft>
                <a:spcPts val="0"/>
              </a:spcAft>
              <a:buClr>
                <a:srgbClr val="000000"/>
              </a:buClr>
              <a:buSzPts val="2400"/>
              <a:buFont typeface="Arial"/>
              <a:buChar char="•"/>
            </a:pPr>
            <a:r>
              <a:rPr lang="en-US" sz="2400" b="0" i="0" u="none" strike="noStrike" cap="none">
                <a:solidFill>
                  <a:schemeClr val="dk1"/>
                </a:solidFill>
                <a:latin typeface="Times New Roman"/>
                <a:ea typeface="Times New Roman"/>
                <a:cs typeface="Times New Roman"/>
                <a:sym typeface="Times New Roman"/>
              </a:rPr>
              <a:t>John said that he was going to the store. (indirect speech)</a:t>
            </a:r>
            <a:endParaRPr sz="1400" b="0" i="0" u="none" strike="noStrike" cap="none">
              <a:solidFill>
                <a:srgbClr val="000000"/>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55"/>
          <p:cNvSpPr txBox="1">
            <a:spLocks noGrp="1"/>
          </p:cNvSpPr>
          <p:nvPr>
            <p:ph type="sldNum" idx="12"/>
          </p:nvPr>
        </p:nvSpPr>
        <p:spPr>
          <a:xfrm>
            <a:off x="8156601" y="6356350"/>
            <a:ext cx="3651199"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19</a:t>
            </a:fld>
            <a:endParaRPr/>
          </a:p>
        </p:txBody>
      </p:sp>
      <p:sp>
        <p:nvSpPr>
          <p:cNvPr id="267" name="Google Shape;267;p55"/>
          <p:cNvSpPr txBox="1"/>
          <p:nvPr/>
        </p:nvSpPr>
        <p:spPr>
          <a:xfrm>
            <a:off x="618744" y="440596"/>
            <a:ext cx="8599163" cy="523220"/>
          </a:xfrm>
          <a:prstGeom prst="rect">
            <a:avLst/>
          </a:prstGeom>
          <a:noFill/>
          <a:ln>
            <a:noFill/>
          </a:ln>
        </p:spPr>
        <p:txBody>
          <a:bodyPr spcFirstLastPara="1" wrap="square" lIns="91425" tIns="45700" rIns="91425" bIns="45700" anchor="t" anchorCtr="0">
            <a:spAutoFit/>
          </a:bodyPr>
          <a:lstStyle/>
          <a:p>
            <a:pPr marL="12700" marR="0" lvl="0" indent="0" algn="l" rtl="0">
              <a:lnSpc>
                <a:spcPct val="100000"/>
              </a:lnSpc>
              <a:spcBef>
                <a:spcPts val="0"/>
              </a:spcBef>
              <a:spcAft>
                <a:spcPts val="0"/>
              </a:spcAft>
              <a:buClr>
                <a:srgbClr val="000000"/>
              </a:buClr>
              <a:buSzPts val="2800"/>
              <a:buFont typeface="Arial"/>
              <a:buNone/>
            </a:pPr>
            <a:r>
              <a:rPr lang="en-US" sz="2800" b="1" i="0" u="none" strike="noStrike" cap="none">
                <a:solidFill>
                  <a:srgbClr val="E77F35"/>
                </a:solidFill>
                <a:latin typeface="Times New Roman"/>
                <a:ea typeface="Times New Roman"/>
                <a:cs typeface="Times New Roman"/>
                <a:sym typeface="Times New Roman"/>
              </a:rPr>
              <a:t>Reading Skills- II</a:t>
            </a:r>
            <a:endParaRPr sz="2800" b="0" i="0" u="none" strike="noStrike" cap="none">
              <a:solidFill>
                <a:srgbClr val="000000"/>
              </a:solidFill>
              <a:latin typeface="Times New Roman"/>
              <a:ea typeface="Times New Roman"/>
              <a:cs typeface="Times New Roman"/>
              <a:sym typeface="Times New Roman"/>
            </a:endParaRPr>
          </a:p>
        </p:txBody>
      </p:sp>
      <p:sp>
        <p:nvSpPr>
          <p:cNvPr id="268" name="Google Shape;268;p55"/>
          <p:cNvSpPr txBox="1"/>
          <p:nvPr/>
        </p:nvSpPr>
        <p:spPr>
          <a:xfrm>
            <a:off x="618744" y="1112095"/>
            <a:ext cx="5970742" cy="49244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600"/>
              <a:buFont typeface="Arial"/>
              <a:buNone/>
            </a:pPr>
            <a:r>
              <a:rPr lang="en-US" sz="2600" b="1" i="0" u="none" strike="noStrike" cap="none">
                <a:solidFill>
                  <a:srgbClr val="000000"/>
                </a:solidFill>
                <a:latin typeface="Times New Roman"/>
                <a:ea typeface="Times New Roman"/>
                <a:cs typeface="Times New Roman"/>
                <a:sym typeface="Times New Roman"/>
              </a:rPr>
              <a:t>Speech- Direct and Indirect</a:t>
            </a:r>
            <a:endParaRPr sz="1400" b="0" i="0" u="none" strike="noStrike" cap="none">
              <a:solidFill>
                <a:srgbClr val="000000"/>
              </a:solidFill>
              <a:latin typeface="Arial"/>
              <a:ea typeface="Arial"/>
              <a:cs typeface="Arial"/>
              <a:sym typeface="Arial"/>
            </a:endParaRPr>
          </a:p>
        </p:txBody>
      </p:sp>
      <p:sp>
        <p:nvSpPr>
          <p:cNvPr id="269" name="Google Shape;269;p55"/>
          <p:cNvSpPr txBox="1"/>
          <p:nvPr/>
        </p:nvSpPr>
        <p:spPr>
          <a:xfrm>
            <a:off x="618744" y="1687697"/>
            <a:ext cx="11380364" cy="5011949"/>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Clr>
                <a:srgbClr val="000000"/>
              </a:buClr>
              <a:buSzPts val="2400"/>
              <a:buFont typeface="Arial"/>
              <a:buNone/>
            </a:pPr>
            <a:r>
              <a:rPr lang="en-US" sz="2400" b="0" i="0" u="none" strike="noStrike" cap="none">
                <a:solidFill>
                  <a:schemeClr val="dk1"/>
                </a:solidFill>
                <a:latin typeface="Times New Roman"/>
                <a:ea typeface="Times New Roman"/>
                <a:cs typeface="Times New Roman"/>
                <a:sym typeface="Times New Roman"/>
              </a:rPr>
              <a:t>In indirect speech, the tense of the verb in the reporting clause (usually "said") usually changes to match the past tense of the original statement. Also, the pronouns and possessive adjectives might change to match the subject of the reporting clause.</a:t>
            </a:r>
            <a:endParaRPr sz="1400" b="0" i="0" u="none" strike="noStrike" cap="none">
              <a:solidFill>
                <a:srgbClr val="000000"/>
              </a:solidFill>
              <a:latin typeface="Arial"/>
              <a:ea typeface="Arial"/>
              <a:cs typeface="Arial"/>
              <a:sym typeface="Arial"/>
            </a:endParaRPr>
          </a:p>
          <a:p>
            <a:pPr marL="0" marR="0" lvl="0" indent="0" algn="l" rtl="0">
              <a:lnSpc>
                <a:spcPct val="150000"/>
              </a:lnSpc>
              <a:spcBef>
                <a:spcPts val="0"/>
              </a:spcBef>
              <a:spcAft>
                <a:spcPts val="0"/>
              </a:spcAft>
              <a:buClr>
                <a:srgbClr val="000000"/>
              </a:buClr>
              <a:buSzPts val="2400"/>
              <a:buFont typeface="Arial"/>
              <a:buNone/>
            </a:pPr>
            <a:r>
              <a:rPr lang="en-US" sz="2400" b="0" i="0" u="none" strike="noStrike" cap="none">
                <a:solidFill>
                  <a:schemeClr val="dk1"/>
                </a:solidFill>
                <a:latin typeface="Times New Roman"/>
                <a:ea typeface="Times New Roman"/>
                <a:cs typeface="Times New Roman"/>
                <a:sym typeface="Times New Roman"/>
              </a:rPr>
              <a:t>It's important to note that when converting direct speech to indirect speech, the tense, pronouns, and other grammatical forms of the original statement may change.</a:t>
            </a:r>
            <a:endParaRPr sz="1400" b="0" i="0" u="none" strike="noStrike" cap="none">
              <a:solidFill>
                <a:srgbClr val="000000"/>
              </a:solidFill>
              <a:latin typeface="Arial"/>
              <a:ea typeface="Arial"/>
              <a:cs typeface="Arial"/>
              <a:sym typeface="Arial"/>
            </a:endParaRPr>
          </a:p>
          <a:p>
            <a:pPr marL="0" marR="0" lvl="0" indent="0" algn="l" rtl="0">
              <a:lnSpc>
                <a:spcPct val="150000"/>
              </a:lnSpc>
              <a:spcBef>
                <a:spcPts val="0"/>
              </a:spcBef>
              <a:spcAft>
                <a:spcPts val="0"/>
              </a:spcAft>
              <a:buClr>
                <a:srgbClr val="000000"/>
              </a:buClr>
              <a:buSzPts val="2400"/>
              <a:buFont typeface="Arial"/>
              <a:buNone/>
            </a:pPr>
            <a:endParaRPr sz="2400" b="0" i="0" u="none" strike="noStrike" cap="none">
              <a:solidFill>
                <a:schemeClr val="dk1"/>
              </a:solidFill>
              <a:latin typeface="Times New Roman"/>
              <a:ea typeface="Times New Roman"/>
              <a:cs typeface="Times New Roman"/>
              <a:sym typeface="Times New Roman"/>
            </a:endParaRPr>
          </a:p>
          <a:p>
            <a:pPr marL="0" marR="0" lvl="0" indent="0" algn="l" rtl="0">
              <a:lnSpc>
                <a:spcPct val="150000"/>
              </a:lnSpc>
              <a:spcBef>
                <a:spcPts val="0"/>
              </a:spcBef>
              <a:spcAft>
                <a:spcPts val="0"/>
              </a:spcAft>
              <a:buClr>
                <a:srgbClr val="000000"/>
              </a:buClr>
              <a:buSzPts val="2400"/>
              <a:buFont typeface="Arial"/>
              <a:buNone/>
            </a:pPr>
            <a:r>
              <a:rPr lang="en-US" sz="2400" b="0" i="0" u="none" strike="noStrike" cap="none">
                <a:solidFill>
                  <a:schemeClr val="dk1"/>
                </a:solidFill>
                <a:latin typeface="Times New Roman"/>
                <a:ea typeface="Times New Roman"/>
                <a:cs typeface="Times New Roman"/>
                <a:sym typeface="Times New Roman"/>
              </a:rPr>
              <a:t>For example:</a:t>
            </a:r>
            <a:endParaRPr sz="1400" b="0" i="0" u="none" strike="noStrike" cap="none">
              <a:solidFill>
                <a:srgbClr val="000000"/>
              </a:solidFill>
              <a:latin typeface="Arial"/>
              <a:ea typeface="Arial"/>
              <a:cs typeface="Arial"/>
              <a:sym typeface="Arial"/>
            </a:endParaRPr>
          </a:p>
          <a:p>
            <a:pPr marL="342900" marR="0" lvl="0" indent="-342900" algn="l" rtl="0">
              <a:lnSpc>
                <a:spcPct val="150000"/>
              </a:lnSpc>
              <a:spcBef>
                <a:spcPts val="0"/>
              </a:spcBef>
              <a:spcAft>
                <a:spcPts val="0"/>
              </a:spcAft>
              <a:buClr>
                <a:srgbClr val="000000"/>
              </a:buClr>
              <a:buSzPts val="2400"/>
              <a:buFont typeface="Arial"/>
              <a:buChar char="•"/>
            </a:pPr>
            <a:r>
              <a:rPr lang="en-US" sz="2400" b="0" i="0" u="none" strike="noStrike" cap="none">
                <a:solidFill>
                  <a:schemeClr val="dk1"/>
                </a:solidFill>
                <a:latin typeface="Times New Roman"/>
                <a:ea typeface="Times New Roman"/>
                <a:cs typeface="Times New Roman"/>
                <a:sym typeface="Times New Roman"/>
              </a:rPr>
              <a:t>Direct speech: "I am going to the store"</a:t>
            </a:r>
            <a:endParaRPr sz="1400" b="0" i="0" u="none" strike="noStrike" cap="none">
              <a:solidFill>
                <a:srgbClr val="000000"/>
              </a:solidFill>
              <a:latin typeface="Arial"/>
              <a:ea typeface="Arial"/>
              <a:cs typeface="Arial"/>
              <a:sym typeface="Arial"/>
            </a:endParaRPr>
          </a:p>
          <a:p>
            <a:pPr marL="342900" marR="0" lvl="0" indent="-342900" algn="l" rtl="0">
              <a:lnSpc>
                <a:spcPct val="150000"/>
              </a:lnSpc>
              <a:spcBef>
                <a:spcPts val="0"/>
              </a:spcBef>
              <a:spcAft>
                <a:spcPts val="0"/>
              </a:spcAft>
              <a:buClr>
                <a:srgbClr val="000000"/>
              </a:buClr>
              <a:buSzPts val="2400"/>
              <a:buFont typeface="Arial"/>
              <a:buChar char="•"/>
            </a:pPr>
            <a:r>
              <a:rPr lang="en-US" sz="2400" b="0" i="0" u="none" strike="noStrike" cap="none">
                <a:solidFill>
                  <a:schemeClr val="dk1"/>
                </a:solidFill>
                <a:latin typeface="Times New Roman"/>
                <a:ea typeface="Times New Roman"/>
                <a:cs typeface="Times New Roman"/>
                <a:sym typeface="Times New Roman"/>
              </a:rPr>
              <a:t>Indirect speech: "He said that he was going to the store"</a:t>
            </a:r>
            <a:endParaRPr sz="1400" b="0" i="0" u="none" strike="noStrike" cap="none">
              <a:solidFill>
                <a:srgbClr val="000000"/>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pic>
        <p:nvPicPr>
          <p:cNvPr id="82" name="Google Shape;82;p2"/>
          <p:cNvPicPr preferRelativeResize="0"/>
          <p:nvPr/>
        </p:nvPicPr>
        <p:blipFill rotWithShape="1">
          <a:blip r:embed="rId3">
            <a:alphaModFix/>
          </a:blip>
          <a:srcRect/>
          <a:stretch/>
        </p:blipFill>
        <p:spPr>
          <a:xfrm>
            <a:off x="4386529" y="83845"/>
            <a:ext cx="3418941" cy="1463307"/>
          </a:xfrm>
          <a:prstGeom prst="rect">
            <a:avLst/>
          </a:prstGeom>
          <a:noFill/>
          <a:ln>
            <a:noFill/>
          </a:ln>
        </p:spPr>
      </p:pic>
      <p:sp>
        <p:nvSpPr>
          <p:cNvPr id="83" name="Google Shape;83;p2"/>
          <p:cNvSpPr/>
          <p:nvPr/>
        </p:nvSpPr>
        <p:spPr>
          <a:xfrm>
            <a:off x="1155470" y="2857369"/>
            <a:ext cx="10857914" cy="323161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4400"/>
              <a:buFont typeface="Arial"/>
              <a:buNone/>
            </a:pPr>
            <a:r>
              <a:rPr lang="en-US" sz="4400" b="1" i="0" u="none" strike="noStrike" cap="none">
                <a:solidFill>
                  <a:srgbClr val="1F3864"/>
                </a:solidFill>
                <a:latin typeface="Times New Roman"/>
                <a:ea typeface="Times New Roman"/>
                <a:cs typeface="Times New Roman"/>
                <a:sym typeface="Times New Roman"/>
              </a:rPr>
              <a:t>ENGLISH - II</a:t>
            </a:r>
            <a:endParaRPr sz="4400" b="0" i="0" u="none" strike="noStrike" cap="none">
              <a:solidFill>
                <a:srgbClr val="000000"/>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800"/>
              <a:buFont typeface="Arial"/>
              <a:buNone/>
            </a:pPr>
            <a:br>
              <a:rPr lang="en-US" sz="800" b="1" i="0" u="none" strike="noStrike" cap="none">
                <a:solidFill>
                  <a:schemeClr val="dk1"/>
                </a:solidFill>
                <a:latin typeface="Times New Roman"/>
                <a:ea typeface="Times New Roman"/>
                <a:cs typeface="Times New Roman"/>
                <a:sym typeface="Times New Roman"/>
              </a:rPr>
            </a:br>
            <a:br>
              <a:rPr lang="en-US" sz="1000" b="1" i="0" u="none" strike="noStrike" cap="none">
                <a:solidFill>
                  <a:schemeClr val="dk1"/>
                </a:solidFill>
                <a:latin typeface="Times New Roman"/>
                <a:ea typeface="Times New Roman"/>
                <a:cs typeface="Times New Roman"/>
                <a:sym typeface="Times New Roman"/>
              </a:rPr>
            </a:br>
            <a:br>
              <a:rPr lang="en-US" sz="1000" b="1" i="0" u="none" strike="noStrike" cap="none">
                <a:solidFill>
                  <a:schemeClr val="dk1"/>
                </a:solidFill>
                <a:latin typeface="Times New Roman"/>
                <a:ea typeface="Times New Roman"/>
                <a:cs typeface="Times New Roman"/>
                <a:sym typeface="Times New Roman"/>
              </a:rPr>
            </a:br>
            <a:r>
              <a:rPr lang="en-US" sz="2000" b="1" i="0" u="none" strike="noStrike" cap="none">
                <a:solidFill>
                  <a:srgbClr val="F99D1C"/>
                </a:solidFill>
                <a:latin typeface="Times New Roman"/>
                <a:ea typeface="Times New Roman"/>
                <a:cs typeface="Times New Roman"/>
                <a:sym typeface="Times New Roman"/>
              </a:rPr>
              <a:t>MODULE NUMBER: 4</a:t>
            </a:r>
            <a:endParaRPr sz="1400" b="0" i="0" u="none" strike="noStrike" cap="none">
              <a:solidFill>
                <a:srgbClr val="000000"/>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1800"/>
              <a:buFont typeface="Arial"/>
              <a:buNone/>
            </a:pPr>
            <a:endParaRPr sz="1800" b="1" i="0" u="none" strike="noStrike" cap="none">
              <a:solidFill>
                <a:srgbClr val="B8DB89"/>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1900"/>
              <a:buFont typeface="Arial"/>
              <a:buNone/>
            </a:pPr>
            <a:r>
              <a:rPr lang="en-US" sz="1900" b="1" i="0" u="none" strike="noStrike" cap="none">
                <a:solidFill>
                  <a:srgbClr val="1F3864"/>
                </a:solidFill>
                <a:latin typeface="Times New Roman"/>
                <a:ea typeface="Times New Roman"/>
                <a:cs typeface="Times New Roman"/>
                <a:sym typeface="Times New Roman"/>
              </a:rPr>
              <a:t>READING SKILLS- II</a:t>
            </a:r>
            <a:endParaRPr sz="1900" b="1" i="0" u="none" strike="noStrike" cap="none">
              <a:solidFill>
                <a:schemeClr val="dk1"/>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1800"/>
              <a:buFont typeface="Arial"/>
              <a:buNone/>
            </a:pPr>
            <a:endParaRPr sz="1800" b="1" i="0" u="none" strike="noStrike" cap="none">
              <a:solidFill>
                <a:srgbClr val="B8DB89"/>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2800"/>
              <a:buFont typeface="Arial"/>
              <a:buNone/>
            </a:pPr>
            <a:endParaRPr sz="2800" b="1" i="0" u="none" strike="noStrike" cap="none">
              <a:solidFill>
                <a:srgbClr val="1F3864"/>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2800"/>
              <a:buFont typeface="Arial"/>
              <a:buNone/>
            </a:pPr>
            <a:r>
              <a:rPr lang="en-US" sz="2800" b="1" i="0" u="none" strike="noStrike" cap="none">
                <a:solidFill>
                  <a:schemeClr val="lt1"/>
                </a:solidFill>
                <a:latin typeface="Times New Roman"/>
                <a:ea typeface="Times New Roman"/>
                <a:cs typeface="Times New Roman"/>
                <a:sym typeface="Times New Roman"/>
              </a:rPr>
              <a:t>--</a:t>
            </a:r>
            <a:endParaRPr sz="2800" b="1" i="0" u="none" strike="noStrike" cap="none">
              <a:solidFill>
                <a:schemeClr val="lt1"/>
              </a:solidFill>
              <a:latin typeface="Times New Roman"/>
              <a:ea typeface="Times New Roman"/>
              <a:cs typeface="Times New Roman"/>
              <a:sym typeface="Times New Roman"/>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56"/>
          <p:cNvSpPr txBox="1">
            <a:spLocks noGrp="1"/>
          </p:cNvSpPr>
          <p:nvPr>
            <p:ph type="sldNum" idx="12"/>
          </p:nvPr>
        </p:nvSpPr>
        <p:spPr>
          <a:xfrm>
            <a:off x="8156601" y="6356350"/>
            <a:ext cx="3651199"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20</a:t>
            </a:fld>
            <a:endParaRPr/>
          </a:p>
        </p:txBody>
      </p:sp>
      <p:sp>
        <p:nvSpPr>
          <p:cNvPr id="276" name="Google Shape;276;p56"/>
          <p:cNvSpPr txBox="1"/>
          <p:nvPr/>
        </p:nvSpPr>
        <p:spPr>
          <a:xfrm>
            <a:off x="618743" y="1112095"/>
            <a:ext cx="10818513" cy="49244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600"/>
              <a:buFont typeface="Arial"/>
              <a:buNone/>
            </a:pPr>
            <a:r>
              <a:rPr lang="en-US" sz="2600" b="1" i="0" u="none" strike="noStrike" cap="none">
                <a:solidFill>
                  <a:srgbClr val="000000"/>
                </a:solidFill>
                <a:latin typeface="Times New Roman"/>
                <a:ea typeface="Times New Roman"/>
                <a:cs typeface="Times New Roman"/>
                <a:sym typeface="Times New Roman"/>
              </a:rPr>
              <a:t>Summary</a:t>
            </a:r>
            <a:endParaRPr sz="2600" b="1" i="0" u="none" strike="noStrike" cap="none">
              <a:solidFill>
                <a:srgbClr val="000000"/>
              </a:solidFill>
              <a:latin typeface="Times New Roman"/>
              <a:ea typeface="Times New Roman"/>
              <a:cs typeface="Times New Roman"/>
              <a:sym typeface="Times New Roman"/>
            </a:endParaRPr>
          </a:p>
        </p:txBody>
      </p:sp>
      <p:sp>
        <p:nvSpPr>
          <p:cNvPr id="277" name="Google Shape;277;p56"/>
          <p:cNvSpPr txBox="1"/>
          <p:nvPr/>
        </p:nvSpPr>
        <p:spPr>
          <a:xfrm>
            <a:off x="618744" y="440596"/>
            <a:ext cx="8599163" cy="523220"/>
          </a:xfrm>
          <a:prstGeom prst="rect">
            <a:avLst/>
          </a:prstGeom>
          <a:noFill/>
          <a:ln>
            <a:noFill/>
          </a:ln>
        </p:spPr>
        <p:txBody>
          <a:bodyPr spcFirstLastPara="1" wrap="square" lIns="91425" tIns="45700" rIns="91425" bIns="45700" anchor="t" anchorCtr="0">
            <a:spAutoFit/>
          </a:bodyPr>
          <a:lstStyle/>
          <a:p>
            <a:pPr marL="12700" marR="0" lvl="0" indent="0" algn="l" rtl="0">
              <a:lnSpc>
                <a:spcPct val="100000"/>
              </a:lnSpc>
              <a:spcBef>
                <a:spcPts val="0"/>
              </a:spcBef>
              <a:spcAft>
                <a:spcPts val="0"/>
              </a:spcAft>
              <a:buClr>
                <a:srgbClr val="000000"/>
              </a:buClr>
              <a:buSzPts val="2800"/>
              <a:buFont typeface="Arial"/>
              <a:buNone/>
            </a:pPr>
            <a:r>
              <a:rPr lang="en-US" sz="2800" b="1" i="0" u="none" strike="noStrike" cap="none">
                <a:solidFill>
                  <a:srgbClr val="E77F35"/>
                </a:solidFill>
                <a:latin typeface="Times New Roman"/>
                <a:ea typeface="Times New Roman"/>
                <a:cs typeface="Times New Roman"/>
                <a:sym typeface="Times New Roman"/>
              </a:rPr>
              <a:t>Reading Skills- II</a:t>
            </a:r>
            <a:endParaRPr sz="2800" b="0" i="0" u="none" strike="noStrike" cap="none">
              <a:solidFill>
                <a:srgbClr val="000000"/>
              </a:solidFill>
              <a:latin typeface="Times New Roman"/>
              <a:ea typeface="Times New Roman"/>
              <a:cs typeface="Times New Roman"/>
              <a:sym typeface="Times New Roman"/>
            </a:endParaRPr>
          </a:p>
        </p:txBody>
      </p:sp>
      <p:sp>
        <p:nvSpPr>
          <p:cNvPr id="278" name="Google Shape;278;p56"/>
          <p:cNvSpPr txBox="1"/>
          <p:nvPr/>
        </p:nvSpPr>
        <p:spPr>
          <a:xfrm>
            <a:off x="780328" y="2036680"/>
            <a:ext cx="11027472" cy="3903954"/>
          </a:xfrm>
          <a:prstGeom prst="rect">
            <a:avLst/>
          </a:prstGeom>
          <a:noFill/>
          <a:ln>
            <a:noFill/>
          </a:ln>
        </p:spPr>
        <p:txBody>
          <a:bodyPr spcFirstLastPara="1" wrap="square" lIns="91425" tIns="45700" rIns="91425" bIns="45700" anchor="t" anchorCtr="0">
            <a:spAutoFit/>
          </a:bodyPr>
          <a:lstStyle/>
          <a:p>
            <a:pPr marL="342900" marR="0" lvl="0" indent="-342900" algn="l" rtl="0">
              <a:lnSpc>
                <a:spcPct val="150000"/>
              </a:lnSpc>
              <a:spcBef>
                <a:spcPts val="0"/>
              </a:spcBef>
              <a:spcAft>
                <a:spcPts val="0"/>
              </a:spcAft>
              <a:buClr>
                <a:srgbClr val="000000"/>
              </a:buClr>
              <a:buSzPts val="2400"/>
              <a:buFont typeface="Arial"/>
              <a:buChar char="•"/>
            </a:pPr>
            <a:r>
              <a:rPr lang="en-US" sz="2400" b="0" i="0" u="none" strike="noStrike" cap="none">
                <a:solidFill>
                  <a:schemeClr val="dk1"/>
                </a:solidFill>
                <a:latin typeface="Times New Roman"/>
                <a:ea typeface="Times New Roman"/>
                <a:cs typeface="Times New Roman"/>
                <a:sym typeface="Times New Roman"/>
              </a:rPr>
              <a:t>Subject-verb agreement is the consistency between the subject of a sentence and the verb that is used to describe the subject's action. The subject and the verb must agree in number and person. </a:t>
            </a:r>
            <a:endParaRPr sz="1400" b="0" i="0" u="none" strike="noStrike" cap="none">
              <a:solidFill>
                <a:srgbClr val="000000"/>
              </a:solidFill>
              <a:latin typeface="Arial"/>
              <a:ea typeface="Arial"/>
              <a:cs typeface="Arial"/>
              <a:sym typeface="Arial"/>
            </a:endParaRPr>
          </a:p>
          <a:p>
            <a:pPr marL="342900" marR="0" lvl="0" indent="-342900" algn="l" rtl="0">
              <a:lnSpc>
                <a:spcPct val="150000"/>
              </a:lnSpc>
              <a:spcBef>
                <a:spcPts val="0"/>
              </a:spcBef>
              <a:spcAft>
                <a:spcPts val="0"/>
              </a:spcAft>
              <a:buClr>
                <a:srgbClr val="000000"/>
              </a:buClr>
              <a:buSzPts val="2400"/>
              <a:buFont typeface="Arial"/>
              <a:buChar char="•"/>
            </a:pPr>
            <a:r>
              <a:rPr lang="en-US" sz="2400" b="0" i="0" u="none" strike="noStrike" cap="none">
                <a:solidFill>
                  <a:schemeClr val="dk1"/>
                </a:solidFill>
                <a:latin typeface="Times New Roman"/>
                <a:ea typeface="Times New Roman"/>
                <a:cs typeface="Times New Roman"/>
                <a:sym typeface="Times New Roman"/>
              </a:rPr>
              <a:t>Active voice and passive voice are two ways in which verbs can be used to indicate the subject's involvement in the action described by the verb. Active voice is when the subject is performing the action and passive voice is when the subject is receiving the action. It is generally recommended to use active voice when possible.</a:t>
            </a:r>
            <a:endParaRPr sz="1400" b="0" i="0" u="none" strike="noStrike" cap="none">
              <a:solidFill>
                <a:srgbClr val="000000"/>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57"/>
          <p:cNvSpPr txBox="1">
            <a:spLocks noGrp="1"/>
          </p:cNvSpPr>
          <p:nvPr>
            <p:ph type="sldNum" idx="12"/>
          </p:nvPr>
        </p:nvSpPr>
        <p:spPr>
          <a:xfrm>
            <a:off x="8156601" y="6356350"/>
            <a:ext cx="3651199"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21</a:t>
            </a:fld>
            <a:endParaRPr/>
          </a:p>
        </p:txBody>
      </p:sp>
      <p:sp>
        <p:nvSpPr>
          <p:cNvPr id="285" name="Google Shape;285;p57"/>
          <p:cNvSpPr txBox="1"/>
          <p:nvPr/>
        </p:nvSpPr>
        <p:spPr>
          <a:xfrm>
            <a:off x="618743" y="1112095"/>
            <a:ext cx="10818513" cy="49244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600"/>
              <a:buFont typeface="Arial"/>
              <a:buNone/>
            </a:pPr>
            <a:r>
              <a:rPr lang="en-US" sz="2600" b="1" i="0" u="none" strike="noStrike" cap="none">
                <a:solidFill>
                  <a:srgbClr val="000000"/>
                </a:solidFill>
                <a:latin typeface="Times New Roman"/>
                <a:ea typeface="Times New Roman"/>
                <a:cs typeface="Times New Roman"/>
                <a:sym typeface="Times New Roman"/>
              </a:rPr>
              <a:t>Summary</a:t>
            </a:r>
            <a:endParaRPr sz="2600" b="1" i="0" u="none" strike="noStrike" cap="none">
              <a:solidFill>
                <a:srgbClr val="000000"/>
              </a:solidFill>
              <a:latin typeface="Times New Roman"/>
              <a:ea typeface="Times New Roman"/>
              <a:cs typeface="Times New Roman"/>
              <a:sym typeface="Times New Roman"/>
            </a:endParaRPr>
          </a:p>
        </p:txBody>
      </p:sp>
      <p:sp>
        <p:nvSpPr>
          <p:cNvPr id="286" name="Google Shape;286;p57"/>
          <p:cNvSpPr txBox="1"/>
          <p:nvPr/>
        </p:nvSpPr>
        <p:spPr>
          <a:xfrm>
            <a:off x="618744" y="440596"/>
            <a:ext cx="8599163" cy="523220"/>
          </a:xfrm>
          <a:prstGeom prst="rect">
            <a:avLst/>
          </a:prstGeom>
          <a:noFill/>
          <a:ln>
            <a:noFill/>
          </a:ln>
        </p:spPr>
        <p:txBody>
          <a:bodyPr spcFirstLastPara="1" wrap="square" lIns="91425" tIns="45700" rIns="91425" bIns="45700" anchor="t" anchorCtr="0">
            <a:spAutoFit/>
          </a:bodyPr>
          <a:lstStyle/>
          <a:p>
            <a:pPr marL="12700" marR="0" lvl="0" indent="0" algn="l" rtl="0">
              <a:lnSpc>
                <a:spcPct val="100000"/>
              </a:lnSpc>
              <a:spcBef>
                <a:spcPts val="0"/>
              </a:spcBef>
              <a:spcAft>
                <a:spcPts val="0"/>
              </a:spcAft>
              <a:buClr>
                <a:srgbClr val="000000"/>
              </a:buClr>
              <a:buSzPts val="2800"/>
              <a:buFont typeface="Arial"/>
              <a:buNone/>
            </a:pPr>
            <a:r>
              <a:rPr lang="en-US" sz="2800" b="1" i="0" u="none" strike="noStrike" cap="none">
                <a:solidFill>
                  <a:srgbClr val="E77F35"/>
                </a:solidFill>
                <a:latin typeface="Times New Roman"/>
                <a:ea typeface="Times New Roman"/>
                <a:cs typeface="Times New Roman"/>
                <a:sym typeface="Times New Roman"/>
              </a:rPr>
              <a:t>Reading Skills- II</a:t>
            </a:r>
            <a:endParaRPr sz="2800" b="0" i="0" u="none" strike="noStrike" cap="none">
              <a:solidFill>
                <a:srgbClr val="000000"/>
              </a:solidFill>
              <a:latin typeface="Times New Roman"/>
              <a:ea typeface="Times New Roman"/>
              <a:cs typeface="Times New Roman"/>
              <a:sym typeface="Times New Roman"/>
            </a:endParaRPr>
          </a:p>
        </p:txBody>
      </p:sp>
      <p:sp>
        <p:nvSpPr>
          <p:cNvPr id="287" name="Google Shape;287;p57"/>
          <p:cNvSpPr txBox="1"/>
          <p:nvPr/>
        </p:nvSpPr>
        <p:spPr>
          <a:xfrm>
            <a:off x="582264" y="2410450"/>
            <a:ext cx="11027472" cy="2795958"/>
          </a:xfrm>
          <a:prstGeom prst="rect">
            <a:avLst/>
          </a:prstGeom>
          <a:noFill/>
          <a:ln>
            <a:noFill/>
          </a:ln>
        </p:spPr>
        <p:txBody>
          <a:bodyPr spcFirstLastPara="1" wrap="square" lIns="91425" tIns="45700" rIns="91425" bIns="45700" anchor="t" anchorCtr="0">
            <a:spAutoFit/>
          </a:bodyPr>
          <a:lstStyle/>
          <a:p>
            <a:pPr marL="342900" marR="0" lvl="0" indent="-342900" algn="l" rtl="0">
              <a:lnSpc>
                <a:spcPct val="150000"/>
              </a:lnSpc>
              <a:spcBef>
                <a:spcPts val="0"/>
              </a:spcBef>
              <a:spcAft>
                <a:spcPts val="0"/>
              </a:spcAft>
              <a:buClr>
                <a:srgbClr val="000000"/>
              </a:buClr>
              <a:buSzPts val="2400"/>
              <a:buFont typeface="Arial"/>
              <a:buChar char="•"/>
            </a:pPr>
            <a:r>
              <a:rPr lang="en-US" sz="2400" b="0" i="0" u="none" strike="noStrike" cap="none">
                <a:solidFill>
                  <a:schemeClr val="dk1"/>
                </a:solidFill>
                <a:latin typeface="Times New Roman"/>
                <a:ea typeface="Times New Roman"/>
                <a:cs typeface="Times New Roman"/>
                <a:sym typeface="Times New Roman"/>
              </a:rPr>
              <a:t>Direct speech and indirect speech are two ways of conveying what someone else has said. Direct speech is when the exact words that someone has spoken are repeated, and indirect speech is when the meaning of what someone has said is reported, but not their exact words. The tense, pronouns and other grammatical forms of the original statement may change in Indirect speech.</a:t>
            </a:r>
            <a:endParaRPr sz="2400" b="0" i="0" u="none" strike="noStrike" cap="none">
              <a:solidFill>
                <a:schemeClr val="dk1"/>
              </a:solidFill>
              <a:latin typeface="Times New Roman"/>
              <a:ea typeface="Times New Roman"/>
              <a:cs typeface="Times New Roman"/>
              <a:sym typeface="Times New Roman"/>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58"/>
          <p:cNvSpPr txBox="1">
            <a:spLocks noGrp="1"/>
          </p:cNvSpPr>
          <p:nvPr>
            <p:ph type="sldNum" idx="12"/>
          </p:nvPr>
        </p:nvSpPr>
        <p:spPr>
          <a:xfrm>
            <a:off x="8156601" y="6356350"/>
            <a:ext cx="3651199"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22</a:t>
            </a:fld>
            <a:endParaRPr/>
          </a:p>
        </p:txBody>
      </p:sp>
      <p:sp>
        <p:nvSpPr>
          <p:cNvPr id="294" name="Google Shape;294;p58"/>
          <p:cNvSpPr/>
          <p:nvPr/>
        </p:nvSpPr>
        <p:spPr>
          <a:xfrm>
            <a:off x="762023" y="1898013"/>
            <a:ext cx="10537600" cy="3903954"/>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Clr>
                <a:srgbClr val="000000"/>
              </a:buClr>
              <a:buSzPts val="2400"/>
              <a:buFont typeface="Arial"/>
              <a:buNone/>
            </a:pPr>
            <a:r>
              <a:rPr lang="en-US" sz="2400" b="1" i="0" u="none" strike="noStrike" cap="none">
                <a:solidFill>
                  <a:schemeClr val="dk1"/>
                </a:solidFill>
                <a:latin typeface="Times New Roman"/>
                <a:ea typeface="Times New Roman"/>
                <a:cs typeface="Times New Roman"/>
                <a:sym typeface="Times New Roman"/>
              </a:rPr>
              <a:t>1. </a:t>
            </a:r>
            <a:r>
              <a:rPr lang="en-US" sz="2400" b="0" i="0" u="none" strike="noStrike" cap="none">
                <a:solidFill>
                  <a:schemeClr val="dk1"/>
                </a:solidFill>
                <a:latin typeface="Times New Roman"/>
                <a:ea typeface="Times New Roman"/>
                <a:cs typeface="Times New Roman"/>
                <a:sym typeface="Times New Roman"/>
              </a:rPr>
              <a:t>Read the following statement and choose the correct option:</a:t>
            </a:r>
            <a:endParaRPr sz="1400" b="0" i="0" u="none" strike="noStrike" cap="none">
              <a:solidFill>
                <a:srgbClr val="000000"/>
              </a:solidFill>
              <a:latin typeface="Arial"/>
              <a:ea typeface="Arial"/>
              <a:cs typeface="Arial"/>
              <a:sym typeface="Arial"/>
            </a:endParaRPr>
          </a:p>
          <a:p>
            <a:pPr marL="0" marR="0" lvl="0" indent="0" algn="l" rtl="0">
              <a:lnSpc>
                <a:spcPct val="150000"/>
              </a:lnSpc>
              <a:spcBef>
                <a:spcPts val="0"/>
              </a:spcBef>
              <a:spcAft>
                <a:spcPts val="0"/>
              </a:spcAft>
              <a:buClr>
                <a:srgbClr val="000000"/>
              </a:buClr>
              <a:buSzPts val="2400"/>
              <a:buFont typeface="Arial"/>
              <a:buNone/>
            </a:pPr>
            <a:r>
              <a:rPr lang="en-US" sz="2400" b="1" i="0" u="none" strike="noStrike" cap="none">
                <a:solidFill>
                  <a:schemeClr val="dk1"/>
                </a:solidFill>
                <a:latin typeface="Times New Roman"/>
                <a:ea typeface="Times New Roman"/>
                <a:cs typeface="Times New Roman"/>
                <a:sym typeface="Times New Roman"/>
              </a:rPr>
              <a:t>	</a:t>
            </a:r>
            <a:r>
              <a:rPr lang="en-US" sz="2400" b="0" i="0" u="none" strike="noStrike" cap="none">
                <a:solidFill>
                  <a:schemeClr val="dk1"/>
                </a:solidFill>
                <a:latin typeface="Times New Roman"/>
                <a:ea typeface="Times New Roman"/>
                <a:cs typeface="Times New Roman"/>
                <a:sym typeface="Times New Roman"/>
              </a:rPr>
              <a:t> His hair was cut by a professional</a:t>
            </a:r>
            <a:endParaRPr sz="1400" b="0" i="0" u="none" strike="noStrike" cap="none">
              <a:solidFill>
                <a:srgbClr val="000000"/>
              </a:solidFill>
              <a:latin typeface="Arial"/>
              <a:ea typeface="Arial"/>
              <a:cs typeface="Arial"/>
              <a:sym typeface="Arial"/>
            </a:endParaRPr>
          </a:p>
          <a:p>
            <a:pPr marL="0" marR="0" lvl="0" indent="0" algn="l" rtl="0">
              <a:lnSpc>
                <a:spcPct val="150000"/>
              </a:lnSpc>
              <a:spcBef>
                <a:spcPts val="0"/>
              </a:spcBef>
              <a:spcAft>
                <a:spcPts val="0"/>
              </a:spcAft>
              <a:buClr>
                <a:srgbClr val="000000"/>
              </a:buClr>
              <a:buSzPts val="2400"/>
              <a:buFont typeface="Arial"/>
              <a:buNone/>
            </a:pPr>
            <a:endParaRPr sz="2400" b="1" i="0" u="none" strike="noStrike" cap="none">
              <a:solidFill>
                <a:schemeClr val="dk1"/>
              </a:solidFill>
              <a:latin typeface="Times New Roman"/>
              <a:ea typeface="Times New Roman"/>
              <a:cs typeface="Times New Roman"/>
              <a:sym typeface="Times New Roman"/>
            </a:endParaRPr>
          </a:p>
          <a:p>
            <a:pPr marL="914400" marR="0" lvl="1" indent="-457200" algn="l" rtl="0">
              <a:lnSpc>
                <a:spcPct val="150000"/>
              </a:lnSpc>
              <a:spcBef>
                <a:spcPts val="0"/>
              </a:spcBef>
              <a:spcAft>
                <a:spcPts val="0"/>
              </a:spcAft>
              <a:buClr>
                <a:srgbClr val="000000"/>
              </a:buClr>
              <a:buSzPts val="2400"/>
              <a:buFont typeface="Arial"/>
              <a:buAutoNum type="alphaLcPeriod"/>
            </a:pPr>
            <a:r>
              <a:rPr lang="en-US" sz="2400" b="0" i="0" u="none" strike="noStrike" cap="none">
                <a:solidFill>
                  <a:schemeClr val="dk1"/>
                </a:solidFill>
                <a:latin typeface="Times New Roman"/>
                <a:ea typeface="Times New Roman"/>
                <a:cs typeface="Times New Roman"/>
                <a:sym typeface="Times New Roman"/>
              </a:rPr>
              <a:t>Active voice</a:t>
            </a:r>
            <a:endParaRPr sz="1400" b="0" i="0" u="none" strike="noStrike" cap="none">
              <a:solidFill>
                <a:srgbClr val="000000"/>
              </a:solidFill>
              <a:latin typeface="Arial"/>
              <a:ea typeface="Arial"/>
              <a:cs typeface="Arial"/>
              <a:sym typeface="Arial"/>
            </a:endParaRPr>
          </a:p>
          <a:p>
            <a:pPr marL="914400" marR="0" lvl="1" indent="-457200" algn="l" rtl="0">
              <a:lnSpc>
                <a:spcPct val="150000"/>
              </a:lnSpc>
              <a:spcBef>
                <a:spcPts val="0"/>
              </a:spcBef>
              <a:spcAft>
                <a:spcPts val="0"/>
              </a:spcAft>
              <a:buClr>
                <a:srgbClr val="000000"/>
              </a:buClr>
              <a:buSzPts val="2400"/>
              <a:buFont typeface="Arial"/>
              <a:buAutoNum type="alphaLcPeriod"/>
            </a:pPr>
            <a:r>
              <a:rPr lang="en-US" sz="2400" b="0" i="0" u="none" strike="noStrike" cap="none">
                <a:solidFill>
                  <a:schemeClr val="dk1"/>
                </a:solidFill>
                <a:latin typeface="Times New Roman"/>
                <a:ea typeface="Times New Roman"/>
                <a:cs typeface="Times New Roman"/>
                <a:sym typeface="Times New Roman"/>
              </a:rPr>
              <a:t>Passive voice</a:t>
            </a:r>
            <a:endParaRPr sz="1400" b="0" i="0" u="none" strike="noStrike" cap="none">
              <a:solidFill>
                <a:srgbClr val="000000"/>
              </a:solidFill>
              <a:latin typeface="Arial"/>
              <a:ea typeface="Arial"/>
              <a:cs typeface="Arial"/>
              <a:sym typeface="Arial"/>
            </a:endParaRPr>
          </a:p>
          <a:p>
            <a:pPr marL="457200" marR="0" lvl="1" indent="0" algn="l" rtl="0">
              <a:lnSpc>
                <a:spcPct val="150000"/>
              </a:lnSpc>
              <a:spcBef>
                <a:spcPts val="0"/>
              </a:spcBef>
              <a:spcAft>
                <a:spcPts val="0"/>
              </a:spcAft>
              <a:buClr>
                <a:srgbClr val="000000"/>
              </a:buClr>
              <a:buSzPts val="2400"/>
              <a:buFont typeface="Arial"/>
              <a:buNone/>
            </a:pPr>
            <a:endParaRPr sz="2400" b="0" i="0" u="none" strike="noStrike" cap="none">
              <a:solidFill>
                <a:schemeClr val="dk1"/>
              </a:solidFill>
              <a:latin typeface="Times New Roman"/>
              <a:ea typeface="Times New Roman"/>
              <a:cs typeface="Times New Roman"/>
              <a:sym typeface="Times New Roman"/>
            </a:endParaRPr>
          </a:p>
          <a:p>
            <a:pPr marL="457200" marR="0" lvl="1" indent="0" algn="l" rtl="0">
              <a:lnSpc>
                <a:spcPct val="150000"/>
              </a:lnSpc>
              <a:spcBef>
                <a:spcPts val="0"/>
              </a:spcBef>
              <a:spcAft>
                <a:spcPts val="0"/>
              </a:spcAft>
              <a:buClr>
                <a:srgbClr val="000000"/>
              </a:buClr>
              <a:buSzPts val="2000"/>
              <a:buFont typeface="Arial"/>
              <a:buNone/>
            </a:pPr>
            <a:r>
              <a:rPr lang="en-US" sz="2000" b="1" i="0" u="none" strike="noStrike" cap="none">
                <a:solidFill>
                  <a:schemeClr val="dk1"/>
                </a:solidFill>
                <a:latin typeface="Times New Roman"/>
                <a:ea typeface="Times New Roman"/>
                <a:cs typeface="Times New Roman"/>
                <a:sym typeface="Times New Roman"/>
              </a:rPr>
              <a:t>Answer: b. Passive Voice</a:t>
            </a:r>
            <a:endParaRPr sz="2000" b="0" i="0" u="none" strike="noStrike" cap="none">
              <a:solidFill>
                <a:schemeClr val="dk1"/>
              </a:solidFill>
              <a:latin typeface="Times New Roman"/>
              <a:ea typeface="Times New Roman"/>
              <a:cs typeface="Times New Roman"/>
              <a:sym typeface="Times New Roman"/>
            </a:endParaRPr>
          </a:p>
        </p:txBody>
      </p:sp>
      <p:pic>
        <p:nvPicPr>
          <p:cNvPr id="295" name="Google Shape;295;p58"/>
          <p:cNvPicPr preferRelativeResize="0"/>
          <p:nvPr/>
        </p:nvPicPr>
        <p:blipFill rotWithShape="1">
          <a:blip r:embed="rId3">
            <a:alphaModFix/>
          </a:blip>
          <a:srcRect/>
          <a:stretch/>
        </p:blipFill>
        <p:spPr>
          <a:xfrm>
            <a:off x="10669012" y="1021310"/>
            <a:ext cx="914400" cy="914400"/>
          </a:xfrm>
          <a:prstGeom prst="rect">
            <a:avLst/>
          </a:prstGeom>
          <a:noFill/>
          <a:ln>
            <a:noFill/>
          </a:ln>
        </p:spPr>
      </p:pic>
      <p:sp>
        <p:nvSpPr>
          <p:cNvPr id="296" name="Google Shape;296;p58"/>
          <p:cNvSpPr txBox="1"/>
          <p:nvPr/>
        </p:nvSpPr>
        <p:spPr>
          <a:xfrm>
            <a:off x="624585" y="1317778"/>
            <a:ext cx="10747608" cy="5116889"/>
          </a:xfrm>
          <a:prstGeom prst="rect">
            <a:avLst/>
          </a:prstGeom>
          <a:noFill/>
          <a:ln>
            <a:noFill/>
          </a:ln>
        </p:spPr>
        <p:txBody>
          <a:bodyPr spcFirstLastPara="1" wrap="square" lIns="91425" tIns="45700" rIns="91425" bIns="45700" anchor="t" anchorCtr="0">
            <a:normAutofit/>
          </a:bodyPr>
          <a:lstStyle/>
          <a:p>
            <a:pPr marL="0" marR="0" lvl="3" indent="0" algn="l" rtl="0">
              <a:lnSpc>
                <a:spcPct val="100000"/>
              </a:lnSpc>
              <a:spcBef>
                <a:spcPts val="0"/>
              </a:spcBef>
              <a:spcAft>
                <a:spcPts val="0"/>
              </a:spcAft>
              <a:buClr>
                <a:srgbClr val="000000"/>
              </a:buClr>
              <a:buSzPts val="2400"/>
              <a:buFont typeface="Arial"/>
              <a:buNone/>
            </a:pPr>
            <a:r>
              <a:rPr lang="en-US" sz="2400" b="1" i="0" u="none" strike="noStrike" cap="none">
                <a:solidFill>
                  <a:srgbClr val="833C0B"/>
                </a:solidFill>
                <a:latin typeface="Arial"/>
                <a:ea typeface="Arial"/>
                <a:cs typeface="Arial"/>
                <a:sym typeface="Arial"/>
              </a:rPr>
              <a:t>Self Assessment Question</a:t>
            </a:r>
            <a:endParaRPr sz="1400" b="0" i="0" u="none" strike="noStrike" cap="none">
              <a:solidFill>
                <a:srgbClr val="000000"/>
              </a:solidFill>
              <a:latin typeface="Arial"/>
              <a:ea typeface="Arial"/>
              <a:cs typeface="Arial"/>
              <a:sym typeface="Arial"/>
            </a:endParaRPr>
          </a:p>
        </p:txBody>
      </p:sp>
      <p:sp>
        <p:nvSpPr>
          <p:cNvPr id="297" name="Google Shape;297;p58"/>
          <p:cNvSpPr txBox="1"/>
          <p:nvPr/>
        </p:nvSpPr>
        <p:spPr>
          <a:xfrm>
            <a:off x="618744" y="440596"/>
            <a:ext cx="8599163" cy="523220"/>
          </a:xfrm>
          <a:prstGeom prst="rect">
            <a:avLst/>
          </a:prstGeom>
          <a:noFill/>
          <a:ln>
            <a:noFill/>
          </a:ln>
        </p:spPr>
        <p:txBody>
          <a:bodyPr spcFirstLastPara="1" wrap="square" lIns="91425" tIns="45700" rIns="91425" bIns="45700" anchor="t" anchorCtr="0">
            <a:spAutoFit/>
          </a:bodyPr>
          <a:lstStyle/>
          <a:p>
            <a:pPr marL="12700" marR="0" lvl="0" indent="0" algn="l" rtl="0">
              <a:lnSpc>
                <a:spcPct val="100000"/>
              </a:lnSpc>
              <a:spcBef>
                <a:spcPts val="0"/>
              </a:spcBef>
              <a:spcAft>
                <a:spcPts val="0"/>
              </a:spcAft>
              <a:buClr>
                <a:srgbClr val="000000"/>
              </a:buClr>
              <a:buSzPts val="2800"/>
              <a:buFont typeface="Arial"/>
              <a:buNone/>
            </a:pPr>
            <a:r>
              <a:rPr lang="en-US" sz="2800" b="1" i="0" u="none" strike="noStrike" cap="none">
                <a:solidFill>
                  <a:srgbClr val="E77F35"/>
                </a:solidFill>
                <a:latin typeface="Times New Roman"/>
                <a:ea typeface="Times New Roman"/>
                <a:cs typeface="Times New Roman"/>
                <a:sym typeface="Times New Roman"/>
              </a:rPr>
              <a:t>Reading Skills- II</a:t>
            </a:r>
            <a:endParaRPr sz="2800" b="0" i="0" u="none" strike="noStrike" cap="none">
              <a:solidFill>
                <a:srgbClr val="000000"/>
              </a:solidFill>
              <a:latin typeface="Times New Roman"/>
              <a:ea typeface="Times New Roman"/>
              <a:cs typeface="Times New Roman"/>
              <a:sym typeface="Times New Roman"/>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59"/>
          <p:cNvSpPr txBox="1">
            <a:spLocks noGrp="1"/>
          </p:cNvSpPr>
          <p:nvPr>
            <p:ph type="sldNum" idx="12"/>
          </p:nvPr>
        </p:nvSpPr>
        <p:spPr>
          <a:xfrm>
            <a:off x="8156601" y="6356350"/>
            <a:ext cx="3651199"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23</a:t>
            </a:fld>
            <a:endParaRPr/>
          </a:p>
        </p:txBody>
      </p:sp>
      <p:sp>
        <p:nvSpPr>
          <p:cNvPr id="304" name="Google Shape;304;p59"/>
          <p:cNvSpPr/>
          <p:nvPr/>
        </p:nvSpPr>
        <p:spPr>
          <a:xfrm>
            <a:off x="624585" y="1984747"/>
            <a:ext cx="10537600" cy="3993529"/>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Clr>
                <a:srgbClr val="000000"/>
              </a:buClr>
              <a:buSzPts val="2400"/>
              <a:buFont typeface="Arial"/>
              <a:buNone/>
            </a:pPr>
            <a:r>
              <a:rPr lang="en-US" sz="2400" b="1" i="0" u="none" strike="noStrike" cap="none">
                <a:solidFill>
                  <a:schemeClr val="dk1"/>
                </a:solidFill>
                <a:latin typeface="Times New Roman"/>
                <a:ea typeface="Times New Roman"/>
                <a:cs typeface="Times New Roman"/>
                <a:sym typeface="Times New Roman"/>
              </a:rPr>
              <a:t>2. </a:t>
            </a:r>
            <a:r>
              <a:rPr lang="en-US" sz="2400" b="0" i="0" u="none" strike="noStrike" cap="none">
                <a:solidFill>
                  <a:schemeClr val="dk1"/>
                </a:solidFill>
                <a:latin typeface="Times New Roman"/>
                <a:ea typeface="Times New Roman"/>
                <a:cs typeface="Times New Roman"/>
                <a:sym typeface="Times New Roman"/>
              </a:rPr>
              <a:t>Which of the following sentences has correct subject-verb agreement?</a:t>
            </a:r>
            <a:endParaRPr sz="2400" b="0" i="0" u="none" strike="noStrike" cap="none">
              <a:solidFill>
                <a:schemeClr val="dk1"/>
              </a:solidFill>
              <a:latin typeface="Times New Roman"/>
              <a:ea typeface="Times New Roman"/>
              <a:cs typeface="Times New Roman"/>
              <a:sym typeface="Times New Roman"/>
            </a:endParaRPr>
          </a:p>
          <a:p>
            <a:pPr marL="514350" marR="0" lvl="8" indent="-157162" algn="l" rtl="0">
              <a:lnSpc>
                <a:spcPct val="150000"/>
              </a:lnSpc>
              <a:spcBef>
                <a:spcPts val="0"/>
              </a:spcBef>
              <a:spcAft>
                <a:spcPts val="0"/>
              </a:spcAft>
              <a:buClr>
                <a:srgbClr val="000000"/>
              </a:buClr>
              <a:buSzPts val="2400"/>
              <a:buFont typeface="Arial"/>
              <a:buAutoNum type="alphaLcPeriod"/>
            </a:pPr>
            <a:r>
              <a:rPr lang="en-US" sz="2400" b="0" i="0" u="none" strike="noStrike" cap="none">
                <a:solidFill>
                  <a:schemeClr val="dk1"/>
                </a:solidFill>
                <a:latin typeface="Times New Roman"/>
                <a:ea typeface="Times New Roman"/>
                <a:cs typeface="Times New Roman"/>
                <a:sym typeface="Times New Roman"/>
              </a:rPr>
              <a:t> The cat and the dog are playing in the yard. </a:t>
            </a:r>
            <a:endParaRPr sz="1400" b="0" i="0" u="none" strike="noStrike" cap="none">
              <a:solidFill>
                <a:srgbClr val="000000"/>
              </a:solidFill>
              <a:latin typeface="Arial"/>
              <a:ea typeface="Arial"/>
              <a:cs typeface="Arial"/>
              <a:sym typeface="Arial"/>
            </a:endParaRPr>
          </a:p>
          <a:p>
            <a:pPr marL="514350" marR="0" lvl="8" indent="-157162" algn="l" rtl="0">
              <a:lnSpc>
                <a:spcPct val="150000"/>
              </a:lnSpc>
              <a:spcBef>
                <a:spcPts val="0"/>
              </a:spcBef>
              <a:spcAft>
                <a:spcPts val="0"/>
              </a:spcAft>
              <a:buClr>
                <a:srgbClr val="000000"/>
              </a:buClr>
              <a:buSzPts val="2400"/>
              <a:buFont typeface="Arial"/>
              <a:buAutoNum type="alphaLcPeriod"/>
            </a:pPr>
            <a:r>
              <a:rPr lang="en-US" sz="2400" b="0" i="0" u="none" strike="noStrike" cap="none">
                <a:solidFill>
                  <a:schemeClr val="dk1"/>
                </a:solidFill>
                <a:latin typeface="Times New Roman"/>
                <a:ea typeface="Times New Roman"/>
                <a:cs typeface="Times New Roman"/>
                <a:sym typeface="Times New Roman"/>
              </a:rPr>
              <a:t> The cat and the dog is playing in the yard. </a:t>
            </a:r>
            <a:endParaRPr sz="2400" b="0" i="0" u="none" strike="noStrike" cap="none">
              <a:solidFill>
                <a:schemeClr val="dk1"/>
              </a:solidFill>
              <a:latin typeface="Times New Roman"/>
              <a:ea typeface="Times New Roman"/>
              <a:cs typeface="Times New Roman"/>
              <a:sym typeface="Times New Roman"/>
            </a:endParaRPr>
          </a:p>
          <a:p>
            <a:pPr marL="514350" marR="0" lvl="8" indent="-157162" algn="l" rtl="0">
              <a:lnSpc>
                <a:spcPct val="150000"/>
              </a:lnSpc>
              <a:spcBef>
                <a:spcPts val="0"/>
              </a:spcBef>
              <a:spcAft>
                <a:spcPts val="0"/>
              </a:spcAft>
              <a:buClr>
                <a:srgbClr val="000000"/>
              </a:buClr>
              <a:buSzPts val="2400"/>
              <a:buFont typeface="Arial"/>
              <a:buAutoNum type="alphaLcPeriod"/>
            </a:pPr>
            <a:r>
              <a:rPr lang="en-US" sz="2400" b="0" i="0" u="none" strike="noStrike" cap="none">
                <a:solidFill>
                  <a:schemeClr val="dk1"/>
                </a:solidFill>
                <a:latin typeface="Times New Roman"/>
                <a:ea typeface="Times New Roman"/>
                <a:cs typeface="Times New Roman"/>
                <a:sym typeface="Times New Roman"/>
              </a:rPr>
              <a:t> The book on the table have many pages. </a:t>
            </a:r>
            <a:endParaRPr sz="2400" b="0" i="0" u="none" strike="noStrike" cap="none">
              <a:solidFill>
                <a:schemeClr val="dk1"/>
              </a:solidFill>
              <a:latin typeface="Times New Roman"/>
              <a:ea typeface="Times New Roman"/>
              <a:cs typeface="Times New Roman"/>
              <a:sym typeface="Times New Roman"/>
            </a:endParaRPr>
          </a:p>
          <a:p>
            <a:pPr marL="514350" marR="0" lvl="8" indent="-157162" algn="l" rtl="0">
              <a:lnSpc>
                <a:spcPct val="150000"/>
              </a:lnSpc>
              <a:spcBef>
                <a:spcPts val="0"/>
              </a:spcBef>
              <a:spcAft>
                <a:spcPts val="0"/>
              </a:spcAft>
              <a:buClr>
                <a:srgbClr val="000000"/>
              </a:buClr>
              <a:buSzPts val="2400"/>
              <a:buFont typeface="Arial"/>
              <a:buAutoNum type="alphaLcPeriod"/>
            </a:pPr>
            <a:r>
              <a:rPr lang="en-US" sz="2400" b="0" i="0" u="none" strike="noStrike" cap="none">
                <a:solidFill>
                  <a:schemeClr val="dk1"/>
                </a:solidFill>
                <a:latin typeface="Times New Roman"/>
                <a:ea typeface="Times New Roman"/>
                <a:cs typeface="Times New Roman"/>
                <a:sym typeface="Times New Roman"/>
              </a:rPr>
              <a:t> The book on the table has many pages	</a:t>
            </a:r>
            <a:endParaRPr sz="1400" b="0" i="0" u="none" strike="noStrike" cap="none">
              <a:solidFill>
                <a:srgbClr val="000000"/>
              </a:solidFill>
              <a:latin typeface="Arial"/>
              <a:ea typeface="Arial"/>
              <a:cs typeface="Arial"/>
              <a:sym typeface="Arial"/>
            </a:endParaRPr>
          </a:p>
          <a:p>
            <a:pPr marL="457200" marR="0" lvl="1" indent="0" algn="l" rtl="0">
              <a:lnSpc>
                <a:spcPct val="150000"/>
              </a:lnSpc>
              <a:spcBef>
                <a:spcPts val="0"/>
              </a:spcBef>
              <a:spcAft>
                <a:spcPts val="0"/>
              </a:spcAft>
              <a:buClr>
                <a:srgbClr val="000000"/>
              </a:buClr>
              <a:buSzPts val="2400"/>
              <a:buFont typeface="Arial"/>
              <a:buNone/>
            </a:pPr>
            <a:endParaRPr sz="2400" b="0" i="0" u="none" strike="noStrike" cap="none">
              <a:solidFill>
                <a:schemeClr val="dk1"/>
              </a:solidFill>
              <a:latin typeface="Times New Roman"/>
              <a:ea typeface="Times New Roman"/>
              <a:cs typeface="Times New Roman"/>
              <a:sym typeface="Times New Roman"/>
            </a:endParaRPr>
          </a:p>
          <a:p>
            <a:pPr marL="457200" marR="0" lvl="1" indent="0" algn="l" rtl="0">
              <a:lnSpc>
                <a:spcPct val="150000"/>
              </a:lnSpc>
              <a:spcBef>
                <a:spcPts val="0"/>
              </a:spcBef>
              <a:spcAft>
                <a:spcPts val="0"/>
              </a:spcAft>
              <a:buClr>
                <a:srgbClr val="000000"/>
              </a:buClr>
              <a:buSzPts val="2400"/>
              <a:buFont typeface="Arial"/>
              <a:buNone/>
            </a:pPr>
            <a:r>
              <a:rPr lang="en-US" sz="2400" b="1" i="0" u="none" strike="noStrike" cap="none">
                <a:solidFill>
                  <a:schemeClr val="dk1"/>
                </a:solidFill>
                <a:latin typeface="Times New Roman"/>
                <a:ea typeface="Times New Roman"/>
                <a:cs typeface="Times New Roman"/>
                <a:sym typeface="Times New Roman"/>
              </a:rPr>
              <a:t>	</a:t>
            </a:r>
            <a:r>
              <a:rPr lang="en-US" sz="2000" b="1" i="0" u="none" strike="noStrike" cap="none">
                <a:solidFill>
                  <a:schemeClr val="dk1"/>
                </a:solidFill>
                <a:latin typeface="Times New Roman"/>
                <a:ea typeface="Times New Roman"/>
                <a:cs typeface="Times New Roman"/>
                <a:sym typeface="Times New Roman"/>
              </a:rPr>
              <a:t>Answer: a. "The cat and the dog are playing in the yard."</a:t>
            </a:r>
            <a:endParaRPr sz="2000" b="1" i="0" u="none" strike="noStrike" cap="none">
              <a:solidFill>
                <a:schemeClr val="dk1"/>
              </a:solidFill>
              <a:latin typeface="Times New Roman"/>
              <a:ea typeface="Times New Roman"/>
              <a:cs typeface="Times New Roman"/>
              <a:sym typeface="Times New Roman"/>
            </a:endParaRPr>
          </a:p>
        </p:txBody>
      </p:sp>
      <p:pic>
        <p:nvPicPr>
          <p:cNvPr id="305" name="Google Shape;305;p59"/>
          <p:cNvPicPr preferRelativeResize="0"/>
          <p:nvPr/>
        </p:nvPicPr>
        <p:blipFill rotWithShape="1">
          <a:blip r:embed="rId3">
            <a:alphaModFix/>
          </a:blip>
          <a:srcRect/>
          <a:stretch/>
        </p:blipFill>
        <p:spPr>
          <a:xfrm>
            <a:off x="10669012" y="1021310"/>
            <a:ext cx="914400" cy="914400"/>
          </a:xfrm>
          <a:prstGeom prst="rect">
            <a:avLst/>
          </a:prstGeom>
          <a:noFill/>
          <a:ln>
            <a:noFill/>
          </a:ln>
        </p:spPr>
      </p:pic>
      <p:sp>
        <p:nvSpPr>
          <p:cNvPr id="306" name="Google Shape;306;p59"/>
          <p:cNvSpPr txBox="1"/>
          <p:nvPr/>
        </p:nvSpPr>
        <p:spPr>
          <a:xfrm>
            <a:off x="624585" y="1317778"/>
            <a:ext cx="10747608" cy="5116889"/>
          </a:xfrm>
          <a:prstGeom prst="rect">
            <a:avLst/>
          </a:prstGeom>
          <a:noFill/>
          <a:ln>
            <a:noFill/>
          </a:ln>
        </p:spPr>
        <p:txBody>
          <a:bodyPr spcFirstLastPara="1" wrap="square" lIns="91425" tIns="45700" rIns="91425" bIns="45700" anchor="t" anchorCtr="0">
            <a:normAutofit/>
          </a:bodyPr>
          <a:lstStyle/>
          <a:p>
            <a:pPr marL="0" marR="0" lvl="3" indent="0" algn="l" rtl="0">
              <a:lnSpc>
                <a:spcPct val="100000"/>
              </a:lnSpc>
              <a:spcBef>
                <a:spcPts val="0"/>
              </a:spcBef>
              <a:spcAft>
                <a:spcPts val="0"/>
              </a:spcAft>
              <a:buClr>
                <a:srgbClr val="000000"/>
              </a:buClr>
              <a:buSzPts val="2400"/>
              <a:buFont typeface="Arial"/>
              <a:buNone/>
            </a:pPr>
            <a:r>
              <a:rPr lang="en-US" sz="2400" b="1" i="0" u="none" strike="noStrike" cap="none">
                <a:solidFill>
                  <a:srgbClr val="833C0B"/>
                </a:solidFill>
                <a:latin typeface="Arial"/>
                <a:ea typeface="Arial"/>
                <a:cs typeface="Arial"/>
                <a:sym typeface="Arial"/>
              </a:rPr>
              <a:t>Self Assessment Question</a:t>
            </a:r>
            <a:endParaRPr sz="1400" b="0" i="0" u="none" strike="noStrike" cap="none">
              <a:solidFill>
                <a:srgbClr val="000000"/>
              </a:solidFill>
              <a:latin typeface="Arial"/>
              <a:ea typeface="Arial"/>
              <a:cs typeface="Arial"/>
              <a:sym typeface="Arial"/>
            </a:endParaRPr>
          </a:p>
        </p:txBody>
      </p:sp>
      <p:sp>
        <p:nvSpPr>
          <p:cNvPr id="307" name="Google Shape;307;p59"/>
          <p:cNvSpPr txBox="1"/>
          <p:nvPr/>
        </p:nvSpPr>
        <p:spPr>
          <a:xfrm>
            <a:off x="618744" y="440596"/>
            <a:ext cx="8599163" cy="523220"/>
          </a:xfrm>
          <a:prstGeom prst="rect">
            <a:avLst/>
          </a:prstGeom>
          <a:noFill/>
          <a:ln>
            <a:noFill/>
          </a:ln>
        </p:spPr>
        <p:txBody>
          <a:bodyPr spcFirstLastPara="1" wrap="square" lIns="91425" tIns="45700" rIns="91425" bIns="45700" anchor="t" anchorCtr="0">
            <a:spAutoFit/>
          </a:bodyPr>
          <a:lstStyle/>
          <a:p>
            <a:pPr marL="12700" marR="0" lvl="0" indent="0" algn="l" rtl="0">
              <a:lnSpc>
                <a:spcPct val="100000"/>
              </a:lnSpc>
              <a:spcBef>
                <a:spcPts val="0"/>
              </a:spcBef>
              <a:spcAft>
                <a:spcPts val="0"/>
              </a:spcAft>
              <a:buClr>
                <a:srgbClr val="000000"/>
              </a:buClr>
              <a:buSzPts val="2800"/>
              <a:buFont typeface="Arial"/>
              <a:buNone/>
            </a:pPr>
            <a:r>
              <a:rPr lang="en-US" sz="2800" b="1" i="0" u="none" strike="noStrike" cap="none">
                <a:solidFill>
                  <a:srgbClr val="E77F35"/>
                </a:solidFill>
                <a:latin typeface="Times New Roman"/>
                <a:ea typeface="Times New Roman"/>
                <a:cs typeface="Times New Roman"/>
                <a:sym typeface="Times New Roman"/>
              </a:rPr>
              <a:t>Reading Skills- II</a:t>
            </a:r>
            <a:endParaRPr sz="2800" b="0" i="0" u="none" strike="noStrike" cap="none">
              <a:solidFill>
                <a:srgbClr val="000000"/>
              </a:solidFill>
              <a:latin typeface="Times New Roman"/>
              <a:ea typeface="Times New Roman"/>
              <a:cs typeface="Times New Roman"/>
              <a:sym typeface="Times New Roman"/>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60"/>
          <p:cNvSpPr txBox="1">
            <a:spLocks noGrp="1"/>
          </p:cNvSpPr>
          <p:nvPr>
            <p:ph type="sldNum" idx="12"/>
          </p:nvPr>
        </p:nvSpPr>
        <p:spPr>
          <a:xfrm>
            <a:off x="8156601" y="6356350"/>
            <a:ext cx="3651199"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24</a:t>
            </a:fld>
            <a:endParaRPr/>
          </a:p>
        </p:txBody>
      </p:sp>
      <p:sp>
        <p:nvSpPr>
          <p:cNvPr id="314" name="Google Shape;314;p60"/>
          <p:cNvSpPr/>
          <p:nvPr/>
        </p:nvSpPr>
        <p:spPr>
          <a:xfrm>
            <a:off x="624585" y="1984747"/>
            <a:ext cx="10537600" cy="3903954"/>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Clr>
                <a:srgbClr val="000000"/>
              </a:buClr>
              <a:buSzPts val="2400"/>
              <a:buFont typeface="Arial"/>
              <a:buNone/>
            </a:pPr>
            <a:r>
              <a:rPr lang="en-US" sz="2400" b="1" i="0" u="none" strike="noStrike" cap="none">
                <a:solidFill>
                  <a:schemeClr val="dk1"/>
                </a:solidFill>
                <a:latin typeface="Times New Roman"/>
                <a:ea typeface="Times New Roman"/>
                <a:cs typeface="Times New Roman"/>
                <a:sym typeface="Times New Roman"/>
              </a:rPr>
              <a:t>3. </a:t>
            </a:r>
            <a:r>
              <a:rPr lang="en-US" sz="2400" b="0" i="0" u="none" strike="noStrike" cap="none">
                <a:solidFill>
                  <a:schemeClr val="dk1"/>
                </a:solidFill>
                <a:latin typeface="Times New Roman"/>
                <a:ea typeface="Times New Roman"/>
                <a:cs typeface="Times New Roman"/>
                <a:sym typeface="Times New Roman"/>
              </a:rPr>
              <a:t>Which of the following is an example of indirect speech?</a:t>
            </a:r>
            <a:endParaRPr sz="2400" b="0" i="0" u="none" strike="noStrike" cap="none">
              <a:solidFill>
                <a:schemeClr val="dk1"/>
              </a:solidFill>
              <a:latin typeface="Times New Roman"/>
              <a:ea typeface="Times New Roman"/>
              <a:cs typeface="Times New Roman"/>
              <a:sym typeface="Times New Roman"/>
            </a:endParaRPr>
          </a:p>
          <a:p>
            <a:pPr marL="0" marR="0" lvl="8" indent="0" algn="l" rtl="0">
              <a:lnSpc>
                <a:spcPct val="150000"/>
              </a:lnSpc>
              <a:spcBef>
                <a:spcPts val="0"/>
              </a:spcBef>
              <a:spcAft>
                <a:spcPts val="0"/>
              </a:spcAft>
              <a:buClr>
                <a:srgbClr val="000000"/>
              </a:buClr>
              <a:buSzPts val="2400"/>
              <a:buFont typeface="Arial"/>
              <a:buNone/>
            </a:pPr>
            <a:r>
              <a:rPr lang="en-US" sz="2400" b="0" i="0" u="none" strike="noStrike" cap="none">
                <a:solidFill>
                  <a:schemeClr val="dk1"/>
                </a:solidFill>
                <a:latin typeface="Times New Roman"/>
                <a:ea typeface="Times New Roman"/>
                <a:cs typeface="Times New Roman"/>
                <a:sym typeface="Times New Roman"/>
              </a:rPr>
              <a:t>	a. "I am going to the store," said John.</a:t>
            </a:r>
            <a:endParaRPr sz="2400" b="0" i="0" u="none" strike="noStrike" cap="none">
              <a:solidFill>
                <a:schemeClr val="dk1"/>
              </a:solidFill>
              <a:latin typeface="Times New Roman"/>
              <a:ea typeface="Times New Roman"/>
              <a:cs typeface="Times New Roman"/>
              <a:sym typeface="Times New Roman"/>
            </a:endParaRPr>
          </a:p>
          <a:p>
            <a:pPr marL="0" marR="0" lvl="8" indent="0" algn="l" rtl="0">
              <a:lnSpc>
                <a:spcPct val="150000"/>
              </a:lnSpc>
              <a:spcBef>
                <a:spcPts val="0"/>
              </a:spcBef>
              <a:spcAft>
                <a:spcPts val="0"/>
              </a:spcAft>
              <a:buClr>
                <a:srgbClr val="000000"/>
              </a:buClr>
              <a:buSzPts val="2400"/>
              <a:buFont typeface="Arial"/>
              <a:buNone/>
            </a:pPr>
            <a:r>
              <a:rPr lang="en-US" sz="2400" b="0" i="0" u="none" strike="noStrike" cap="none">
                <a:solidFill>
                  <a:schemeClr val="dk1"/>
                </a:solidFill>
                <a:latin typeface="Times New Roman"/>
                <a:ea typeface="Times New Roman"/>
                <a:cs typeface="Times New Roman"/>
                <a:sym typeface="Times New Roman"/>
              </a:rPr>
              <a:t>	b. "I am going to the store," John said.</a:t>
            </a:r>
            <a:endParaRPr sz="2400" b="0" i="0" u="none" strike="noStrike" cap="none">
              <a:solidFill>
                <a:schemeClr val="dk1"/>
              </a:solidFill>
              <a:latin typeface="Times New Roman"/>
              <a:ea typeface="Times New Roman"/>
              <a:cs typeface="Times New Roman"/>
              <a:sym typeface="Times New Roman"/>
            </a:endParaRPr>
          </a:p>
          <a:p>
            <a:pPr marL="0" marR="0" lvl="8" indent="0" algn="l" rtl="0">
              <a:lnSpc>
                <a:spcPct val="150000"/>
              </a:lnSpc>
              <a:spcBef>
                <a:spcPts val="0"/>
              </a:spcBef>
              <a:spcAft>
                <a:spcPts val="0"/>
              </a:spcAft>
              <a:buClr>
                <a:srgbClr val="000000"/>
              </a:buClr>
              <a:buSzPts val="2400"/>
              <a:buFont typeface="Arial"/>
              <a:buNone/>
            </a:pPr>
            <a:r>
              <a:rPr lang="en-US" sz="2400" b="0" i="0" u="none" strike="noStrike" cap="none">
                <a:solidFill>
                  <a:schemeClr val="dk1"/>
                </a:solidFill>
                <a:latin typeface="Times New Roman"/>
                <a:ea typeface="Times New Roman"/>
                <a:cs typeface="Times New Roman"/>
                <a:sym typeface="Times New Roman"/>
              </a:rPr>
              <a:t>	c. John said he was going to the store.</a:t>
            </a:r>
            <a:endParaRPr sz="2400" b="0" i="0" u="none" strike="noStrike" cap="none">
              <a:solidFill>
                <a:schemeClr val="dk1"/>
              </a:solidFill>
              <a:latin typeface="Times New Roman"/>
              <a:ea typeface="Times New Roman"/>
              <a:cs typeface="Times New Roman"/>
              <a:sym typeface="Times New Roman"/>
            </a:endParaRPr>
          </a:p>
          <a:p>
            <a:pPr marL="0" marR="0" lvl="8" indent="0" algn="l" rtl="0">
              <a:lnSpc>
                <a:spcPct val="150000"/>
              </a:lnSpc>
              <a:spcBef>
                <a:spcPts val="0"/>
              </a:spcBef>
              <a:spcAft>
                <a:spcPts val="0"/>
              </a:spcAft>
              <a:buClr>
                <a:srgbClr val="000000"/>
              </a:buClr>
              <a:buSzPts val="2400"/>
              <a:buFont typeface="Arial"/>
              <a:buNone/>
            </a:pPr>
            <a:r>
              <a:rPr lang="en-US" sz="2400" b="0" i="0" u="none" strike="noStrike" cap="none">
                <a:solidFill>
                  <a:schemeClr val="dk1"/>
                </a:solidFill>
                <a:latin typeface="Times New Roman"/>
                <a:ea typeface="Times New Roman"/>
                <a:cs typeface="Times New Roman"/>
                <a:sym typeface="Times New Roman"/>
              </a:rPr>
              <a:t>	d. John said, "I am going to the store."</a:t>
            </a:r>
            <a:endParaRPr sz="2400" b="0" i="0" u="none" strike="noStrike" cap="none">
              <a:solidFill>
                <a:schemeClr val="dk1"/>
              </a:solidFill>
              <a:latin typeface="Times New Roman"/>
              <a:ea typeface="Times New Roman"/>
              <a:cs typeface="Times New Roman"/>
              <a:sym typeface="Times New Roman"/>
            </a:endParaRPr>
          </a:p>
          <a:p>
            <a:pPr marL="457200" marR="0" lvl="1" indent="0" algn="l" rtl="0">
              <a:lnSpc>
                <a:spcPct val="150000"/>
              </a:lnSpc>
              <a:spcBef>
                <a:spcPts val="0"/>
              </a:spcBef>
              <a:spcAft>
                <a:spcPts val="0"/>
              </a:spcAft>
              <a:buClr>
                <a:srgbClr val="000000"/>
              </a:buClr>
              <a:buSzPts val="2400"/>
              <a:buFont typeface="Arial"/>
              <a:buNone/>
            </a:pPr>
            <a:endParaRPr sz="2400" b="0" i="0" u="none" strike="noStrike" cap="none">
              <a:solidFill>
                <a:schemeClr val="dk1"/>
              </a:solidFill>
              <a:latin typeface="Times New Roman"/>
              <a:ea typeface="Times New Roman"/>
              <a:cs typeface="Times New Roman"/>
              <a:sym typeface="Times New Roman"/>
            </a:endParaRPr>
          </a:p>
          <a:p>
            <a:pPr marL="457200" marR="0" lvl="1" indent="0" algn="l" rtl="0">
              <a:lnSpc>
                <a:spcPct val="150000"/>
              </a:lnSpc>
              <a:spcBef>
                <a:spcPts val="0"/>
              </a:spcBef>
              <a:spcAft>
                <a:spcPts val="0"/>
              </a:spcAft>
              <a:buClr>
                <a:srgbClr val="000000"/>
              </a:buClr>
              <a:buSzPts val="2400"/>
              <a:buFont typeface="Arial"/>
              <a:buNone/>
            </a:pPr>
            <a:r>
              <a:rPr lang="en-US" sz="2400" b="1" i="0" u="none" strike="noStrike" cap="none">
                <a:solidFill>
                  <a:schemeClr val="dk1"/>
                </a:solidFill>
                <a:latin typeface="Times New Roman"/>
                <a:ea typeface="Times New Roman"/>
                <a:cs typeface="Times New Roman"/>
                <a:sym typeface="Times New Roman"/>
              </a:rPr>
              <a:t>	</a:t>
            </a:r>
            <a:r>
              <a:rPr lang="en-US" sz="2000" b="1" i="0" u="none" strike="noStrike" cap="none">
                <a:solidFill>
                  <a:schemeClr val="dk1"/>
                </a:solidFill>
                <a:latin typeface="Times New Roman"/>
                <a:ea typeface="Times New Roman"/>
                <a:cs typeface="Times New Roman"/>
                <a:sym typeface="Times New Roman"/>
              </a:rPr>
              <a:t>Answer: c. John said he was going to the store.</a:t>
            </a:r>
            <a:endParaRPr sz="2400" b="1" i="0" u="none" strike="noStrike" cap="none">
              <a:solidFill>
                <a:schemeClr val="dk1"/>
              </a:solidFill>
              <a:latin typeface="Times New Roman"/>
              <a:ea typeface="Times New Roman"/>
              <a:cs typeface="Times New Roman"/>
              <a:sym typeface="Times New Roman"/>
            </a:endParaRPr>
          </a:p>
        </p:txBody>
      </p:sp>
      <p:pic>
        <p:nvPicPr>
          <p:cNvPr id="315" name="Google Shape;315;p60"/>
          <p:cNvPicPr preferRelativeResize="0"/>
          <p:nvPr/>
        </p:nvPicPr>
        <p:blipFill rotWithShape="1">
          <a:blip r:embed="rId3">
            <a:alphaModFix/>
          </a:blip>
          <a:srcRect/>
          <a:stretch/>
        </p:blipFill>
        <p:spPr>
          <a:xfrm>
            <a:off x="10669012" y="1021310"/>
            <a:ext cx="914400" cy="914400"/>
          </a:xfrm>
          <a:prstGeom prst="rect">
            <a:avLst/>
          </a:prstGeom>
          <a:noFill/>
          <a:ln>
            <a:noFill/>
          </a:ln>
        </p:spPr>
      </p:pic>
      <p:sp>
        <p:nvSpPr>
          <p:cNvPr id="316" name="Google Shape;316;p60"/>
          <p:cNvSpPr txBox="1"/>
          <p:nvPr/>
        </p:nvSpPr>
        <p:spPr>
          <a:xfrm>
            <a:off x="624585" y="1317778"/>
            <a:ext cx="10747608" cy="5116889"/>
          </a:xfrm>
          <a:prstGeom prst="rect">
            <a:avLst/>
          </a:prstGeom>
          <a:noFill/>
          <a:ln>
            <a:noFill/>
          </a:ln>
        </p:spPr>
        <p:txBody>
          <a:bodyPr spcFirstLastPara="1" wrap="square" lIns="91425" tIns="45700" rIns="91425" bIns="45700" anchor="t" anchorCtr="0">
            <a:normAutofit/>
          </a:bodyPr>
          <a:lstStyle/>
          <a:p>
            <a:pPr marL="0" marR="0" lvl="3" indent="0" algn="l" rtl="0">
              <a:lnSpc>
                <a:spcPct val="100000"/>
              </a:lnSpc>
              <a:spcBef>
                <a:spcPts val="0"/>
              </a:spcBef>
              <a:spcAft>
                <a:spcPts val="0"/>
              </a:spcAft>
              <a:buClr>
                <a:srgbClr val="000000"/>
              </a:buClr>
              <a:buSzPts val="2400"/>
              <a:buFont typeface="Arial"/>
              <a:buNone/>
            </a:pPr>
            <a:r>
              <a:rPr lang="en-US" sz="2400" b="1" i="0" u="none" strike="noStrike" cap="none">
                <a:solidFill>
                  <a:srgbClr val="833C0B"/>
                </a:solidFill>
                <a:latin typeface="Arial"/>
                <a:ea typeface="Arial"/>
                <a:cs typeface="Arial"/>
                <a:sym typeface="Arial"/>
              </a:rPr>
              <a:t>Self Assessment Question</a:t>
            </a:r>
            <a:endParaRPr sz="1400" b="0" i="0" u="none" strike="noStrike" cap="none">
              <a:solidFill>
                <a:srgbClr val="000000"/>
              </a:solidFill>
              <a:latin typeface="Arial"/>
              <a:ea typeface="Arial"/>
              <a:cs typeface="Arial"/>
              <a:sym typeface="Arial"/>
            </a:endParaRPr>
          </a:p>
        </p:txBody>
      </p:sp>
      <p:sp>
        <p:nvSpPr>
          <p:cNvPr id="317" name="Google Shape;317;p60"/>
          <p:cNvSpPr txBox="1"/>
          <p:nvPr/>
        </p:nvSpPr>
        <p:spPr>
          <a:xfrm>
            <a:off x="618744" y="440596"/>
            <a:ext cx="8599163" cy="523220"/>
          </a:xfrm>
          <a:prstGeom prst="rect">
            <a:avLst/>
          </a:prstGeom>
          <a:noFill/>
          <a:ln>
            <a:noFill/>
          </a:ln>
        </p:spPr>
        <p:txBody>
          <a:bodyPr spcFirstLastPara="1" wrap="square" lIns="91425" tIns="45700" rIns="91425" bIns="45700" anchor="t" anchorCtr="0">
            <a:spAutoFit/>
          </a:bodyPr>
          <a:lstStyle/>
          <a:p>
            <a:pPr marL="12700" marR="0" lvl="0" indent="0" algn="l" rtl="0">
              <a:lnSpc>
                <a:spcPct val="100000"/>
              </a:lnSpc>
              <a:spcBef>
                <a:spcPts val="0"/>
              </a:spcBef>
              <a:spcAft>
                <a:spcPts val="0"/>
              </a:spcAft>
              <a:buClr>
                <a:srgbClr val="000000"/>
              </a:buClr>
              <a:buSzPts val="2800"/>
              <a:buFont typeface="Arial"/>
              <a:buNone/>
            </a:pPr>
            <a:r>
              <a:rPr lang="en-US" sz="2800" b="1" i="0" u="none" strike="noStrike" cap="none">
                <a:solidFill>
                  <a:srgbClr val="E77F35"/>
                </a:solidFill>
                <a:latin typeface="Times New Roman"/>
                <a:ea typeface="Times New Roman"/>
                <a:cs typeface="Times New Roman"/>
                <a:sym typeface="Times New Roman"/>
              </a:rPr>
              <a:t>Reading Skills- II</a:t>
            </a:r>
            <a:endParaRPr sz="2800" b="0" i="0" u="none" strike="noStrike" cap="none">
              <a:solidFill>
                <a:srgbClr val="000000"/>
              </a:solidFill>
              <a:latin typeface="Times New Roman"/>
              <a:ea typeface="Times New Roman"/>
              <a:cs typeface="Times New Roman"/>
              <a:sym typeface="Times New Roman"/>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graphicFrame>
        <p:nvGraphicFramePr>
          <p:cNvPr id="323" name="Google Shape;323;p61"/>
          <p:cNvGraphicFramePr/>
          <p:nvPr/>
        </p:nvGraphicFramePr>
        <p:xfrm>
          <a:off x="239151" y="1901305"/>
          <a:ext cx="3000000" cy="3000000"/>
        </p:xfrm>
        <a:graphic>
          <a:graphicData uri="http://schemas.openxmlformats.org/drawingml/2006/table">
            <a:tbl>
              <a:tblPr>
                <a:noFill/>
                <a:tableStyleId>{FFDDFED8-E461-4A7A-BBAD-589D70736915}</a:tableStyleId>
              </a:tblPr>
              <a:tblGrid>
                <a:gridCol w="595725">
                  <a:extLst>
                    <a:ext uri="{9D8B030D-6E8A-4147-A177-3AD203B41FA5}">
                      <a16:colId xmlns:a16="http://schemas.microsoft.com/office/drawing/2014/main" val="20000"/>
                    </a:ext>
                  </a:extLst>
                </a:gridCol>
                <a:gridCol w="2467125">
                  <a:extLst>
                    <a:ext uri="{9D8B030D-6E8A-4147-A177-3AD203B41FA5}">
                      <a16:colId xmlns:a16="http://schemas.microsoft.com/office/drawing/2014/main" val="20001"/>
                    </a:ext>
                  </a:extLst>
                </a:gridCol>
                <a:gridCol w="5396100">
                  <a:extLst>
                    <a:ext uri="{9D8B030D-6E8A-4147-A177-3AD203B41FA5}">
                      <a16:colId xmlns:a16="http://schemas.microsoft.com/office/drawing/2014/main" val="20002"/>
                    </a:ext>
                  </a:extLst>
                </a:gridCol>
                <a:gridCol w="3132825">
                  <a:extLst>
                    <a:ext uri="{9D8B030D-6E8A-4147-A177-3AD203B41FA5}">
                      <a16:colId xmlns:a16="http://schemas.microsoft.com/office/drawing/2014/main" val="20003"/>
                    </a:ext>
                  </a:extLst>
                </a:gridCol>
              </a:tblGrid>
              <a:tr h="324725">
                <a:tc>
                  <a:txBody>
                    <a:bodyPr/>
                    <a:lstStyle/>
                    <a:p>
                      <a:pPr marL="0" marR="0" lvl="0" indent="0" algn="ctr" rtl="0">
                        <a:lnSpc>
                          <a:spcPct val="100000"/>
                        </a:lnSpc>
                        <a:spcBef>
                          <a:spcPts val="0"/>
                        </a:spcBef>
                        <a:spcAft>
                          <a:spcPts val="0"/>
                        </a:spcAft>
                        <a:buClr>
                          <a:srgbClr val="000000"/>
                        </a:buClr>
                        <a:buSzPts val="2000"/>
                        <a:buFont typeface="Arial"/>
                        <a:buNone/>
                      </a:pPr>
                      <a:r>
                        <a:rPr lang="en-US" sz="2000" b="1" i="0" u="none" strike="noStrike" cap="none">
                          <a:solidFill>
                            <a:schemeClr val="lt1"/>
                          </a:solidFill>
                          <a:latin typeface="Times New Roman"/>
                          <a:ea typeface="Times New Roman"/>
                          <a:cs typeface="Times New Roman"/>
                          <a:sym typeface="Times New Roman"/>
                        </a:rPr>
                        <a:t>Sl.No</a:t>
                      </a:r>
                      <a:endParaRPr sz="2000" b="1" i="0" u="none" strike="noStrike" cap="none">
                        <a:solidFill>
                          <a:schemeClr val="lt1"/>
                        </a:solidFill>
                        <a:latin typeface="Times New Roman"/>
                        <a:ea typeface="Times New Roman"/>
                        <a:cs typeface="Times New Roman"/>
                        <a:sym typeface="Times New Roman"/>
                      </a:endParaRPr>
                    </a:p>
                  </a:txBody>
                  <a:tcPr marL="8400" marR="8400" marT="840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accent2"/>
                    </a:solidFill>
                  </a:tcPr>
                </a:tc>
                <a:tc>
                  <a:txBody>
                    <a:bodyPr/>
                    <a:lstStyle/>
                    <a:p>
                      <a:pPr marL="0" marR="0" lvl="0" indent="0" algn="ctr" rtl="0">
                        <a:lnSpc>
                          <a:spcPct val="100000"/>
                        </a:lnSpc>
                        <a:spcBef>
                          <a:spcPts val="0"/>
                        </a:spcBef>
                        <a:spcAft>
                          <a:spcPts val="0"/>
                        </a:spcAft>
                        <a:buClr>
                          <a:srgbClr val="000000"/>
                        </a:buClr>
                        <a:buSzPts val="2000"/>
                        <a:buFont typeface="Arial"/>
                        <a:buNone/>
                      </a:pPr>
                      <a:r>
                        <a:rPr lang="en-US" sz="2000" b="1" i="0" u="none" strike="noStrike" cap="none">
                          <a:solidFill>
                            <a:schemeClr val="lt1"/>
                          </a:solidFill>
                          <a:latin typeface="Times New Roman"/>
                          <a:ea typeface="Times New Roman"/>
                          <a:cs typeface="Times New Roman"/>
                          <a:sym typeface="Times New Roman"/>
                        </a:rPr>
                        <a:t>Topic</a:t>
                      </a:r>
                      <a:endParaRPr sz="1400" u="none" strike="noStrike" cap="none"/>
                    </a:p>
                  </a:txBody>
                  <a:tcPr marL="8400" marR="8400" marT="840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accent2"/>
                    </a:solidFill>
                  </a:tcPr>
                </a:tc>
                <a:tc>
                  <a:txBody>
                    <a:bodyPr/>
                    <a:lstStyle/>
                    <a:p>
                      <a:pPr marL="0" marR="0" lvl="0" indent="0" algn="ctr" rtl="0">
                        <a:lnSpc>
                          <a:spcPct val="100000"/>
                        </a:lnSpc>
                        <a:spcBef>
                          <a:spcPts val="0"/>
                        </a:spcBef>
                        <a:spcAft>
                          <a:spcPts val="0"/>
                        </a:spcAft>
                        <a:buClr>
                          <a:srgbClr val="000000"/>
                        </a:buClr>
                        <a:buSzPts val="2000"/>
                        <a:buFont typeface="Arial"/>
                        <a:buNone/>
                      </a:pPr>
                      <a:r>
                        <a:rPr lang="en-US" sz="2000" b="1" i="0" u="none" strike="noStrike" cap="none">
                          <a:solidFill>
                            <a:schemeClr val="lt1"/>
                          </a:solidFill>
                          <a:latin typeface="Times New Roman"/>
                          <a:ea typeface="Times New Roman"/>
                          <a:cs typeface="Times New Roman"/>
                          <a:sym typeface="Times New Roman"/>
                        </a:rPr>
                        <a:t>URL</a:t>
                      </a:r>
                      <a:endParaRPr sz="1400" u="none" strike="noStrike" cap="none"/>
                    </a:p>
                  </a:txBody>
                  <a:tcPr marL="8400" marR="8400" marT="840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accent2"/>
                    </a:solidFill>
                  </a:tcPr>
                </a:tc>
                <a:tc>
                  <a:txBody>
                    <a:bodyPr/>
                    <a:lstStyle/>
                    <a:p>
                      <a:pPr marL="0" marR="0" lvl="0" indent="0" algn="ctr" rtl="0">
                        <a:lnSpc>
                          <a:spcPct val="100000"/>
                        </a:lnSpc>
                        <a:spcBef>
                          <a:spcPts val="0"/>
                        </a:spcBef>
                        <a:spcAft>
                          <a:spcPts val="0"/>
                        </a:spcAft>
                        <a:buClr>
                          <a:srgbClr val="000000"/>
                        </a:buClr>
                        <a:buSzPts val="2000"/>
                        <a:buFont typeface="Arial"/>
                        <a:buNone/>
                      </a:pPr>
                      <a:r>
                        <a:rPr lang="en-US" sz="2000" b="1" i="0" u="none" strike="noStrike" cap="none">
                          <a:solidFill>
                            <a:schemeClr val="lt1"/>
                          </a:solidFill>
                          <a:latin typeface="Times New Roman"/>
                          <a:ea typeface="Times New Roman"/>
                          <a:cs typeface="Times New Roman"/>
                          <a:sym typeface="Times New Roman"/>
                        </a:rPr>
                        <a:t>Summary</a:t>
                      </a:r>
                      <a:endParaRPr sz="1400" u="none" strike="noStrike" cap="none"/>
                    </a:p>
                  </a:txBody>
                  <a:tcPr marL="8400" marR="8400" marT="840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chemeClr val="accent2"/>
                    </a:solidFill>
                  </a:tcPr>
                </a:tc>
                <a:extLst>
                  <a:ext uri="{0D108BD9-81ED-4DB2-BD59-A6C34878D82A}">
                    <a16:rowId xmlns:a16="http://schemas.microsoft.com/office/drawing/2014/main" val="10000"/>
                  </a:ext>
                </a:extLst>
              </a:tr>
              <a:tr h="941675">
                <a:tc>
                  <a:txBody>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Times New Roman"/>
                          <a:ea typeface="Times New Roman"/>
                          <a:cs typeface="Times New Roman"/>
                          <a:sym typeface="Times New Roman"/>
                        </a:rPr>
                        <a:t>1</a:t>
                      </a:r>
                      <a:endParaRPr sz="1400" b="0" i="0" u="none" strike="noStrike" cap="none">
                        <a:solidFill>
                          <a:srgbClr val="000000"/>
                        </a:solidFill>
                        <a:latin typeface="Times New Roman"/>
                        <a:ea typeface="Times New Roman"/>
                        <a:cs typeface="Times New Roman"/>
                        <a:sym typeface="Times New Roman"/>
                      </a:endParaRPr>
                    </a:p>
                  </a:txBody>
                  <a:tcPr marL="3725" marR="3725" marT="3725"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Times New Roman"/>
                        <a:buNone/>
                      </a:pPr>
                      <a:r>
                        <a:rPr lang="en-US" sz="1400" u="none" strike="noStrike" cap="none">
                          <a:latin typeface="Times New Roman"/>
                          <a:ea typeface="Times New Roman"/>
                          <a:cs typeface="Times New Roman"/>
                          <a:sym typeface="Times New Roman"/>
                        </a:rPr>
                        <a:t>Speech</a:t>
                      </a:r>
                      <a:endParaRPr sz="1400" u="none" strike="noStrike" cap="none"/>
                    </a:p>
                  </a:txBody>
                  <a:tcPr marL="91450" marR="91450" marT="45700" marB="4570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600"/>
                        <a:buFont typeface="Arial"/>
                        <a:buNone/>
                      </a:pPr>
                      <a:r>
                        <a:rPr lang="en-US" sz="1600" b="0" i="0" u="sng" strike="noStrike" cap="none">
                          <a:solidFill>
                            <a:schemeClr val="hlink"/>
                          </a:solidFill>
                          <a:latin typeface="Times New Roman"/>
                          <a:ea typeface="Times New Roman"/>
                          <a:cs typeface="Times New Roman"/>
                          <a:sym typeface="Times New Roman"/>
                          <a:hlinkClick r:id="rId3"/>
                        </a:rPr>
                        <a:t>https://testbook.com/learn/parts-of-speech-in-english-grammar/</a:t>
                      </a:r>
                      <a:endParaRPr sz="1600" b="0" i="0" u="sng" strike="noStrike" cap="none">
                        <a:solidFill>
                          <a:srgbClr val="305496"/>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600"/>
                        <a:buFont typeface="Arial"/>
                        <a:buNone/>
                      </a:pPr>
                      <a:endParaRPr sz="1600" u="sng" strike="noStrike" cap="none">
                        <a:solidFill>
                          <a:srgbClr val="305496"/>
                        </a:solidFill>
                        <a:latin typeface="Times New Roman"/>
                        <a:ea typeface="Times New Roman"/>
                        <a:cs typeface="Times New Roman"/>
                        <a:sym typeface="Times New Roman"/>
                      </a:endParaRPr>
                    </a:p>
                  </a:txBody>
                  <a:tcPr marL="9525" marR="9525" marT="9525"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50000"/>
                        </a:lnSpc>
                        <a:spcBef>
                          <a:spcPts val="0"/>
                        </a:spcBef>
                        <a:spcAft>
                          <a:spcPts val="0"/>
                        </a:spcAft>
                        <a:buClr>
                          <a:srgbClr val="000000"/>
                        </a:buClr>
                        <a:buSzPts val="1400"/>
                        <a:buFont typeface="Arial"/>
                        <a:buNone/>
                      </a:pPr>
                      <a:r>
                        <a:rPr lang="en-US" sz="1400" b="0" i="0" u="none" strike="noStrike" cap="none">
                          <a:solidFill>
                            <a:srgbClr val="000000"/>
                          </a:solidFill>
                          <a:latin typeface="Times New Roman"/>
                          <a:ea typeface="Times New Roman"/>
                          <a:cs typeface="Times New Roman"/>
                          <a:sym typeface="Times New Roman"/>
                        </a:rPr>
                        <a:t>It makes the reader aware about basic parts of speech in English Grammar.</a:t>
                      </a:r>
                      <a:endParaRPr sz="1400" u="none" strike="noStrike" cap="none">
                        <a:latin typeface="Times New Roman"/>
                        <a:ea typeface="Times New Roman"/>
                        <a:cs typeface="Times New Roman"/>
                        <a:sym typeface="Times New Roman"/>
                      </a:endParaRPr>
                    </a:p>
                  </a:txBody>
                  <a:tcPr marL="9525" marR="9525" marT="9525"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965325">
                <a:tc>
                  <a:txBody>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chemeClr val="dk1"/>
                          </a:solidFill>
                          <a:latin typeface="Times New Roman"/>
                          <a:ea typeface="Times New Roman"/>
                          <a:cs typeface="Times New Roman"/>
                          <a:sym typeface="Times New Roman"/>
                        </a:rPr>
                        <a:t>2</a:t>
                      </a:r>
                      <a:endParaRPr sz="1400" b="0" i="0" u="none" strike="noStrike" cap="none">
                        <a:solidFill>
                          <a:srgbClr val="000000"/>
                        </a:solidFill>
                        <a:latin typeface="Times New Roman"/>
                        <a:ea typeface="Times New Roman"/>
                        <a:cs typeface="Times New Roman"/>
                        <a:sym typeface="Times New Roman"/>
                      </a:endParaRPr>
                    </a:p>
                  </a:txBody>
                  <a:tcPr marL="3725" marR="3725" marT="3725"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Times New Roman"/>
                        <a:buNone/>
                      </a:pPr>
                      <a:r>
                        <a:rPr lang="en-US" sz="1400" u="none" strike="noStrike" cap="none">
                          <a:latin typeface="Times New Roman"/>
                          <a:ea typeface="Times New Roman"/>
                          <a:cs typeface="Times New Roman"/>
                          <a:sym typeface="Times New Roman"/>
                        </a:rPr>
                        <a:t>Changing words </a:t>
                      </a:r>
                      <a:endParaRPr sz="1400" u="none" strike="noStrike" cap="none"/>
                    </a:p>
                  </a:txBody>
                  <a:tcPr marL="91450" marR="91450" marT="45700" marB="4570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600"/>
                        <a:buFont typeface="Arial"/>
                        <a:buNone/>
                      </a:pPr>
                      <a:r>
                        <a:rPr lang="en-US" sz="1600" b="0" i="0" u="sng" strike="noStrike" cap="none">
                          <a:solidFill>
                            <a:schemeClr val="hlink"/>
                          </a:solidFill>
                          <a:latin typeface="Times New Roman"/>
                          <a:ea typeface="Times New Roman"/>
                          <a:cs typeface="Times New Roman"/>
                          <a:sym typeface="Times New Roman"/>
                          <a:hlinkClick r:id="rId4"/>
                        </a:rPr>
                        <a:t>https://umanitoba.ca/sites/default/files/2020-07/paraphrasing.pdf</a:t>
                      </a:r>
                      <a:endParaRPr sz="1600" b="0" i="0" u="none" strike="noStrike" cap="none">
                        <a:solidFill>
                          <a:srgbClr val="305496"/>
                        </a:solidFill>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600"/>
                        <a:buFont typeface="Arial"/>
                        <a:buNone/>
                      </a:pPr>
                      <a:endParaRPr sz="1600" u="none" strike="noStrike" cap="none">
                        <a:solidFill>
                          <a:srgbClr val="305496"/>
                        </a:solidFill>
                        <a:latin typeface="Times New Roman"/>
                        <a:ea typeface="Times New Roman"/>
                        <a:cs typeface="Times New Roman"/>
                        <a:sym typeface="Times New Roman"/>
                      </a:endParaRPr>
                    </a:p>
                  </a:txBody>
                  <a:tcPr marL="9525" marR="9525" marT="9525"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50000"/>
                        </a:lnSpc>
                        <a:spcBef>
                          <a:spcPts val="0"/>
                        </a:spcBef>
                        <a:spcAft>
                          <a:spcPts val="0"/>
                        </a:spcAft>
                        <a:buClr>
                          <a:srgbClr val="000000"/>
                        </a:buClr>
                        <a:buSzPts val="1400"/>
                        <a:buFont typeface="Times New Roman"/>
                        <a:buNone/>
                      </a:pPr>
                      <a:r>
                        <a:rPr lang="en-US" sz="1400" u="none" strike="noStrike" cap="none">
                          <a:latin typeface="Times New Roman"/>
                          <a:ea typeface="Times New Roman"/>
                          <a:cs typeface="Times New Roman"/>
                          <a:sym typeface="Times New Roman"/>
                        </a:rPr>
                        <a:t>It makes the reader to get in through paraphrasing</a:t>
                      </a:r>
                      <a:endParaRPr sz="1400" u="none" strike="noStrike" cap="none"/>
                    </a:p>
                  </a:txBody>
                  <a:tcPr marL="9525" marR="9525" marT="9525"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758375">
                <a:tc>
                  <a:txBody>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Times New Roman"/>
                          <a:ea typeface="Times New Roman"/>
                          <a:cs typeface="Times New Roman"/>
                          <a:sym typeface="Times New Roman"/>
                        </a:rPr>
                        <a:t>3</a:t>
                      </a:r>
                      <a:endParaRPr sz="1400" u="none" strike="noStrike" cap="none"/>
                    </a:p>
                  </a:txBody>
                  <a:tcPr marL="3725" marR="3725" marT="3725"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Times New Roman"/>
                        <a:buNone/>
                      </a:pPr>
                      <a:r>
                        <a:rPr lang="en-US" sz="1400" u="none" strike="noStrike" cap="none">
                          <a:latin typeface="Times New Roman"/>
                          <a:ea typeface="Times New Roman"/>
                          <a:cs typeface="Times New Roman"/>
                          <a:sym typeface="Times New Roman"/>
                        </a:rPr>
                        <a:t>Linkers / Connector</a:t>
                      </a:r>
                      <a:endParaRPr sz="1400" u="none" strike="noStrike" cap="none"/>
                    </a:p>
                  </a:txBody>
                  <a:tcPr marL="91450" marR="91450" marT="45700" marB="4570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US" sz="1400" u="sng" strike="noStrike" cap="none">
                          <a:solidFill>
                            <a:schemeClr val="hlink"/>
                          </a:solidFill>
                          <a:latin typeface="Times New Roman"/>
                          <a:ea typeface="Times New Roman"/>
                          <a:cs typeface="Times New Roman"/>
                          <a:sym typeface="Times New Roman"/>
                          <a:hlinkClick r:id="rId5"/>
                        </a:rPr>
                        <a:t>https://ebookbou.edu.bd/Books/Text/OS/SSC/ssc_2652/Unit-10.pdf</a:t>
                      </a:r>
                      <a:endParaRPr sz="1400" u="none" strike="noStrike" cap="none">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400"/>
                        <a:buFont typeface="Arial"/>
                        <a:buNone/>
                      </a:pPr>
                      <a:endParaRPr sz="1400" u="none" strike="noStrike" cap="none">
                        <a:latin typeface="Times New Roman"/>
                        <a:ea typeface="Times New Roman"/>
                        <a:cs typeface="Times New Roman"/>
                        <a:sym typeface="Times New Roman"/>
                      </a:endParaRPr>
                    </a:p>
                  </a:txBody>
                  <a:tcPr marL="9525" marR="9525" marT="9525"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50000"/>
                        </a:lnSpc>
                        <a:spcBef>
                          <a:spcPts val="0"/>
                        </a:spcBef>
                        <a:spcAft>
                          <a:spcPts val="0"/>
                        </a:spcAft>
                        <a:buClr>
                          <a:srgbClr val="000000"/>
                        </a:buClr>
                        <a:buSzPts val="1400"/>
                        <a:buFont typeface="Times New Roman"/>
                        <a:buNone/>
                      </a:pPr>
                      <a:r>
                        <a:rPr lang="en-US" sz="1400" u="none" strike="noStrike" cap="none">
                          <a:latin typeface="Times New Roman"/>
                          <a:ea typeface="Times New Roman"/>
                          <a:cs typeface="Times New Roman"/>
                          <a:sym typeface="Times New Roman"/>
                        </a:rPr>
                        <a:t>It makes the reader to identify the difference between linkers and connectors</a:t>
                      </a:r>
                      <a:endParaRPr sz="1400" u="none" strike="noStrike" cap="none"/>
                    </a:p>
                  </a:txBody>
                  <a:tcPr marL="9525" marR="9525" marT="9525"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
        <p:nvSpPr>
          <p:cNvPr id="324" name="Google Shape;324;p61"/>
          <p:cNvSpPr txBox="1">
            <a:spLocks noGrp="1"/>
          </p:cNvSpPr>
          <p:nvPr>
            <p:ph type="sldNum" idx="12"/>
          </p:nvPr>
        </p:nvSpPr>
        <p:spPr>
          <a:xfrm>
            <a:off x="8156601" y="6356350"/>
            <a:ext cx="3651199"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25</a:t>
            </a:fld>
            <a:endParaRPr/>
          </a:p>
        </p:txBody>
      </p:sp>
      <p:sp>
        <p:nvSpPr>
          <p:cNvPr id="325" name="Google Shape;325;p61"/>
          <p:cNvSpPr/>
          <p:nvPr/>
        </p:nvSpPr>
        <p:spPr>
          <a:xfrm>
            <a:off x="1045216" y="1266490"/>
            <a:ext cx="3399020" cy="461665"/>
          </a:xfrm>
          <a:prstGeom prst="rect">
            <a:avLst/>
          </a:prstGeom>
          <a:noFill/>
          <a:ln>
            <a:noFill/>
          </a:ln>
        </p:spPr>
        <p:txBody>
          <a:bodyPr spcFirstLastPara="1" wrap="square" lIns="91425" tIns="45700" rIns="91425" bIns="45700" anchor="t" anchorCtr="0">
            <a:spAutoFit/>
          </a:bodyPr>
          <a:lstStyle/>
          <a:p>
            <a:pPr marL="360045" marR="0" lvl="4" indent="0" algn="l" rtl="0">
              <a:lnSpc>
                <a:spcPct val="100000"/>
              </a:lnSpc>
              <a:spcBef>
                <a:spcPts val="0"/>
              </a:spcBef>
              <a:spcAft>
                <a:spcPts val="0"/>
              </a:spcAft>
              <a:buClr>
                <a:srgbClr val="000000"/>
              </a:buClr>
              <a:buSzPts val="2400"/>
              <a:buFont typeface="Arial"/>
              <a:buNone/>
            </a:pPr>
            <a:r>
              <a:rPr lang="en-US" sz="2400" b="1" i="0" u="none" strike="noStrike" cap="none">
                <a:solidFill>
                  <a:schemeClr val="dk1"/>
                </a:solidFill>
                <a:latin typeface="Times New Roman"/>
                <a:ea typeface="Times New Roman"/>
                <a:cs typeface="Times New Roman"/>
                <a:sym typeface="Times New Roman"/>
              </a:rPr>
              <a:t>Document Links</a:t>
            </a:r>
            <a:endParaRPr sz="2000" b="0" i="0" u="none" strike="noStrike" cap="none">
              <a:solidFill>
                <a:schemeClr val="dk1"/>
              </a:solidFill>
              <a:latin typeface="Times New Roman"/>
              <a:ea typeface="Times New Roman"/>
              <a:cs typeface="Times New Roman"/>
              <a:sym typeface="Times New Roman"/>
            </a:endParaRPr>
          </a:p>
        </p:txBody>
      </p:sp>
      <p:grpSp>
        <p:nvGrpSpPr>
          <p:cNvPr id="326" name="Google Shape;326;p61"/>
          <p:cNvGrpSpPr/>
          <p:nvPr/>
        </p:nvGrpSpPr>
        <p:grpSpPr>
          <a:xfrm>
            <a:off x="667349" y="1157688"/>
            <a:ext cx="675661" cy="581233"/>
            <a:chOff x="365310" y="1867609"/>
            <a:chExt cx="640080" cy="640080"/>
          </a:xfrm>
        </p:grpSpPr>
        <p:sp>
          <p:nvSpPr>
            <p:cNvPr id="327" name="Google Shape;327;p61"/>
            <p:cNvSpPr/>
            <p:nvPr/>
          </p:nvSpPr>
          <p:spPr>
            <a:xfrm>
              <a:off x="365310" y="1867609"/>
              <a:ext cx="640080" cy="640080"/>
            </a:xfrm>
            <a:prstGeom prst="ellipse">
              <a:avLst/>
            </a:prstGeom>
            <a:solidFill>
              <a:srgbClr val="ED7D3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imes New Roman"/>
                <a:ea typeface="Times New Roman"/>
                <a:cs typeface="Times New Roman"/>
                <a:sym typeface="Times New Roman"/>
              </a:endParaRPr>
            </a:p>
          </p:txBody>
        </p:sp>
        <p:pic>
          <p:nvPicPr>
            <p:cNvPr id="328" name="Google Shape;328;p61" descr="Image result for DOCUMENT links"/>
            <p:cNvPicPr preferRelativeResize="0"/>
            <p:nvPr/>
          </p:nvPicPr>
          <p:blipFill rotWithShape="1">
            <a:blip r:embed="rId6">
              <a:alphaModFix/>
            </a:blip>
            <a:srcRect/>
            <a:stretch/>
          </p:blipFill>
          <p:spPr>
            <a:xfrm>
              <a:off x="494679" y="1954162"/>
              <a:ext cx="457200" cy="457200"/>
            </a:xfrm>
            <a:prstGeom prst="rect">
              <a:avLst/>
            </a:prstGeom>
            <a:noFill/>
            <a:ln>
              <a:noFill/>
            </a:ln>
          </p:spPr>
        </p:pic>
      </p:grpSp>
      <p:sp>
        <p:nvSpPr>
          <p:cNvPr id="329" name="Google Shape;329;p61"/>
          <p:cNvSpPr txBox="1"/>
          <p:nvPr/>
        </p:nvSpPr>
        <p:spPr>
          <a:xfrm>
            <a:off x="618744" y="440596"/>
            <a:ext cx="8599163" cy="523220"/>
          </a:xfrm>
          <a:prstGeom prst="rect">
            <a:avLst/>
          </a:prstGeom>
          <a:noFill/>
          <a:ln>
            <a:noFill/>
          </a:ln>
        </p:spPr>
        <p:txBody>
          <a:bodyPr spcFirstLastPara="1" wrap="square" lIns="91425" tIns="45700" rIns="91425" bIns="45700" anchor="t" anchorCtr="0">
            <a:spAutoFit/>
          </a:bodyPr>
          <a:lstStyle/>
          <a:p>
            <a:pPr marL="12700" marR="0" lvl="0" indent="0" algn="l" rtl="0">
              <a:lnSpc>
                <a:spcPct val="100000"/>
              </a:lnSpc>
              <a:spcBef>
                <a:spcPts val="0"/>
              </a:spcBef>
              <a:spcAft>
                <a:spcPts val="0"/>
              </a:spcAft>
              <a:buClr>
                <a:srgbClr val="000000"/>
              </a:buClr>
              <a:buSzPts val="2800"/>
              <a:buFont typeface="Arial"/>
              <a:buNone/>
            </a:pPr>
            <a:r>
              <a:rPr lang="en-US" sz="2800" b="1" i="0" u="none" strike="noStrike" cap="none">
                <a:solidFill>
                  <a:srgbClr val="E77F35"/>
                </a:solidFill>
                <a:latin typeface="Times New Roman"/>
                <a:ea typeface="Times New Roman"/>
                <a:cs typeface="Times New Roman"/>
                <a:sym typeface="Times New Roman"/>
              </a:rPr>
              <a:t>Reading Skills- II</a:t>
            </a:r>
            <a:endParaRPr sz="2800" b="0" i="0" u="none" strike="noStrike" cap="none">
              <a:solidFill>
                <a:srgbClr val="000000"/>
              </a:solidFill>
              <a:latin typeface="Times New Roman"/>
              <a:ea typeface="Times New Roman"/>
              <a:cs typeface="Times New Roman"/>
              <a:sym typeface="Times New Roman"/>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23"/>
                                        </p:tgtEl>
                                        <p:attrNameLst>
                                          <p:attrName>style.visibility</p:attrName>
                                        </p:attrNameLst>
                                      </p:cBhvr>
                                      <p:to>
                                        <p:strVal val="visible"/>
                                      </p:to>
                                    </p:set>
                                    <p:animEffect transition="in" filter="fade">
                                      <p:cBhvr>
                                        <p:cTn id="7" dur="500"/>
                                        <p:tgtEl>
                                          <p:spTgt spid="3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5" name="Google Shape;335;p29"/>
          <p:cNvSpPr txBox="1">
            <a:spLocks noGrp="1"/>
          </p:cNvSpPr>
          <p:nvPr>
            <p:ph type="sldNum" idx="12"/>
          </p:nvPr>
        </p:nvSpPr>
        <p:spPr>
          <a:xfrm>
            <a:off x="8156601" y="6356350"/>
            <a:ext cx="3651199"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26</a:t>
            </a:fld>
            <a:endParaRPr/>
          </a:p>
        </p:txBody>
      </p:sp>
      <p:graphicFrame>
        <p:nvGraphicFramePr>
          <p:cNvPr id="336" name="Google Shape;336;p29"/>
          <p:cNvGraphicFramePr/>
          <p:nvPr/>
        </p:nvGraphicFramePr>
        <p:xfrm>
          <a:off x="296426" y="1875028"/>
          <a:ext cx="3000000" cy="3000000"/>
        </p:xfrm>
        <a:graphic>
          <a:graphicData uri="http://schemas.openxmlformats.org/drawingml/2006/table">
            <a:tbl>
              <a:tblPr>
                <a:noFill/>
                <a:tableStyleId>{FFDDFED8-E461-4A7A-BBAD-589D70736915}</a:tableStyleId>
              </a:tblPr>
              <a:tblGrid>
                <a:gridCol w="798075">
                  <a:extLst>
                    <a:ext uri="{9D8B030D-6E8A-4147-A177-3AD203B41FA5}">
                      <a16:colId xmlns:a16="http://schemas.microsoft.com/office/drawing/2014/main" val="20000"/>
                    </a:ext>
                  </a:extLst>
                </a:gridCol>
                <a:gridCol w="5458700">
                  <a:extLst>
                    <a:ext uri="{9D8B030D-6E8A-4147-A177-3AD203B41FA5}">
                      <a16:colId xmlns:a16="http://schemas.microsoft.com/office/drawing/2014/main" val="20001"/>
                    </a:ext>
                  </a:extLst>
                </a:gridCol>
                <a:gridCol w="5254600">
                  <a:extLst>
                    <a:ext uri="{9D8B030D-6E8A-4147-A177-3AD203B41FA5}">
                      <a16:colId xmlns:a16="http://schemas.microsoft.com/office/drawing/2014/main" val="20002"/>
                    </a:ext>
                  </a:extLst>
                </a:gridCol>
              </a:tblGrid>
              <a:tr h="626350">
                <a:tc>
                  <a:txBody>
                    <a:bodyPr/>
                    <a:lstStyle/>
                    <a:p>
                      <a:pPr marL="0" marR="0" lvl="0" indent="0" algn="ctr" rtl="0">
                        <a:lnSpc>
                          <a:spcPct val="100000"/>
                        </a:lnSpc>
                        <a:spcBef>
                          <a:spcPts val="0"/>
                        </a:spcBef>
                        <a:spcAft>
                          <a:spcPts val="0"/>
                        </a:spcAft>
                        <a:buClr>
                          <a:srgbClr val="000000"/>
                        </a:buClr>
                        <a:buSzPts val="2000"/>
                        <a:buFont typeface="Arial"/>
                        <a:buNone/>
                      </a:pPr>
                      <a:r>
                        <a:rPr lang="en-US" sz="2000" b="1" u="none" strike="noStrike" cap="none">
                          <a:solidFill>
                            <a:schemeClr val="lt1"/>
                          </a:solidFill>
                          <a:latin typeface="Times New Roman"/>
                          <a:ea typeface="Times New Roman"/>
                          <a:cs typeface="Times New Roman"/>
                          <a:sym typeface="Times New Roman"/>
                        </a:rPr>
                        <a:t>Sl.No</a:t>
                      </a:r>
                      <a:endParaRPr sz="2000" b="1" i="0" u="none" strike="noStrike" cap="none">
                        <a:solidFill>
                          <a:schemeClr val="lt1"/>
                        </a:solidFill>
                        <a:latin typeface="Times New Roman"/>
                        <a:ea typeface="Times New Roman"/>
                        <a:cs typeface="Times New Roman"/>
                        <a:sym typeface="Times New Roman"/>
                      </a:endParaRPr>
                    </a:p>
                  </a:txBody>
                  <a:tcPr marL="9525" marR="9525" marT="9525" marB="0" anchor="ctr">
                    <a:solidFill>
                      <a:srgbClr val="009083"/>
                    </a:solidFill>
                  </a:tcPr>
                </a:tc>
                <a:tc>
                  <a:txBody>
                    <a:bodyPr/>
                    <a:lstStyle/>
                    <a:p>
                      <a:pPr marL="0" marR="0" lvl="0" indent="0" algn="ctr" rtl="0">
                        <a:lnSpc>
                          <a:spcPct val="100000"/>
                        </a:lnSpc>
                        <a:spcBef>
                          <a:spcPts val="0"/>
                        </a:spcBef>
                        <a:spcAft>
                          <a:spcPts val="0"/>
                        </a:spcAft>
                        <a:buClr>
                          <a:srgbClr val="000000"/>
                        </a:buClr>
                        <a:buSzPts val="2000"/>
                        <a:buFont typeface="Arial"/>
                        <a:buNone/>
                      </a:pPr>
                      <a:r>
                        <a:rPr lang="en-US" sz="2000" b="1" u="none" strike="noStrike" cap="none">
                          <a:solidFill>
                            <a:schemeClr val="lt1"/>
                          </a:solidFill>
                          <a:latin typeface="Times New Roman"/>
                          <a:ea typeface="Times New Roman"/>
                          <a:cs typeface="Times New Roman"/>
                          <a:sym typeface="Times New Roman"/>
                        </a:rPr>
                        <a:t>Topic</a:t>
                      </a:r>
                      <a:endParaRPr sz="2000" b="1" i="0" u="none" strike="noStrike" cap="none">
                        <a:solidFill>
                          <a:schemeClr val="lt1"/>
                        </a:solidFill>
                        <a:latin typeface="Times New Roman"/>
                        <a:ea typeface="Times New Roman"/>
                        <a:cs typeface="Times New Roman"/>
                        <a:sym typeface="Times New Roman"/>
                      </a:endParaRPr>
                    </a:p>
                  </a:txBody>
                  <a:tcPr marL="9525" marR="9525" marT="9525" marB="0" anchor="ctr">
                    <a:solidFill>
                      <a:srgbClr val="009083"/>
                    </a:solidFill>
                  </a:tcPr>
                </a:tc>
                <a:tc>
                  <a:txBody>
                    <a:bodyPr/>
                    <a:lstStyle/>
                    <a:p>
                      <a:pPr marL="0" marR="0" lvl="0" indent="0" algn="ctr" rtl="0">
                        <a:lnSpc>
                          <a:spcPct val="100000"/>
                        </a:lnSpc>
                        <a:spcBef>
                          <a:spcPts val="0"/>
                        </a:spcBef>
                        <a:spcAft>
                          <a:spcPts val="0"/>
                        </a:spcAft>
                        <a:buClr>
                          <a:srgbClr val="000000"/>
                        </a:buClr>
                        <a:buSzPts val="2000"/>
                        <a:buFont typeface="Arial"/>
                        <a:buNone/>
                      </a:pPr>
                      <a:r>
                        <a:rPr lang="en-US" sz="2000" b="1" u="none" strike="noStrike" cap="none">
                          <a:solidFill>
                            <a:schemeClr val="lt1"/>
                          </a:solidFill>
                          <a:latin typeface="Times New Roman"/>
                          <a:ea typeface="Times New Roman"/>
                          <a:cs typeface="Times New Roman"/>
                          <a:sym typeface="Times New Roman"/>
                        </a:rPr>
                        <a:t>Video Links</a:t>
                      </a:r>
                      <a:endParaRPr sz="2000" b="1" i="0" u="none" strike="noStrike" cap="none">
                        <a:solidFill>
                          <a:schemeClr val="lt1"/>
                        </a:solidFill>
                        <a:latin typeface="Times New Roman"/>
                        <a:ea typeface="Times New Roman"/>
                        <a:cs typeface="Times New Roman"/>
                        <a:sym typeface="Times New Roman"/>
                      </a:endParaRPr>
                    </a:p>
                  </a:txBody>
                  <a:tcPr marL="9525" marR="9525" marT="9525" marB="0" anchor="ctr">
                    <a:solidFill>
                      <a:srgbClr val="009083"/>
                    </a:solidFill>
                  </a:tcPr>
                </a:tc>
                <a:extLst>
                  <a:ext uri="{0D108BD9-81ED-4DB2-BD59-A6C34878D82A}">
                    <a16:rowId xmlns:a16="http://schemas.microsoft.com/office/drawing/2014/main" val="10000"/>
                  </a:ext>
                </a:extLst>
              </a:tr>
              <a:tr h="908750">
                <a:tc>
                  <a:txBody>
                    <a:bodyPr/>
                    <a:lstStyle/>
                    <a:p>
                      <a:pPr marL="0" marR="0" lvl="0" indent="0" algn="ctr" rtl="0">
                        <a:lnSpc>
                          <a:spcPct val="100000"/>
                        </a:lnSpc>
                        <a:spcBef>
                          <a:spcPts val="0"/>
                        </a:spcBef>
                        <a:spcAft>
                          <a:spcPts val="0"/>
                        </a:spcAft>
                        <a:buClr>
                          <a:srgbClr val="000000"/>
                        </a:buClr>
                        <a:buSzPts val="1600"/>
                        <a:buFont typeface="Arial"/>
                        <a:buNone/>
                      </a:pPr>
                      <a:r>
                        <a:rPr lang="en-US" sz="1600" u="none" strike="noStrike" cap="none">
                          <a:latin typeface="Times New Roman"/>
                          <a:ea typeface="Times New Roman"/>
                          <a:cs typeface="Times New Roman"/>
                          <a:sym typeface="Times New Roman"/>
                        </a:rPr>
                        <a:t>1</a:t>
                      </a:r>
                      <a:endParaRPr sz="1600" b="0" i="0" u="none" strike="noStrike" cap="none">
                        <a:solidFill>
                          <a:srgbClr val="000000"/>
                        </a:solidFill>
                        <a:latin typeface="Times New Roman"/>
                        <a:ea typeface="Times New Roman"/>
                        <a:cs typeface="Times New Roman"/>
                        <a:sym typeface="Times New Roman"/>
                      </a:endParaRPr>
                    </a:p>
                  </a:txBody>
                  <a:tcPr marL="3725" marR="3725" marT="3725" marB="0" anchor="ctr"/>
                </a:tc>
                <a:tc>
                  <a:txBody>
                    <a:bodyPr/>
                    <a:lstStyle/>
                    <a:p>
                      <a:pPr marL="0" marR="0" lvl="0" indent="0" algn="l" rtl="0">
                        <a:lnSpc>
                          <a:spcPct val="100000"/>
                        </a:lnSpc>
                        <a:spcBef>
                          <a:spcPts val="0"/>
                        </a:spcBef>
                        <a:spcAft>
                          <a:spcPts val="0"/>
                        </a:spcAft>
                        <a:buClr>
                          <a:srgbClr val="000000"/>
                        </a:buClr>
                        <a:buSzPts val="1400"/>
                        <a:buFont typeface="Times New Roman"/>
                        <a:buNone/>
                      </a:pPr>
                      <a:r>
                        <a:rPr lang="en-US" sz="1400" u="none" strike="noStrike" cap="none">
                          <a:latin typeface="Times New Roman"/>
                          <a:ea typeface="Times New Roman"/>
                          <a:cs typeface="Times New Roman"/>
                          <a:sym typeface="Times New Roman"/>
                        </a:rPr>
                        <a:t>Basic Grammar Vocabularies: Parts of Speech</a:t>
                      </a:r>
                      <a:endParaRPr sz="1400" u="none" strike="noStrike" cap="none"/>
                    </a:p>
                  </a:txBody>
                  <a:tcPr marL="91450" marR="91450" marT="45700" marB="45700" anchor="ctr"/>
                </a:tc>
                <a:tc>
                  <a:txBody>
                    <a:bodyPr/>
                    <a:lstStyle/>
                    <a:p>
                      <a:pPr marL="0" marR="0" lvl="0" indent="0" algn="l" rtl="0">
                        <a:lnSpc>
                          <a:spcPct val="100000"/>
                        </a:lnSpc>
                        <a:spcBef>
                          <a:spcPts val="0"/>
                        </a:spcBef>
                        <a:spcAft>
                          <a:spcPts val="0"/>
                        </a:spcAft>
                        <a:buClr>
                          <a:srgbClr val="000000"/>
                        </a:buClr>
                        <a:buSzPts val="1400"/>
                        <a:buFont typeface="Arial"/>
                        <a:buNone/>
                      </a:pPr>
                      <a:r>
                        <a:rPr lang="en-US" sz="1400" u="sng" strike="noStrike" cap="none">
                          <a:solidFill>
                            <a:schemeClr val="hlink"/>
                          </a:solidFill>
                          <a:latin typeface="Times New Roman"/>
                          <a:ea typeface="Times New Roman"/>
                          <a:cs typeface="Times New Roman"/>
                          <a:sym typeface="Times New Roman"/>
                          <a:hlinkClick r:id="rId3"/>
                        </a:rPr>
                        <a:t>https://www.youtube.com/watch?v=6Dna4Tl_YlA</a:t>
                      </a:r>
                      <a:endParaRPr sz="1400" u="none" strike="noStrike" cap="none">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400"/>
                        <a:buFont typeface="Arial"/>
                        <a:buNone/>
                      </a:pPr>
                      <a:endParaRPr sz="1400" u="none" strike="noStrike" cap="none">
                        <a:latin typeface="Times New Roman"/>
                        <a:ea typeface="Times New Roman"/>
                        <a:cs typeface="Times New Roman"/>
                        <a:sym typeface="Times New Roman"/>
                      </a:endParaRPr>
                    </a:p>
                  </a:txBody>
                  <a:tcPr marL="9525" marR="9525" marT="9525" marB="0" anchor="ctr"/>
                </a:tc>
                <a:extLst>
                  <a:ext uri="{0D108BD9-81ED-4DB2-BD59-A6C34878D82A}">
                    <a16:rowId xmlns:a16="http://schemas.microsoft.com/office/drawing/2014/main" val="10001"/>
                  </a:ext>
                </a:extLst>
              </a:tr>
            </a:tbl>
          </a:graphicData>
        </a:graphic>
      </p:graphicFrame>
      <p:sp>
        <p:nvSpPr>
          <p:cNvPr id="337" name="Google Shape;337;p29"/>
          <p:cNvSpPr/>
          <p:nvPr/>
        </p:nvSpPr>
        <p:spPr>
          <a:xfrm>
            <a:off x="708600" y="1131386"/>
            <a:ext cx="11835441" cy="461665"/>
          </a:xfrm>
          <a:prstGeom prst="rect">
            <a:avLst/>
          </a:prstGeom>
          <a:noFill/>
          <a:ln>
            <a:noFill/>
          </a:ln>
        </p:spPr>
        <p:txBody>
          <a:bodyPr spcFirstLastPara="1" wrap="square" lIns="91425" tIns="45700" rIns="91425" bIns="45700" anchor="t" anchorCtr="0">
            <a:spAutoFit/>
          </a:bodyPr>
          <a:lstStyle/>
          <a:p>
            <a:pPr marL="360045" marR="0" lvl="4" indent="0" algn="l" rtl="0">
              <a:lnSpc>
                <a:spcPct val="100000"/>
              </a:lnSpc>
              <a:spcBef>
                <a:spcPts val="0"/>
              </a:spcBef>
              <a:spcAft>
                <a:spcPts val="0"/>
              </a:spcAft>
              <a:buClr>
                <a:srgbClr val="000000"/>
              </a:buClr>
              <a:buSzPts val="2400"/>
              <a:buFont typeface="Arial"/>
              <a:buNone/>
            </a:pPr>
            <a:r>
              <a:rPr lang="en-US" sz="2400" b="1" i="0" u="none" strike="noStrike" cap="none">
                <a:solidFill>
                  <a:schemeClr val="dk1"/>
                </a:solidFill>
                <a:latin typeface="Times New Roman"/>
                <a:ea typeface="Times New Roman"/>
                <a:cs typeface="Times New Roman"/>
                <a:sym typeface="Times New Roman"/>
              </a:rPr>
              <a:t>Video Links</a:t>
            </a:r>
            <a:endParaRPr sz="2000" b="0" i="0" u="none" strike="noStrike" cap="none">
              <a:solidFill>
                <a:schemeClr val="dk1"/>
              </a:solidFill>
              <a:latin typeface="Times New Roman"/>
              <a:ea typeface="Times New Roman"/>
              <a:cs typeface="Times New Roman"/>
              <a:sym typeface="Times New Roman"/>
            </a:endParaRPr>
          </a:p>
        </p:txBody>
      </p:sp>
      <p:pic>
        <p:nvPicPr>
          <p:cNvPr id="338" name="Google Shape;338;p29" descr="Image result for video links"/>
          <p:cNvPicPr preferRelativeResize="0"/>
          <p:nvPr/>
        </p:nvPicPr>
        <p:blipFill rotWithShape="1">
          <a:blip r:embed="rId4">
            <a:alphaModFix/>
          </a:blip>
          <a:srcRect l="5310" t="5822" r="5990" b="5479"/>
          <a:stretch/>
        </p:blipFill>
        <p:spPr>
          <a:xfrm>
            <a:off x="296426" y="1067378"/>
            <a:ext cx="640081" cy="640080"/>
          </a:xfrm>
          <a:prstGeom prst="rect">
            <a:avLst/>
          </a:prstGeom>
          <a:noFill/>
          <a:ln>
            <a:noFill/>
          </a:ln>
        </p:spPr>
      </p:pic>
      <p:graphicFrame>
        <p:nvGraphicFramePr>
          <p:cNvPr id="339" name="Google Shape;339;p29"/>
          <p:cNvGraphicFramePr/>
          <p:nvPr/>
        </p:nvGraphicFramePr>
        <p:xfrm>
          <a:off x="296426" y="3429000"/>
          <a:ext cx="3000000" cy="3000000"/>
        </p:xfrm>
        <a:graphic>
          <a:graphicData uri="http://schemas.openxmlformats.org/drawingml/2006/table">
            <a:tbl>
              <a:tblPr>
                <a:noFill/>
                <a:tableStyleId>{FFDDFED8-E461-4A7A-BBAD-589D70736915}</a:tableStyleId>
              </a:tblPr>
              <a:tblGrid>
                <a:gridCol w="798075">
                  <a:extLst>
                    <a:ext uri="{9D8B030D-6E8A-4147-A177-3AD203B41FA5}">
                      <a16:colId xmlns:a16="http://schemas.microsoft.com/office/drawing/2014/main" val="20000"/>
                    </a:ext>
                  </a:extLst>
                </a:gridCol>
                <a:gridCol w="5458700">
                  <a:extLst>
                    <a:ext uri="{9D8B030D-6E8A-4147-A177-3AD203B41FA5}">
                      <a16:colId xmlns:a16="http://schemas.microsoft.com/office/drawing/2014/main" val="20001"/>
                    </a:ext>
                  </a:extLst>
                </a:gridCol>
                <a:gridCol w="5254600">
                  <a:extLst>
                    <a:ext uri="{9D8B030D-6E8A-4147-A177-3AD203B41FA5}">
                      <a16:colId xmlns:a16="http://schemas.microsoft.com/office/drawing/2014/main" val="20002"/>
                    </a:ext>
                  </a:extLst>
                </a:gridCol>
              </a:tblGrid>
              <a:tr h="829725">
                <a:tc>
                  <a:txBody>
                    <a:bodyPr/>
                    <a:lstStyle/>
                    <a:p>
                      <a:pPr marL="0" marR="0" lvl="0" indent="0" algn="ctr" rtl="0">
                        <a:lnSpc>
                          <a:spcPct val="100000"/>
                        </a:lnSpc>
                        <a:spcBef>
                          <a:spcPts val="0"/>
                        </a:spcBef>
                        <a:spcAft>
                          <a:spcPts val="0"/>
                        </a:spcAft>
                        <a:buClr>
                          <a:srgbClr val="000000"/>
                        </a:buClr>
                        <a:buSzPts val="1400"/>
                        <a:buFont typeface="Arial"/>
                        <a:buNone/>
                      </a:pPr>
                      <a:r>
                        <a:rPr lang="en-US" sz="1400" u="none" strike="noStrike" cap="none"/>
                        <a:t>2</a:t>
                      </a:r>
                      <a:endParaRPr sz="1400" u="none" strike="noStrike" cap="none"/>
                    </a:p>
                  </a:txBody>
                  <a:tcPr marL="3725" marR="3725" marT="3725" marB="0" anchor="ctr"/>
                </a:tc>
                <a:tc>
                  <a:txBody>
                    <a:bodyPr/>
                    <a:lstStyle/>
                    <a:p>
                      <a:pPr marL="0" marR="0" lvl="0" indent="0" algn="l" rtl="0">
                        <a:lnSpc>
                          <a:spcPct val="100000"/>
                        </a:lnSpc>
                        <a:spcBef>
                          <a:spcPts val="0"/>
                        </a:spcBef>
                        <a:spcAft>
                          <a:spcPts val="0"/>
                        </a:spcAft>
                        <a:buClr>
                          <a:srgbClr val="000000"/>
                        </a:buClr>
                        <a:buSzPts val="1400"/>
                        <a:buFont typeface="Times New Roman"/>
                        <a:buNone/>
                      </a:pPr>
                      <a:r>
                        <a:rPr lang="en-US" sz="1400" u="none" strike="noStrike" cap="none">
                          <a:latin typeface="Times New Roman"/>
                          <a:ea typeface="Times New Roman"/>
                          <a:cs typeface="Times New Roman"/>
                          <a:sym typeface="Times New Roman"/>
                        </a:rPr>
                        <a:t>Linking words</a:t>
                      </a:r>
                      <a:endParaRPr sz="1400" u="none" strike="noStrike" cap="none"/>
                    </a:p>
                  </a:txBody>
                  <a:tcPr marL="91450" marR="91450" marT="45700" marB="45700" anchor="ctr"/>
                </a:tc>
                <a:tc>
                  <a:txBody>
                    <a:bodyPr/>
                    <a:lstStyle/>
                    <a:p>
                      <a:pPr marL="0" marR="0" lvl="0" indent="0" algn="l" rtl="0">
                        <a:lnSpc>
                          <a:spcPct val="100000"/>
                        </a:lnSpc>
                        <a:spcBef>
                          <a:spcPts val="0"/>
                        </a:spcBef>
                        <a:spcAft>
                          <a:spcPts val="0"/>
                        </a:spcAft>
                        <a:buClr>
                          <a:srgbClr val="000000"/>
                        </a:buClr>
                        <a:buSzPts val="1400"/>
                        <a:buFont typeface="Times New Roman"/>
                        <a:buNone/>
                      </a:pPr>
                      <a:r>
                        <a:rPr lang="en-US" sz="1400" u="sng" strike="noStrike" cap="none">
                          <a:solidFill>
                            <a:schemeClr val="hlink"/>
                          </a:solidFill>
                          <a:latin typeface="Times New Roman"/>
                          <a:ea typeface="Times New Roman"/>
                          <a:cs typeface="Times New Roman"/>
                          <a:sym typeface="Times New Roman"/>
                          <a:hlinkClick r:id="rId5"/>
                        </a:rPr>
                        <a:t>https://www.youtube.com/watch?v=j2YsroEPH5M</a:t>
                      </a:r>
                      <a:endParaRPr sz="1400" u="none" strike="noStrike" cap="none">
                        <a:latin typeface="Times New Roman"/>
                        <a:ea typeface="Times New Roman"/>
                        <a:cs typeface="Times New Roman"/>
                        <a:sym typeface="Times New Roman"/>
                      </a:endParaRPr>
                    </a:p>
                    <a:p>
                      <a:pPr marL="0" marR="0" lvl="0" indent="0" algn="l" rtl="0">
                        <a:lnSpc>
                          <a:spcPct val="100000"/>
                        </a:lnSpc>
                        <a:spcBef>
                          <a:spcPts val="0"/>
                        </a:spcBef>
                        <a:spcAft>
                          <a:spcPts val="0"/>
                        </a:spcAft>
                        <a:buClr>
                          <a:srgbClr val="000000"/>
                        </a:buClr>
                        <a:buSzPts val="1400"/>
                        <a:buFont typeface="Times New Roman"/>
                        <a:buNone/>
                      </a:pPr>
                      <a:endParaRPr sz="1400" u="none" strike="noStrike" cap="none">
                        <a:latin typeface="Times New Roman"/>
                        <a:ea typeface="Times New Roman"/>
                        <a:cs typeface="Times New Roman"/>
                        <a:sym typeface="Times New Roman"/>
                      </a:endParaRPr>
                    </a:p>
                  </a:txBody>
                  <a:tcPr marL="91450" marR="91450" marT="45700" marB="45700" anchor="ctr"/>
                </a:tc>
                <a:extLst>
                  <a:ext uri="{0D108BD9-81ED-4DB2-BD59-A6C34878D82A}">
                    <a16:rowId xmlns:a16="http://schemas.microsoft.com/office/drawing/2014/main" val="10000"/>
                  </a:ext>
                </a:extLst>
              </a:tr>
            </a:tbl>
          </a:graphicData>
        </a:graphic>
      </p:graphicFrame>
      <p:sp>
        <p:nvSpPr>
          <p:cNvPr id="340" name="Google Shape;340;p29"/>
          <p:cNvSpPr txBox="1"/>
          <p:nvPr/>
        </p:nvSpPr>
        <p:spPr>
          <a:xfrm>
            <a:off x="618744" y="440596"/>
            <a:ext cx="8599163" cy="523220"/>
          </a:xfrm>
          <a:prstGeom prst="rect">
            <a:avLst/>
          </a:prstGeom>
          <a:noFill/>
          <a:ln>
            <a:noFill/>
          </a:ln>
        </p:spPr>
        <p:txBody>
          <a:bodyPr spcFirstLastPara="1" wrap="square" lIns="91425" tIns="45700" rIns="91425" bIns="45700" anchor="t" anchorCtr="0">
            <a:spAutoFit/>
          </a:bodyPr>
          <a:lstStyle/>
          <a:p>
            <a:pPr marL="12700" marR="0" lvl="0" indent="0" algn="l" rtl="0">
              <a:lnSpc>
                <a:spcPct val="100000"/>
              </a:lnSpc>
              <a:spcBef>
                <a:spcPts val="0"/>
              </a:spcBef>
              <a:spcAft>
                <a:spcPts val="0"/>
              </a:spcAft>
              <a:buClr>
                <a:srgbClr val="000000"/>
              </a:buClr>
              <a:buSzPts val="2800"/>
              <a:buFont typeface="Arial"/>
              <a:buNone/>
            </a:pPr>
            <a:r>
              <a:rPr lang="en-US" sz="2800" b="1" i="0" u="none" strike="noStrike" cap="none">
                <a:solidFill>
                  <a:srgbClr val="E77F35"/>
                </a:solidFill>
                <a:latin typeface="Times New Roman"/>
                <a:ea typeface="Times New Roman"/>
                <a:cs typeface="Times New Roman"/>
                <a:sym typeface="Times New Roman"/>
              </a:rPr>
              <a:t>Reading Skills- II</a:t>
            </a:r>
            <a:endParaRPr sz="2800" b="0" i="0" u="none" strike="noStrike" cap="none">
              <a:solidFill>
                <a:srgbClr val="000000"/>
              </a:solidFill>
              <a:latin typeface="Times New Roman"/>
              <a:ea typeface="Times New Roman"/>
              <a:cs typeface="Times New Roman"/>
              <a:sym typeface="Times New Roman"/>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36"/>
                                        </p:tgtEl>
                                        <p:attrNameLst>
                                          <p:attrName>style.visibility</p:attrName>
                                        </p:attrNameLst>
                                      </p:cBhvr>
                                      <p:to>
                                        <p:strVal val="visible"/>
                                      </p:to>
                                    </p:set>
                                    <p:animEffect transition="in" filter="fade">
                                      <p:cBhvr>
                                        <p:cTn id="7" dur="500"/>
                                        <p:tgtEl>
                                          <p:spTgt spid="3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45"/>
        <p:cNvGrpSpPr/>
        <p:nvPr/>
      </p:nvGrpSpPr>
      <p:grpSpPr>
        <a:xfrm>
          <a:off x="0" y="0"/>
          <a:ext cx="0" cy="0"/>
          <a:chOff x="0" y="0"/>
          <a:chExt cx="0" cy="0"/>
        </a:xfrm>
      </p:grpSpPr>
      <p:pic>
        <p:nvPicPr>
          <p:cNvPr id="346" name="Google Shape;346;p30" descr="thank you.gif"/>
          <p:cNvPicPr preferRelativeResize="0">
            <a:picLocks noGrp="1"/>
          </p:cNvPicPr>
          <p:nvPr>
            <p:ph type="body" idx="1"/>
          </p:nvPr>
        </p:nvPicPr>
        <p:blipFill rotWithShape="1">
          <a:blip r:embed="rId3">
            <a:alphaModFix/>
          </a:blip>
          <a:srcRect/>
          <a:stretch/>
        </p:blipFill>
        <p:spPr>
          <a:xfrm>
            <a:off x="1952661" y="1365714"/>
            <a:ext cx="7814794" cy="5235912"/>
          </a:xfrm>
          <a:prstGeom prst="rect">
            <a:avLst/>
          </a:prstGeom>
          <a:noFill/>
          <a:ln>
            <a:noFill/>
          </a:ln>
        </p:spPr>
      </p:pic>
      <p:sp>
        <p:nvSpPr>
          <p:cNvPr id="347" name="Google Shape;347;p30"/>
          <p:cNvSpPr txBox="1">
            <a:spLocks noGrp="1"/>
          </p:cNvSpPr>
          <p:nvPr>
            <p:ph type="sldNum" idx="12"/>
          </p:nvPr>
        </p:nvSpPr>
        <p:spPr>
          <a:xfrm>
            <a:off x="8156601" y="6356350"/>
            <a:ext cx="3651199"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27</a:t>
            </a:fld>
            <a:endParaRPr/>
          </a:p>
        </p:txBody>
      </p:sp>
      <p:sp>
        <p:nvSpPr>
          <p:cNvPr id="348" name="Google Shape;348;p30"/>
          <p:cNvSpPr txBox="1"/>
          <p:nvPr/>
        </p:nvSpPr>
        <p:spPr>
          <a:xfrm>
            <a:off x="618744" y="440596"/>
            <a:ext cx="8599163" cy="523220"/>
          </a:xfrm>
          <a:prstGeom prst="rect">
            <a:avLst/>
          </a:prstGeom>
          <a:noFill/>
          <a:ln>
            <a:noFill/>
          </a:ln>
        </p:spPr>
        <p:txBody>
          <a:bodyPr spcFirstLastPara="1" wrap="square" lIns="91425" tIns="45700" rIns="91425" bIns="45700" anchor="t" anchorCtr="0">
            <a:spAutoFit/>
          </a:bodyPr>
          <a:lstStyle/>
          <a:p>
            <a:pPr marL="12700" marR="0" lvl="0" indent="0" algn="l" rtl="0">
              <a:lnSpc>
                <a:spcPct val="100000"/>
              </a:lnSpc>
              <a:spcBef>
                <a:spcPts val="0"/>
              </a:spcBef>
              <a:spcAft>
                <a:spcPts val="0"/>
              </a:spcAft>
              <a:buClr>
                <a:srgbClr val="000000"/>
              </a:buClr>
              <a:buSzPts val="2800"/>
              <a:buFont typeface="Arial"/>
              <a:buNone/>
            </a:pPr>
            <a:r>
              <a:rPr lang="en-US" sz="2800" b="1" i="0" u="none" strike="noStrike" cap="none">
                <a:solidFill>
                  <a:srgbClr val="E77F35"/>
                </a:solidFill>
                <a:latin typeface="Times New Roman"/>
                <a:ea typeface="Times New Roman"/>
                <a:cs typeface="Times New Roman"/>
                <a:sym typeface="Times New Roman"/>
              </a:rPr>
              <a:t>Reading Skills- II</a:t>
            </a:r>
            <a:endParaRPr sz="2800" b="0" i="0" u="none" strike="noStrike" cap="none">
              <a:solidFill>
                <a:srgbClr val="000000"/>
              </a:solidFill>
              <a:latin typeface="Times New Roman"/>
              <a:ea typeface="Times New Roman"/>
              <a:cs typeface="Times New Roman"/>
              <a:sym typeface="Times New Roman"/>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3"/>
          <p:cNvSpPr txBox="1">
            <a:spLocks noGrp="1"/>
          </p:cNvSpPr>
          <p:nvPr>
            <p:ph type="sldNum" idx="12"/>
          </p:nvPr>
        </p:nvSpPr>
        <p:spPr>
          <a:xfrm>
            <a:off x="8156601" y="6356350"/>
            <a:ext cx="3651199"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3</a:t>
            </a:fld>
            <a:endParaRPr/>
          </a:p>
        </p:txBody>
      </p:sp>
      <p:pic>
        <p:nvPicPr>
          <p:cNvPr id="90" name="Google Shape;90;p3"/>
          <p:cNvPicPr preferRelativeResize="0"/>
          <p:nvPr/>
        </p:nvPicPr>
        <p:blipFill rotWithShape="1">
          <a:blip r:embed="rId3">
            <a:alphaModFix/>
          </a:blip>
          <a:srcRect l="13124" t="6865" r="6823" b="14653"/>
          <a:stretch/>
        </p:blipFill>
        <p:spPr>
          <a:xfrm>
            <a:off x="7769" y="1070600"/>
            <a:ext cx="2237015" cy="1587560"/>
          </a:xfrm>
          <a:prstGeom prst="rect">
            <a:avLst/>
          </a:prstGeom>
          <a:noFill/>
          <a:ln>
            <a:noFill/>
          </a:ln>
        </p:spPr>
      </p:pic>
      <p:sp>
        <p:nvSpPr>
          <p:cNvPr id="91" name="Google Shape;91;p3"/>
          <p:cNvSpPr/>
          <p:nvPr/>
        </p:nvSpPr>
        <p:spPr>
          <a:xfrm>
            <a:off x="2024743" y="1328279"/>
            <a:ext cx="1573863" cy="461624"/>
          </a:xfrm>
          <a:prstGeom prst="rect">
            <a:avLst/>
          </a:prstGeom>
          <a:noFill/>
          <a:ln>
            <a:noFill/>
          </a:ln>
        </p:spPr>
        <p:txBody>
          <a:bodyPr spcFirstLastPara="1" wrap="square" lIns="91425" tIns="45700" rIns="91425" bIns="45700" anchor="t" anchorCtr="0">
            <a:spAutoFit/>
          </a:bodyPr>
          <a:lstStyle/>
          <a:p>
            <a:pPr marL="360045" marR="0" lvl="4" indent="0" algn="l" rtl="0">
              <a:lnSpc>
                <a:spcPct val="100000"/>
              </a:lnSpc>
              <a:spcBef>
                <a:spcPts val="0"/>
              </a:spcBef>
              <a:spcAft>
                <a:spcPts val="0"/>
              </a:spcAft>
              <a:buClr>
                <a:srgbClr val="000000"/>
              </a:buClr>
              <a:buSzPts val="2400"/>
              <a:buFont typeface="Arial"/>
              <a:buNone/>
            </a:pPr>
            <a:r>
              <a:rPr lang="en-US" sz="2400" b="1" i="0" u="none" strike="noStrike" cap="none">
                <a:solidFill>
                  <a:srgbClr val="35241A"/>
                </a:solidFill>
                <a:latin typeface="Times New Roman"/>
                <a:ea typeface="Times New Roman"/>
                <a:cs typeface="Times New Roman"/>
                <a:sym typeface="Times New Roman"/>
              </a:rPr>
              <a:t>AIM</a:t>
            </a:r>
            <a:endParaRPr sz="1400" b="0" i="0" u="none" strike="noStrike" cap="none">
              <a:solidFill>
                <a:srgbClr val="000000"/>
              </a:solidFill>
              <a:latin typeface="Arial"/>
              <a:ea typeface="Arial"/>
              <a:cs typeface="Arial"/>
              <a:sym typeface="Arial"/>
            </a:endParaRPr>
          </a:p>
        </p:txBody>
      </p:sp>
      <p:grpSp>
        <p:nvGrpSpPr>
          <p:cNvPr id="92" name="Google Shape;92;p3"/>
          <p:cNvGrpSpPr/>
          <p:nvPr/>
        </p:nvGrpSpPr>
        <p:grpSpPr>
          <a:xfrm>
            <a:off x="624585" y="3255006"/>
            <a:ext cx="11183214" cy="1216800"/>
            <a:chOff x="0" y="166104"/>
            <a:chExt cx="11183214" cy="1216800"/>
          </a:xfrm>
        </p:grpSpPr>
        <p:sp>
          <p:nvSpPr>
            <p:cNvPr id="93" name="Google Shape;93;p3"/>
            <p:cNvSpPr/>
            <p:nvPr/>
          </p:nvSpPr>
          <p:spPr>
            <a:xfrm>
              <a:off x="0" y="166104"/>
              <a:ext cx="11183214" cy="1216800"/>
            </a:xfrm>
            <a:prstGeom prst="roundRect">
              <a:avLst>
                <a:gd name="adj" fmla="val 16667"/>
              </a:avLst>
            </a:prstGeom>
            <a:gradFill>
              <a:gsLst>
                <a:gs pos="0">
                  <a:srgbClr val="B76D4B"/>
                </a:gs>
                <a:gs pos="50000">
                  <a:srgbClr val="B35817"/>
                </a:gs>
                <a:gs pos="100000">
                  <a:srgbClr val="A34C0F"/>
                </a:gs>
              </a:gsLst>
              <a:lin ang="5400000" scaled="0"/>
            </a:gradFill>
            <a:ln>
              <a:noFill/>
            </a:ln>
            <a:effectLst>
              <a:outerShdw blurRad="57150" dist="19050" dir="5400000" algn="ctr" rotWithShape="0">
                <a:srgbClr val="000000">
                  <a:alpha val="6196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imes New Roman"/>
                <a:ea typeface="Times New Roman"/>
                <a:cs typeface="Times New Roman"/>
                <a:sym typeface="Times New Roman"/>
              </a:endParaRPr>
            </a:p>
          </p:txBody>
        </p:sp>
        <p:sp>
          <p:nvSpPr>
            <p:cNvPr id="94" name="Google Shape;94;p3"/>
            <p:cNvSpPr txBox="1"/>
            <p:nvPr/>
          </p:nvSpPr>
          <p:spPr>
            <a:xfrm>
              <a:off x="59399" y="225503"/>
              <a:ext cx="11064416" cy="1098002"/>
            </a:xfrm>
            <a:prstGeom prst="rect">
              <a:avLst/>
            </a:prstGeom>
            <a:noFill/>
            <a:ln>
              <a:noFill/>
            </a:ln>
          </p:spPr>
          <p:txBody>
            <a:bodyPr spcFirstLastPara="1" wrap="square" lIns="91425" tIns="91425" rIns="91425" bIns="91425" anchor="ctr" anchorCtr="0">
              <a:noAutofit/>
            </a:bodyPr>
            <a:lstStyle/>
            <a:p>
              <a:pPr marL="0" marR="0" lvl="0" indent="0" algn="ctr" rtl="0">
                <a:lnSpc>
                  <a:spcPct val="150000"/>
                </a:lnSpc>
                <a:spcBef>
                  <a:spcPts val="0"/>
                </a:spcBef>
                <a:spcAft>
                  <a:spcPts val="0"/>
                </a:spcAft>
                <a:buClr>
                  <a:schemeClr val="lt1"/>
                </a:buClr>
                <a:buSzPts val="2400"/>
                <a:buFont typeface="Times New Roman"/>
                <a:buNone/>
              </a:pPr>
              <a:r>
                <a:rPr lang="en-US" sz="2400" b="0" i="0" u="none" strike="noStrike" cap="none">
                  <a:solidFill>
                    <a:schemeClr val="lt1"/>
                  </a:solidFill>
                  <a:latin typeface="Times New Roman"/>
                  <a:ea typeface="Times New Roman"/>
                  <a:cs typeface="Times New Roman"/>
                  <a:sym typeface="Times New Roman"/>
                </a:rPr>
                <a:t>The main aim of the unit is to enhance basic knowledge about reading skills and their uses across boundaries.</a:t>
              </a:r>
              <a:endParaRPr sz="2400" b="1" i="0" u="none" strike="noStrike" cap="none">
                <a:solidFill>
                  <a:schemeClr val="lt1"/>
                </a:solidFill>
                <a:latin typeface="Times New Roman"/>
                <a:ea typeface="Times New Roman"/>
                <a:cs typeface="Times New Roman"/>
                <a:sym typeface="Times New Roman"/>
              </a:endParaRPr>
            </a:p>
          </p:txBody>
        </p:sp>
      </p:grpSp>
      <p:sp>
        <p:nvSpPr>
          <p:cNvPr id="95" name="Google Shape;95;p3"/>
          <p:cNvSpPr txBox="1"/>
          <p:nvPr/>
        </p:nvSpPr>
        <p:spPr>
          <a:xfrm>
            <a:off x="618744" y="440596"/>
            <a:ext cx="8599163" cy="523220"/>
          </a:xfrm>
          <a:prstGeom prst="rect">
            <a:avLst/>
          </a:prstGeom>
          <a:noFill/>
          <a:ln>
            <a:noFill/>
          </a:ln>
        </p:spPr>
        <p:txBody>
          <a:bodyPr spcFirstLastPara="1" wrap="square" lIns="91425" tIns="45700" rIns="91425" bIns="45700" anchor="t" anchorCtr="0">
            <a:spAutoFit/>
          </a:bodyPr>
          <a:lstStyle/>
          <a:p>
            <a:pPr marL="12700" marR="0" lvl="0" indent="0" algn="l" rtl="0">
              <a:lnSpc>
                <a:spcPct val="100000"/>
              </a:lnSpc>
              <a:spcBef>
                <a:spcPts val="0"/>
              </a:spcBef>
              <a:spcAft>
                <a:spcPts val="0"/>
              </a:spcAft>
              <a:buClr>
                <a:srgbClr val="000000"/>
              </a:buClr>
              <a:buSzPts val="2800"/>
              <a:buFont typeface="Arial"/>
              <a:buNone/>
            </a:pPr>
            <a:r>
              <a:rPr lang="en-US" sz="2800" b="1" i="0" u="none" strike="noStrike" cap="none">
                <a:solidFill>
                  <a:srgbClr val="E77F35"/>
                </a:solidFill>
                <a:latin typeface="Times New Roman"/>
                <a:ea typeface="Times New Roman"/>
                <a:cs typeface="Times New Roman"/>
                <a:sym typeface="Times New Roman"/>
              </a:rPr>
              <a:t>Reading Skills- II</a:t>
            </a:r>
            <a:endParaRPr sz="2800" b="0" i="0" u="none" strike="noStrike" cap="none">
              <a:solidFill>
                <a:srgbClr val="000000"/>
              </a:solidFill>
              <a:latin typeface="Times New Roman"/>
              <a:ea typeface="Times New Roman"/>
              <a:cs typeface="Times New Roman"/>
              <a:sym typeface="Times New Roman"/>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4"/>
          <p:cNvSpPr txBox="1">
            <a:spLocks noGrp="1"/>
          </p:cNvSpPr>
          <p:nvPr>
            <p:ph type="sldNum" idx="12"/>
          </p:nvPr>
        </p:nvSpPr>
        <p:spPr>
          <a:xfrm>
            <a:off x="8156601" y="6356350"/>
            <a:ext cx="3651199"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4</a:t>
            </a:fld>
            <a:endParaRPr/>
          </a:p>
        </p:txBody>
      </p:sp>
      <p:pic>
        <p:nvPicPr>
          <p:cNvPr id="102" name="Google Shape;102;p4"/>
          <p:cNvPicPr preferRelativeResize="0"/>
          <p:nvPr/>
        </p:nvPicPr>
        <p:blipFill rotWithShape="1">
          <a:blip r:embed="rId3">
            <a:alphaModFix/>
          </a:blip>
          <a:srcRect l="13124" t="6865" r="6823" b="14653"/>
          <a:stretch/>
        </p:blipFill>
        <p:spPr>
          <a:xfrm>
            <a:off x="7769" y="1070600"/>
            <a:ext cx="2237015" cy="1587560"/>
          </a:xfrm>
          <a:prstGeom prst="rect">
            <a:avLst/>
          </a:prstGeom>
          <a:noFill/>
          <a:ln>
            <a:noFill/>
          </a:ln>
        </p:spPr>
      </p:pic>
      <p:sp>
        <p:nvSpPr>
          <p:cNvPr id="103" name="Google Shape;103;p4"/>
          <p:cNvSpPr/>
          <p:nvPr/>
        </p:nvSpPr>
        <p:spPr>
          <a:xfrm>
            <a:off x="2024743" y="1328279"/>
            <a:ext cx="3439852" cy="830956"/>
          </a:xfrm>
          <a:prstGeom prst="rect">
            <a:avLst/>
          </a:prstGeom>
          <a:noFill/>
          <a:ln>
            <a:noFill/>
          </a:ln>
        </p:spPr>
        <p:txBody>
          <a:bodyPr spcFirstLastPara="1" wrap="square" lIns="91425" tIns="45700" rIns="91425" bIns="45700" anchor="t" anchorCtr="0">
            <a:spAutoFit/>
          </a:bodyPr>
          <a:lstStyle/>
          <a:p>
            <a:pPr marL="360045" marR="0" lvl="4" indent="0" algn="l" rtl="0">
              <a:lnSpc>
                <a:spcPct val="100000"/>
              </a:lnSpc>
              <a:spcBef>
                <a:spcPts val="0"/>
              </a:spcBef>
              <a:spcAft>
                <a:spcPts val="0"/>
              </a:spcAft>
              <a:buClr>
                <a:srgbClr val="000000"/>
              </a:buClr>
              <a:buSzPts val="2400"/>
              <a:buFont typeface="Arial"/>
              <a:buNone/>
            </a:pPr>
            <a:r>
              <a:rPr lang="en-US" sz="2400" b="1" i="0" u="none" strike="noStrike" cap="none">
                <a:solidFill>
                  <a:srgbClr val="35241A"/>
                </a:solidFill>
                <a:latin typeface="Times New Roman"/>
                <a:ea typeface="Times New Roman"/>
                <a:cs typeface="Times New Roman"/>
                <a:sym typeface="Times New Roman"/>
              </a:rPr>
              <a:t>LEARNING OBJECTIVES</a:t>
            </a:r>
            <a:endParaRPr sz="1400" b="0" i="0" u="none" strike="noStrike" cap="none">
              <a:solidFill>
                <a:srgbClr val="000000"/>
              </a:solidFill>
              <a:latin typeface="Arial"/>
              <a:ea typeface="Arial"/>
              <a:cs typeface="Arial"/>
              <a:sym typeface="Arial"/>
            </a:endParaRPr>
          </a:p>
        </p:txBody>
      </p:sp>
      <p:grpSp>
        <p:nvGrpSpPr>
          <p:cNvPr id="104" name="Google Shape;104;p4"/>
          <p:cNvGrpSpPr/>
          <p:nvPr/>
        </p:nvGrpSpPr>
        <p:grpSpPr>
          <a:xfrm>
            <a:off x="-4859506" y="1724961"/>
            <a:ext cx="17002344" cy="5734397"/>
            <a:chOff x="-4814535" y="-737884"/>
            <a:chExt cx="17002344" cy="5734397"/>
          </a:xfrm>
        </p:grpSpPr>
        <p:sp>
          <p:nvSpPr>
            <p:cNvPr id="105" name="Google Shape;105;p4"/>
            <p:cNvSpPr/>
            <p:nvPr/>
          </p:nvSpPr>
          <p:spPr>
            <a:xfrm>
              <a:off x="-4814535" y="-737884"/>
              <a:ext cx="5734397" cy="5734397"/>
            </a:xfrm>
            <a:prstGeom prst="blockArc">
              <a:avLst>
                <a:gd name="adj1" fmla="val 18900000"/>
                <a:gd name="adj2" fmla="val 2700000"/>
                <a:gd name="adj3" fmla="val 377"/>
              </a:avLst>
            </a:prstGeom>
            <a:solidFill>
              <a:srgbClr val="704A36"/>
            </a:solidFill>
            <a:ln w="12700" cap="flat" cmpd="sng">
              <a:solidFill>
                <a:schemeClr val="accent3"/>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imes New Roman"/>
                <a:ea typeface="Times New Roman"/>
                <a:cs typeface="Times New Roman"/>
                <a:sym typeface="Times New Roman"/>
              </a:endParaRPr>
            </a:p>
          </p:txBody>
        </p:sp>
        <p:sp>
          <p:nvSpPr>
            <p:cNvPr id="106" name="Google Shape;106;p4"/>
            <p:cNvSpPr/>
            <p:nvPr/>
          </p:nvSpPr>
          <p:spPr>
            <a:xfrm>
              <a:off x="591606" y="425862"/>
              <a:ext cx="11596203" cy="851725"/>
            </a:xfrm>
            <a:prstGeom prst="rect">
              <a:avLst/>
            </a:prstGeom>
            <a:solidFill>
              <a:schemeClr val="accent2"/>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imes New Roman"/>
                <a:ea typeface="Times New Roman"/>
                <a:cs typeface="Times New Roman"/>
                <a:sym typeface="Times New Roman"/>
              </a:endParaRPr>
            </a:p>
          </p:txBody>
        </p:sp>
        <p:sp>
          <p:nvSpPr>
            <p:cNvPr id="107" name="Google Shape;107;p4"/>
            <p:cNvSpPr txBox="1"/>
            <p:nvPr/>
          </p:nvSpPr>
          <p:spPr>
            <a:xfrm>
              <a:off x="591606" y="425862"/>
              <a:ext cx="11596203" cy="851725"/>
            </a:xfrm>
            <a:prstGeom prst="rect">
              <a:avLst/>
            </a:prstGeom>
            <a:noFill/>
            <a:ln>
              <a:noFill/>
            </a:ln>
          </p:spPr>
          <p:txBody>
            <a:bodyPr spcFirstLastPara="1" wrap="square" lIns="676050" tIns="60950" rIns="60950" bIns="60950" anchor="ctr" anchorCtr="0">
              <a:noAutofit/>
            </a:bodyPr>
            <a:lstStyle/>
            <a:p>
              <a:pPr marL="0" marR="0" lvl="0" indent="0" algn="l" rtl="0">
                <a:lnSpc>
                  <a:spcPct val="90000"/>
                </a:lnSpc>
                <a:spcBef>
                  <a:spcPts val="0"/>
                </a:spcBef>
                <a:spcAft>
                  <a:spcPts val="0"/>
                </a:spcAft>
                <a:buClr>
                  <a:srgbClr val="000000"/>
                </a:buClr>
                <a:buSzPts val="2400"/>
                <a:buFont typeface="Arial"/>
                <a:buNone/>
              </a:pPr>
              <a:r>
                <a:rPr lang="en-US" sz="2400" b="0" i="0" u="none" strike="noStrike" cap="none">
                  <a:solidFill>
                    <a:schemeClr val="lt1"/>
                  </a:solidFill>
                  <a:latin typeface="Times New Roman"/>
                  <a:ea typeface="Times New Roman"/>
                  <a:cs typeface="Times New Roman"/>
                  <a:sym typeface="Times New Roman"/>
                </a:rPr>
                <a:t>To explain the importance of subject-verb agreement</a:t>
              </a:r>
              <a:endParaRPr sz="2400" b="1" i="0" u="none" strike="noStrike" cap="none">
                <a:solidFill>
                  <a:schemeClr val="lt1"/>
                </a:solidFill>
                <a:latin typeface="Times New Roman"/>
                <a:ea typeface="Times New Roman"/>
                <a:cs typeface="Times New Roman"/>
                <a:sym typeface="Times New Roman"/>
              </a:endParaRPr>
            </a:p>
          </p:txBody>
        </p:sp>
        <p:sp>
          <p:nvSpPr>
            <p:cNvPr id="108" name="Google Shape;108;p4"/>
            <p:cNvSpPr/>
            <p:nvPr/>
          </p:nvSpPr>
          <p:spPr>
            <a:xfrm>
              <a:off x="59277" y="319397"/>
              <a:ext cx="1064657" cy="1064657"/>
            </a:xfrm>
            <a:prstGeom prst="ellipse">
              <a:avLst/>
            </a:prstGeom>
            <a:solidFill>
              <a:schemeClr val="lt1"/>
            </a:solidFill>
            <a:ln w="12700" cap="flat" cmpd="sng">
              <a:solidFill>
                <a:schemeClr val="accent2"/>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imes New Roman"/>
                <a:ea typeface="Times New Roman"/>
                <a:cs typeface="Times New Roman"/>
                <a:sym typeface="Times New Roman"/>
              </a:endParaRPr>
            </a:p>
          </p:txBody>
        </p:sp>
        <p:sp>
          <p:nvSpPr>
            <p:cNvPr id="109" name="Google Shape;109;p4"/>
            <p:cNvSpPr/>
            <p:nvPr/>
          </p:nvSpPr>
          <p:spPr>
            <a:xfrm>
              <a:off x="901208" y="1703451"/>
              <a:ext cx="11286600" cy="851725"/>
            </a:xfrm>
            <a:prstGeom prst="rect">
              <a:avLst/>
            </a:prstGeom>
            <a:solidFill>
              <a:srgbClr val="C47F6E"/>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imes New Roman"/>
                <a:ea typeface="Times New Roman"/>
                <a:cs typeface="Times New Roman"/>
                <a:sym typeface="Times New Roman"/>
              </a:endParaRPr>
            </a:p>
          </p:txBody>
        </p:sp>
        <p:sp>
          <p:nvSpPr>
            <p:cNvPr id="110" name="Google Shape;110;p4"/>
            <p:cNvSpPr txBox="1"/>
            <p:nvPr/>
          </p:nvSpPr>
          <p:spPr>
            <a:xfrm>
              <a:off x="901208" y="1703451"/>
              <a:ext cx="11286600" cy="851725"/>
            </a:xfrm>
            <a:prstGeom prst="rect">
              <a:avLst/>
            </a:prstGeom>
            <a:noFill/>
            <a:ln>
              <a:noFill/>
            </a:ln>
          </p:spPr>
          <p:txBody>
            <a:bodyPr spcFirstLastPara="1" wrap="square" lIns="676050" tIns="60950" rIns="60950" bIns="60950" anchor="ctr" anchorCtr="0">
              <a:noAutofit/>
            </a:bodyPr>
            <a:lstStyle/>
            <a:p>
              <a:pPr marL="0" marR="0" lvl="0" indent="0" algn="l" rtl="0">
                <a:lnSpc>
                  <a:spcPct val="90000"/>
                </a:lnSpc>
                <a:spcBef>
                  <a:spcPts val="0"/>
                </a:spcBef>
                <a:spcAft>
                  <a:spcPts val="0"/>
                </a:spcAft>
                <a:buClr>
                  <a:srgbClr val="000000"/>
                </a:buClr>
                <a:buSzPts val="2400"/>
                <a:buFont typeface="Arial"/>
                <a:buNone/>
              </a:pPr>
              <a:r>
                <a:rPr lang="en-US" sz="2400" b="0" i="0" u="none" strike="noStrike" cap="none">
                  <a:solidFill>
                    <a:schemeClr val="lt1"/>
                  </a:solidFill>
                  <a:latin typeface="Times New Roman"/>
                  <a:ea typeface="Times New Roman"/>
                  <a:cs typeface="Times New Roman"/>
                  <a:sym typeface="Times New Roman"/>
                </a:rPr>
                <a:t>To classify changing voice in sentences.</a:t>
              </a:r>
              <a:endParaRPr sz="2400" b="1" i="0" u="none" strike="noStrike" cap="none">
                <a:solidFill>
                  <a:schemeClr val="lt1"/>
                </a:solidFill>
                <a:latin typeface="Times New Roman"/>
                <a:ea typeface="Times New Roman"/>
                <a:cs typeface="Times New Roman"/>
                <a:sym typeface="Times New Roman"/>
              </a:endParaRPr>
            </a:p>
          </p:txBody>
        </p:sp>
        <p:sp>
          <p:nvSpPr>
            <p:cNvPr id="111" name="Google Shape;111;p4"/>
            <p:cNvSpPr/>
            <p:nvPr/>
          </p:nvSpPr>
          <p:spPr>
            <a:xfrm>
              <a:off x="368879" y="1596985"/>
              <a:ext cx="1064657" cy="1064657"/>
            </a:xfrm>
            <a:prstGeom prst="ellipse">
              <a:avLst/>
            </a:prstGeom>
            <a:solidFill>
              <a:schemeClr val="lt1"/>
            </a:solidFill>
            <a:ln w="12700" cap="flat" cmpd="sng">
              <a:solidFill>
                <a:srgbClr val="C47F6E"/>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imes New Roman"/>
                <a:ea typeface="Times New Roman"/>
                <a:cs typeface="Times New Roman"/>
                <a:sym typeface="Times New Roman"/>
              </a:endParaRPr>
            </a:p>
          </p:txBody>
        </p:sp>
        <p:sp>
          <p:nvSpPr>
            <p:cNvPr id="112" name="Google Shape;112;p4"/>
            <p:cNvSpPr/>
            <p:nvPr/>
          </p:nvSpPr>
          <p:spPr>
            <a:xfrm>
              <a:off x="591606" y="2981040"/>
              <a:ext cx="11596203" cy="851725"/>
            </a:xfrm>
            <a:prstGeom prst="rect">
              <a:avLst/>
            </a:prstGeom>
            <a:solidFill>
              <a:srgbClr val="A4A4A4"/>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imes New Roman"/>
                <a:ea typeface="Times New Roman"/>
                <a:cs typeface="Times New Roman"/>
                <a:sym typeface="Times New Roman"/>
              </a:endParaRPr>
            </a:p>
          </p:txBody>
        </p:sp>
        <p:sp>
          <p:nvSpPr>
            <p:cNvPr id="113" name="Google Shape;113;p4"/>
            <p:cNvSpPr txBox="1"/>
            <p:nvPr/>
          </p:nvSpPr>
          <p:spPr>
            <a:xfrm>
              <a:off x="591606" y="2981040"/>
              <a:ext cx="11596203" cy="851725"/>
            </a:xfrm>
            <a:prstGeom prst="rect">
              <a:avLst/>
            </a:prstGeom>
            <a:noFill/>
            <a:ln>
              <a:noFill/>
            </a:ln>
          </p:spPr>
          <p:txBody>
            <a:bodyPr spcFirstLastPara="1" wrap="square" lIns="676050" tIns="60950" rIns="60950" bIns="60950" anchor="ctr" anchorCtr="0">
              <a:noAutofit/>
            </a:bodyPr>
            <a:lstStyle/>
            <a:p>
              <a:pPr marL="0" marR="0" lvl="0" indent="0" algn="l" rtl="0">
                <a:lnSpc>
                  <a:spcPct val="90000"/>
                </a:lnSpc>
                <a:spcBef>
                  <a:spcPts val="0"/>
                </a:spcBef>
                <a:spcAft>
                  <a:spcPts val="0"/>
                </a:spcAft>
                <a:buClr>
                  <a:srgbClr val="000000"/>
                </a:buClr>
                <a:buSzPts val="2400"/>
                <a:buFont typeface="Arial"/>
                <a:buNone/>
              </a:pPr>
              <a:r>
                <a:rPr lang="en-US" sz="2400" b="0" i="0" u="none" strike="noStrike" cap="none">
                  <a:solidFill>
                    <a:schemeClr val="lt1"/>
                  </a:solidFill>
                  <a:latin typeface="Times New Roman"/>
                  <a:ea typeface="Times New Roman"/>
                  <a:cs typeface="Times New Roman"/>
                  <a:sym typeface="Times New Roman"/>
                </a:rPr>
                <a:t>Adopt techniques to use direct and indirect speech.</a:t>
              </a:r>
              <a:endParaRPr sz="2400" b="1" i="0" u="none" strike="noStrike" cap="none">
                <a:solidFill>
                  <a:schemeClr val="lt1"/>
                </a:solidFill>
                <a:latin typeface="Times New Roman"/>
                <a:ea typeface="Times New Roman"/>
                <a:cs typeface="Times New Roman"/>
                <a:sym typeface="Times New Roman"/>
              </a:endParaRPr>
            </a:p>
          </p:txBody>
        </p:sp>
        <p:sp>
          <p:nvSpPr>
            <p:cNvPr id="114" name="Google Shape;114;p4"/>
            <p:cNvSpPr/>
            <p:nvPr/>
          </p:nvSpPr>
          <p:spPr>
            <a:xfrm>
              <a:off x="59277" y="2874574"/>
              <a:ext cx="1064657" cy="1064657"/>
            </a:xfrm>
            <a:prstGeom prst="ellipse">
              <a:avLst/>
            </a:prstGeom>
            <a:solidFill>
              <a:schemeClr val="lt1"/>
            </a:solidFill>
            <a:ln w="12700" cap="flat" cmpd="sng">
              <a:solidFill>
                <a:srgbClr val="A4A4A4"/>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imes New Roman"/>
                <a:ea typeface="Times New Roman"/>
                <a:cs typeface="Times New Roman"/>
                <a:sym typeface="Times New Roman"/>
              </a:endParaRPr>
            </a:p>
          </p:txBody>
        </p:sp>
      </p:grpSp>
      <p:sp>
        <p:nvSpPr>
          <p:cNvPr id="115" name="Google Shape;115;p4"/>
          <p:cNvSpPr txBox="1"/>
          <p:nvPr/>
        </p:nvSpPr>
        <p:spPr>
          <a:xfrm>
            <a:off x="356722" y="3023421"/>
            <a:ext cx="393056" cy="5847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200"/>
              <a:buFont typeface="Arial"/>
              <a:buNone/>
            </a:pPr>
            <a:r>
              <a:rPr lang="en-US" sz="3200" b="1" i="0" u="none" strike="noStrike" cap="none">
                <a:solidFill>
                  <a:srgbClr val="ED7D31"/>
                </a:solidFill>
                <a:latin typeface="Times New Roman"/>
                <a:ea typeface="Times New Roman"/>
                <a:cs typeface="Times New Roman"/>
                <a:sym typeface="Times New Roman"/>
              </a:rPr>
              <a:t>1</a:t>
            </a:r>
            <a:endParaRPr sz="1400" b="0" i="0" u="none" strike="noStrike" cap="none">
              <a:solidFill>
                <a:srgbClr val="000000"/>
              </a:solidFill>
              <a:latin typeface="Arial"/>
              <a:ea typeface="Arial"/>
              <a:cs typeface="Arial"/>
              <a:sym typeface="Arial"/>
            </a:endParaRPr>
          </a:p>
        </p:txBody>
      </p:sp>
      <p:sp>
        <p:nvSpPr>
          <p:cNvPr id="116" name="Google Shape;116;p4"/>
          <p:cNvSpPr txBox="1"/>
          <p:nvPr/>
        </p:nvSpPr>
        <p:spPr>
          <a:xfrm>
            <a:off x="356722" y="5556294"/>
            <a:ext cx="393056" cy="5847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200"/>
              <a:buFont typeface="Arial"/>
              <a:buNone/>
            </a:pPr>
            <a:r>
              <a:rPr lang="en-US" sz="3200" b="1" i="0" u="none" strike="noStrike" cap="none">
                <a:solidFill>
                  <a:srgbClr val="A5A5A5"/>
                </a:solidFill>
                <a:latin typeface="Times New Roman"/>
                <a:ea typeface="Times New Roman"/>
                <a:cs typeface="Times New Roman"/>
                <a:sym typeface="Times New Roman"/>
              </a:rPr>
              <a:t>3</a:t>
            </a:r>
            <a:endParaRPr sz="1400" b="0" i="0" u="none" strike="noStrike" cap="none">
              <a:solidFill>
                <a:srgbClr val="000000"/>
              </a:solidFill>
              <a:latin typeface="Arial"/>
              <a:ea typeface="Arial"/>
              <a:cs typeface="Arial"/>
              <a:sym typeface="Arial"/>
            </a:endParaRPr>
          </a:p>
        </p:txBody>
      </p:sp>
      <p:sp>
        <p:nvSpPr>
          <p:cNvPr id="117" name="Google Shape;117;p4"/>
          <p:cNvSpPr txBox="1"/>
          <p:nvPr/>
        </p:nvSpPr>
        <p:spPr>
          <a:xfrm>
            <a:off x="691275" y="4289857"/>
            <a:ext cx="393056" cy="5847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200"/>
              <a:buFont typeface="Arial"/>
              <a:buNone/>
            </a:pPr>
            <a:r>
              <a:rPr lang="en-US" sz="3200" b="1" i="0" u="none" strike="noStrike" cap="none">
                <a:solidFill>
                  <a:srgbClr val="C48170"/>
                </a:solidFill>
                <a:latin typeface="Times New Roman"/>
                <a:ea typeface="Times New Roman"/>
                <a:cs typeface="Times New Roman"/>
                <a:sym typeface="Times New Roman"/>
              </a:rPr>
              <a:t>2</a:t>
            </a:r>
            <a:endParaRPr sz="1400" b="0" i="0" u="none" strike="noStrike" cap="none">
              <a:solidFill>
                <a:srgbClr val="000000"/>
              </a:solidFill>
              <a:latin typeface="Arial"/>
              <a:ea typeface="Arial"/>
              <a:cs typeface="Arial"/>
              <a:sym typeface="Arial"/>
            </a:endParaRPr>
          </a:p>
        </p:txBody>
      </p:sp>
      <p:sp>
        <p:nvSpPr>
          <p:cNvPr id="118" name="Google Shape;118;p4"/>
          <p:cNvSpPr txBox="1"/>
          <p:nvPr/>
        </p:nvSpPr>
        <p:spPr>
          <a:xfrm>
            <a:off x="618744" y="440596"/>
            <a:ext cx="8599163" cy="523220"/>
          </a:xfrm>
          <a:prstGeom prst="rect">
            <a:avLst/>
          </a:prstGeom>
          <a:noFill/>
          <a:ln>
            <a:noFill/>
          </a:ln>
        </p:spPr>
        <p:txBody>
          <a:bodyPr spcFirstLastPara="1" wrap="square" lIns="91425" tIns="45700" rIns="91425" bIns="45700" anchor="t" anchorCtr="0">
            <a:spAutoFit/>
          </a:bodyPr>
          <a:lstStyle/>
          <a:p>
            <a:pPr marL="12700" marR="0" lvl="0" indent="0" algn="l" rtl="0">
              <a:lnSpc>
                <a:spcPct val="100000"/>
              </a:lnSpc>
              <a:spcBef>
                <a:spcPts val="0"/>
              </a:spcBef>
              <a:spcAft>
                <a:spcPts val="0"/>
              </a:spcAft>
              <a:buClr>
                <a:srgbClr val="000000"/>
              </a:buClr>
              <a:buSzPts val="2800"/>
              <a:buFont typeface="Arial"/>
              <a:buNone/>
            </a:pPr>
            <a:r>
              <a:rPr lang="en-US" sz="2800" b="1" i="0" u="none" strike="noStrike" cap="none">
                <a:solidFill>
                  <a:srgbClr val="E77F35"/>
                </a:solidFill>
                <a:latin typeface="Times New Roman"/>
                <a:ea typeface="Times New Roman"/>
                <a:cs typeface="Times New Roman"/>
                <a:sym typeface="Times New Roman"/>
              </a:rPr>
              <a:t>Reading Skills- II</a:t>
            </a:r>
            <a:endParaRPr sz="2800" b="0" i="0" u="none" strike="noStrike" cap="none">
              <a:solidFill>
                <a:srgbClr val="000000"/>
              </a:solidFill>
              <a:latin typeface="Times New Roman"/>
              <a:ea typeface="Times New Roman"/>
              <a:cs typeface="Times New Roman"/>
              <a:sym typeface="Times New Roman"/>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15"/>
                                        </p:tgtEl>
                                        <p:attrNameLst>
                                          <p:attrName>style.visibility</p:attrName>
                                        </p:attrNameLst>
                                      </p:cBhvr>
                                      <p:to>
                                        <p:strVal val="visible"/>
                                      </p:to>
                                    </p:set>
                                    <p:animEffect transition="in" filter="fade">
                                      <p:cBhvr>
                                        <p:cTn id="7" dur="500"/>
                                        <p:tgtEl>
                                          <p:spTgt spid="115"/>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17"/>
                                        </p:tgtEl>
                                        <p:attrNameLst>
                                          <p:attrName>style.visibility</p:attrName>
                                        </p:attrNameLst>
                                      </p:cBhvr>
                                      <p:to>
                                        <p:strVal val="visible"/>
                                      </p:to>
                                    </p:set>
                                    <p:animEffect transition="in" filter="fade">
                                      <p:cBhvr>
                                        <p:cTn id="11" dur="500"/>
                                        <p:tgtEl>
                                          <p:spTgt spid="117"/>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16"/>
                                        </p:tgtEl>
                                        <p:attrNameLst>
                                          <p:attrName>style.visibility</p:attrName>
                                        </p:attrNameLst>
                                      </p:cBhvr>
                                      <p:to>
                                        <p:strVal val="visible"/>
                                      </p:to>
                                    </p:set>
                                    <p:animEffect transition="in" filter="fade">
                                      <p:cBhvr>
                                        <p:cTn id="15" dur="500"/>
                                        <p:tgtEl>
                                          <p:spTgt spid="1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5"/>
          <p:cNvSpPr txBox="1">
            <a:spLocks noGrp="1"/>
          </p:cNvSpPr>
          <p:nvPr>
            <p:ph type="sldNum" idx="12"/>
          </p:nvPr>
        </p:nvSpPr>
        <p:spPr>
          <a:xfrm>
            <a:off x="8156601" y="6356350"/>
            <a:ext cx="3651199"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5</a:t>
            </a:fld>
            <a:endParaRPr/>
          </a:p>
        </p:txBody>
      </p:sp>
      <p:pic>
        <p:nvPicPr>
          <p:cNvPr id="125" name="Google Shape;125;p5"/>
          <p:cNvPicPr preferRelativeResize="0"/>
          <p:nvPr/>
        </p:nvPicPr>
        <p:blipFill rotWithShape="1">
          <a:blip r:embed="rId3">
            <a:alphaModFix/>
          </a:blip>
          <a:srcRect l="13124" t="6865" r="6823" b="14653"/>
          <a:stretch/>
        </p:blipFill>
        <p:spPr>
          <a:xfrm>
            <a:off x="7769" y="1070600"/>
            <a:ext cx="2237015" cy="1587560"/>
          </a:xfrm>
          <a:prstGeom prst="rect">
            <a:avLst/>
          </a:prstGeom>
          <a:noFill/>
          <a:ln>
            <a:noFill/>
          </a:ln>
        </p:spPr>
      </p:pic>
      <p:sp>
        <p:nvSpPr>
          <p:cNvPr id="126" name="Google Shape;126;p5"/>
          <p:cNvSpPr/>
          <p:nvPr/>
        </p:nvSpPr>
        <p:spPr>
          <a:xfrm>
            <a:off x="2024743" y="1328279"/>
            <a:ext cx="3421065" cy="830956"/>
          </a:xfrm>
          <a:prstGeom prst="rect">
            <a:avLst/>
          </a:prstGeom>
          <a:noFill/>
          <a:ln>
            <a:noFill/>
          </a:ln>
        </p:spPr>
        <p:txBody>
          <a:bodyPr spcFirstLastPara="1" wrap="square" lIns="91425" tIns="45700" rIns="91425" bIns="45700" anchor="t" anchorCtr="0">
            <a:spAutoFit/>
          </a:bodyPr>
          <a:lstStyle/>
          <a:p>
            <a:pPr marL="360045" marR="0" lvl="4" indent="0" algn="l" rtl="0">
              <a:lnSpc>
                <a:spcPct val="100000"/>
              </a:lnSpc>
              <a:spcBef>
                <a:spcPts val="0"/>
              </a:spcBef>
              <a:spcAft>
                <a:spcPts val="0"/>
              </a:spcAft>
              <a:buClr>
                <a:srgbClr val="000000"/>
              </a:buClr>
              <a:buSzPts val="2400"/>
              <a:buFont typeface="Arial"/>
              <a:buNone/>
            </a:pPr>
            <a:r>
              <a:rPr lang="en-US" sz="2400" b="1" i="0" u="none" strike="noStrike" cap="none">
                <a:solidFill>
                  <a:srgbClr val="35241A"/>
                </a:solidFill>
                <a:latin typeface="Times New Roman"/>
                <a:ea typeface="Times New Roman"/>
                <a:cs typeface="Times New Roman"/>
                <a:sym typeface="Times New Roman"/>
              </a:rPr>
              <a:t>LEARNING OUTCOMES</a:t>
            </a:r>
            <a:endParaRPr sz="1400" b="0" i="0" u="none" strike="noStrike" cap="none">
              <a:solidFill>
                <a:srgbClr val="000000"/>
              </a:solidFill>
              <a:latin typeface="Arial"/>
              <a:ea typeface="Arial"/>
              <a:cs typeface="Arial"/>
              <a:sym typeface="Arial"/>
            </a:endParaRPr>
          </a:p>
        </p:txBody>
      </p:sp>
      <p:grpSp>
        <p:nvGrpSpPr>
          <p:cNvPr id="127" name="Google Shape;127;p5"/>
          <p:cNvGrpSpPr/>
          <p:nvPr/>
        </p:nvGrpSpPr>
        <p:grpSpPr>
          <a:xfrm>
            <a:off x="-4859506" y="1724961"/>
            <a:ext cx="16993245" cy="5734397"/>
            <a:chOff x="-4814535" y="-737884"/>
            <a:chExt cx="16993245" cy="5734397"/>
          </a:xfrm>
        </p:grpSpPr>
        <p:sp>
          <p:nvSpPr>
            <p:cNvPr id="128" name="Google Shape;128;p5"/>
            <p:cNvSpPr/>
            <p:nvPr/>
          </p:nvSpPr>
          <p:spPr>
            <a:xfrm>
              <a:off x="-4814535" y="-737884"/>
              <a:ext cx="5734397" cy="5734397"/>
            </a:xfrm>
            <a:prstGeom prst="blockArc">
              <a:avLst>
                <a:gd name="adj1" fmla="val 18900000"/>
                <a:gd name="adj2" fmla="val 2700000"/>
                <a:gd name="adj3" fmla="val 377"/>
              </a:avLst>
            </a:prstGeom>
            <a:solidFill>
              <a:srgbClr val="704A36"/>
            </a:solidFill>
            <a:ln w="12700" cap="flat" cmpd="sng">
              <a:solidFill>
                <a:schemeClr val="accent3"/>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imes New Roman"/>
                <a:ea typeface="Times New Roman"/>
                <a:cs typeface="Times New Roman"/>
                <a:sym typeface="Times New Roman"/>
              </a:endParaRPr>
            </a:p>
          </p:txBody>
        </p:sp>
        <p:sp>
          <p:nvSpPr>
            <p:cNvPr id="129" name="Google Shape;129;p5"/>
            <p:cNvSpPr/>
            <p:nvPr/>
          </p:nvSpPr>
          <p:spPr>
            <a:xfrm>
              <a:off x="591606" y="425862"/>
              <a:ext cx="11587104" cy="851725"/>
            </a:xfrm>
            <a:prstGeom prst="rect">
              <a:avLst/>
            </a:prstGeom>
            <a:solidFill>
              <a:schemeClr val="accent2"/>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imes New Roman"/>
                <a:ea typeface="Times New Roman"/>
                <a:cs typeface="Times New Roman"/>
                <a:sym typeface="Times New Roman"/>
              </a:endParaRPr>
            </a:p>
          </p:txBody>
        </p:sp>
        <p:sp>
          <p:nvSpPr>
            <p:cNvPr id="130" name="Google Shape;130;p5"/>
            <p:cNvSpPr txBox="1"/>
            <p:nvPr/>
          </p:nvSpPr>
          <p:spPr>
            <a:xfrm>
              <a:off x="591606" y="425862"/>
              <a:ext cx="11587104" cy="851725"/>
            </a:xfrm>
            <a:prstGeom prst="rect">
              <a:avLst/>
            </a:prstGeom>
            <a:noFill/>
            <a:ln>
              <a:noFill/>
            </a:ln>
          </p:spPr>
          <p:txBody>
            <a:bodyPr spcFirstLastPara="1" wrap="square" lIns="676050" tIns="60950" rIns="60950" bIns="60950" anchor="ctr" anchorCtr="0">
              <a:noAutofit/>
            </a:bodyPr>
            <a:lstStyle/>
            <a:p>
              <a:pPr marL="0" marR="0" lvl="0" indent="0" algn="l" rtl="0">
                <a:lnSpc>
                  <a:spcPct val="90000"/>
                </a:lnSpc>
                <a:spcBef>
                  <a:spcPts val="0"/>
                </a:spcBef>
                <a:spcAft>
                  <a:spcPts val="0"/>
                </a:spcAft>
                <a:buClr>
                  <a:schemeClr val="lt1"/>
                </a:buClr>
                <a:buSzPts val="2400"/>
                <a:buFont typeface="Times New Roman"/>
                <a:buNone/>
              </a:pPr>
              <a:r>
                <a:rPr lang="en-US" sz="2400" b="0" i="0" u="none" strike="noStrike" cap="none">
                  <a:solidFill>
                    <a:schemeClr val="lt1"/>
                  </a:solidFill>
                  <a:latin typeface="Times New Roman"/>
                  <a:ea typeface="Times New Roman"/>
                  <a:cs typeface="Times New Roman"/>
                  <a:sym typeface="Times New Roman"/>
                </a:rPr>
                <a:t>To apply grammar rules</a:t>
              </a:r>
              <a:endParaRPr sz="2400" b="1" i="0" u="none" strike="noStrike" cap="none">
                <a:solidFill>
                  <a:schemeClr val="lt1"/>
                </a:solidFill>
                <a:latin typeface="Times New Roman"/>
                <a:ea typeface="Times New Roman"/>
                <a:cs typeface="Times New Roman"/>
                <a:sym typeface="Times New Roman"/>
              </a:endParaRPr>
            </a:p>
          </p:txBody>
        </p:sp>
        <p:sp>
          <p:nvSpPr>
            <p:cNvPr id="131" name="Google Shape;131;p5"/>
            <p:cNvSpPr/>
            <p:nvPr/>
          </p:nvSpPr>
          <p:spPr>
            <a:xfrm>
              <a:off x="59277" y="319397"/>
              <a:ext cx="1064657" cy="1064657"/>
            </a:xfrm>
            <a:prstGeom prst="ellipse">
              <a:avLst/>
            </a:prstGeom>
            <a:solidFill>
              <a:schemeClr val="lt1"/>
            </a:solidFill>
            <a:ln w="12700" cap="flat" cmpd="sng">
              <a:solidFill>
                <a:schemeClr val="accent2"/>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imes New Roman"/>
                <a:ea typeface="Times New Roman"/>
                <a:cs typeface="Times New Roman"/>
                <a:sym typeface="Times New Roman"/>
              </a:endParaRPr>
            </a:p>
          </p:txBody>
        </p:sp>
        <p:sp>
          <p:nvSpPr>
            <p:cNvPr id="132" name="Google Shape;132;p5"/>
            <p:cNvSpPr/>
            <p:nvPr/>
          </p:nvSpPr>
          <p:spPr>
            <a:xfrm>
              <a:off x="901208" y="1703451"/>
              <a:ext cx="11277501" cy="851725"/>
            </a:xfrm>
            <a:prstGeom prst="rect">
              <a:avLst/>
            </a:prstGeom>
            <a:solidFill>
              <a:srgbClr val="C47F6E"/>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imes New Roman"/>
                <a:ea typeface="Times New Roman"/>
                <a:cs typeface="Times New Roman"/>
                <a:sym typeface="Times New Roman"/>
              </a:endParaRPr>
            </a:p>
          </p:txBody>
        </p:sp>
        <p:sp>
          <p:nvSpPr>
            <p:cNvPr id="133" name="Google Shape;133;p5"/>
            <p:cNvSpPr txBox="1"/>
            <p:nvPr/>
          </p:nvSpPr>
          <p:spPr>
            <a:xfrm>
              <a:off x="901208" y="1703451"/>
              <a:ext cx="11277501" cy="851725"/>
            </a:xfrm>
            <a:prstGeom prst="rect">
              <a:avLst/>
            </a:prstGeom>
            <a:noFill/>
            <a:ln>
              <a:noFill/>
            </a:ln>
          </p:spPr>
          <p:txBody>
            <a:bodyPr spcFirstLastPara="1" wrap="square" lIns="676050" tIns="60950" rIns="60950" bIns="60950" anchor="ctr" anchorCtr="0">
              <a:noAutofit/>
            </a:bodyPr>
            <a:lstStyle/>
            <a:p>
              <a:pPr marL="0" marR="0" lvl="0" indent="0" algn="l" rtl="0">
                <a:lnSpc>
                  <a:spcPct val="90000"/>
                </a:lnSpc>
                <a:spcBef>
                  <a:spcPts val="0"/>
                </a:spcBef>
                <a:spcAft>
                  <a:spcPts val="0"/>
                </a:spcAft>
                <a:buClr>
                  <a:schemeClr val="lt1"/>
                </a:buClr>
                <a:buSzPts val="2400"/>
                <a:buFont typeface="Times New Roman"/>
                <a:buNone/>
              </a:pPr>
              <a:r>
                <a:rPr lang="en-US" sz="2400" b="0" i="0" u="none" strike="noStrike" cap="none">
                  <a:solidFill>
                    <a:schemeClr val="lt1"/>
                  </a:solidFill>
                  <a:latin typeface="Times New Roman"/>
                  <a:ea typeface="Times New Roman"/>
                  <a:cs typeface="Times New Roman"/>
                  <a:sym typeface="Times New Roman"/>
                </a:rPr>
                <a:t>To comprehend the basics of subject-verb agreement</a:t>
              </a:r>
              <a:endParaRPr sz="2400" b="1" i="0" u="none" strike="noStrike" cap="none">
                <a:solidFill>
                  <a:schemeClr val="lt1"/>
                </a:solidFill>
                <a:latin typeface="Times New Roman"/>
                <a:ea typeface="Times New Roman"/>
                <a:cs typeface="Times New Roman"/>
                <a:sym typeface="Times New Roman"/>
              </a:endParaRPr>
            </a:p>
          </p:txBody>
        </p:sp>
        <p:sp>
          <p:nvSpPr>
            <p:cNvPr id="134" name="Google Shape;134;p5"/>
            <p:cNvSpPr/>
            <p:nvPr/>
          </p:nvSpPr>
          <p:spPr>
            <a:xfrm>
              <a:off x="368879" y="1596985"/>
              <a:ext cx="1064657" cy="1064657"/>
            </a:xfrm>
            <a:prstGeom prst="ellipse">
              <a:avLst/>
            </a:prstGeom>
            <a:solidFill>
              <a:schemeClr val="lt1"/>
            </a:solidFill>
            <a:ln w="12700" cap="flat" cmpd="sng">
              <a:solidFill>
                <a:srgbClr val="C47F6E"/>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imes New Roman"/>
                <a:ea typeface="Times New Roman"/>
                <a:cs typeface="Times New Roman"/>
                <a:sym typeface="Times New Roman"/>
              </a:endParaRPr>
            </a:p>
          </p:txBody>
        </p:sp>
        <p:sp>
          <p:nvSpPr>
            <p:cNvPr id="135" name="Google Shape;135;p5"/>
            <p:cNvSpPr/>
            <p:nvPr/>
          </p:nvSpPr>
          <p:spPr>
            <a:xfrm>
              <a:off x="591606" y="2981040"/>
              <a:ext cx="11587104" cy="851725"/>
            </a:xfrm>
            <a:prstGeom prst="rect">
              <a:avLst/>
            </a:prstGeom>
            <a:solidFill>
              <a:srgbClr val="A4A4A4"/>
            </a:solidFill>
            <a:ln w="12700" cap="flat" cmpd="sng">
              <a:solidFill>
                <a:schemeClr val="lt1"/>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imes New Roman"/>
                <a:ea typeface="Times New Roman"/>
                <a:cs typeface="Times New Roman"/>
                <a:sym typeface="Times New Roman"/>
              </a:endParaRPr>
            </a:p>
          </p:txBody>
        </p:sp>
        <p:sp>
          <p:nvSpPr>
            <p:cNvPr id="136" name="Google Shape;136;p5"/>
            <p:cNvSpPr txBox="1"/>
            <p:nvPr/>
          </p:nvSpPr>
          <p:spPr>
            <a:xfrm>
              <a:off x="591606" y="2981040"/>
              <a:ext cx="11587104" cy="851725"/>
            </a:xfrm>
            <a:prstGeom prst="rect">
              <a:avLst/>
            </a:prstGeom>
            <a:noFill/>
            <a:ln>
              <a:noFill/>
            </a:ln>
          </p:spPr>
          <p:txBody>
            <a:bodyPr spcFirstLastPara="1" wrap="square" lIns="676050" tIns="60950" rIns="60950" bIns="60950" anchor="ctr" anchorCtr="0">
              <a:noAutofit/>
            </a:bodyPr>
            <a:lstStyle/>
            <a:p>
              <a:pPr marL="0" marR="0" lvl="0" indent="0" algn="l" rtl="0">
                <a:lnSpc>
                  <a:spcPct val="90000"/>
                </a:lnSpc>
                <a:spcBef>
                  <a:spcPts val="0"/>
                </a:spcBef>
                <a:spcAft>
                  <a:spcPts val="0"/>
                </a:spcAft>
                <a:buClr>
                  <a:srgbClr val="000000"/>
                </a:buClr>
                <a:buSzPts val="2400"/>
                <a:buFont typeface="Arial"/>
                <a:buNone/>
              </a:pPr>
              <a:r>
                <a:rPr lang="en-US" sz="2400" b="0" i="0" u="none" strike="noStrike" cap="none">
                  <a:solidFill>
                    <a:schemeClr val="lt1"/>
                  </a:solidFill>
                  <a:latin typeface="Times New Roman"/>
                  <a:ea typeface="Times New Roman"/>
                  <a:cs typeface="Times New Roman"/>
                  <a:sym typeface="Times New Roman"/>
                </a:rPr>
                <a:t>To use appropriate vocabulary in sentence formation</a:t>
              </a:r>
              <a:endParaRPr sz="1400" b="0" i="0" u="none" strike="noStrike" cap="none">
                <a:solidFill>
                  <a:srgbClr val="000000"/>
                </a:solidFill>
                <a:latin typeface="Times New Roman"/>
                <a:ea typeface="Times New Roman"/>
                <a:cs typeface="Times New Roman"/>
                <a:sym typeface="Times New Roman"/>
              </a:endParaRPr>
            </a:p>
          </p:txBody>
        </p:sp>
        <p:sp>
          <p:nvSpPr>
            <p:cNvPr id="137" name="Google Shape;137;p5"/>
            <p:cNvSpPr/>
            <p:nvPr/>
          </p:nvSpPr>
          <p:spPr>
            <a:xfrm>
              <a:off x="59277" y="2874574"/>
              <a:ext cx="1064657" cy="1064657"/>
            </a:xfrm>
            <a:prstGeom prst="ellipse">
              <a:avLst/>
            </a:prstGeom>
            <a:solidFill>
              <a:schemeClr val="lt1"/>
            </a:solidFill>
            <a:ln w="12700" cap="flat" cmpd="sng">
              <a:solidFill>
                <a:srgbClr val="A4A4A4"/>
              </a:solidFill>
              <a:prstDash val="solid"/>
              <a:miter lim="800000"/>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imes New Roman"/>
                <a:ea typeface="Times New Roman"/>
                <a:cs typeface="Times New Roman"/>
                <a:sym typeface="Times New Roman"/>
              </a:endParaRPr>
            </a:p>
          </p:txBody>
        </p:sp>
      </p:grpSp>
      <p:sp>
        <p:nvSpPr>
          <p:cNvPr id="138" name="Google Shape;138;p5"/>
          <p:cNvSpPr txBox="1"/>
          <p:nvPr/>
        </p:nvSpPr>
        <p:spPr>
          <a:xfrm>
            <a:off x="372477" y="3029669"/>
            <a:ext cx="393056" cy="5847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200"/>
              <a:buFont typeface="Arial"/>
              <a:buNone/>
            </a:pPr>
            <a:r>
              <a:rPr lang="en-US" sz="3200" b="1" i="0" u="none" strike="noStrike" cap="none">
                <a:solidFill>
                  <a:srgbClr val="ED7D31"/>
                </a:solidFill>
                <a:latin typeface="Times New Roman"/>
                <a:ea typeface="Times New Roman"/>
                <a:cs typeface="Times New Roman"/>
                <a:sym typeface="Times New Roman"/>
              </a:rPr>
              <a:t>1</a:t>
            </a:r>
            <a:endParaRPr sz="1400" b="0" i="0" u="none" strike="noStrike" cap="none">
              <a:solidFill>
                <a:srgbClr val="000000"/>
              </a:solidFill>
              <a:latin typeface="Arial"/>
              <a:ea typeface="Arial"/>
              <a:cs typeface="Arial"/>
              <a:sym typeface="Arial"/>
            </a:endParaRPr>
          </a:p>
        </p:txBody>
      </p:sp>
      <p:sp>
        <p:nvSpPr>
          <p:cNvPr id="139" name="Google Shape;139;p5"/>
          <p:cNvSpPr txBox="1"/>
          <p:nvPr/>
        </p:nvSpPr>
        <p:spPr>
          <a:xfrm>
            <a:off x="372477" y="5560743"/>
            <a:ext cx="393056" cy="5847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200"/>
              <a:buFont typeface="Arial"/>
              <a:buNone/>
            </a:pPr>
            <a:r>
              <a:rPr lang="en-US" sz="3200" b="1" i="0" u="none" strike="noStrike" cap="none">
                <a:solidFill>
                  <a:srgbClr val="A5A5A5"/>
                </a:solidFill>
                <a:latin typeface="Times New Roman"/>
                <a:ea typeface="Times New Roman"/>
                <a:cs typeface="Times New Roman"/>
                <a:sym typeface="Times New Roman"/>
              </a:rPr>
              <a:t>3</a:t>
            </a:r>
            <a:endParaRPr sz="1400" b="0" i="0" u="none" strike="noStrike" cap="none">
              <a:solidFill>
                <a:srgbClr val="000000"/>
              </a:solidFill>
              <a:latin typeface="Arial"/>
              <a:ea typeface="Arial"/>
              <a:cs typeface="Arial"/>
              <a:sym typeface="Arial"/>
            </a:endParaRPr>
          </a:p>
        </p:txBody>
      </p:sp>
      <p:sp>
        <p:nvSpPr>
          <p:cNvPr id="140" name="Google Shape;140;p5"/>
          <p:cNvSpPr txBox="1"/>
          <p:nvPr/>
        </p:nvSpPr>
        <p:spPr>
          <a:xfrm>
            <a:off x="662328" y="4270306"/>
            <a:ext cx="393056" cy="5847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200"/>
              <a:buFont typeface="Arial"/>
              <a:buNone/>
            </a:pPr>
            <a:r>
              <a:rPr lang="en-US" sz="3200" b="1" i="0" u="none" strike="noStrike" cap="none">
                <a:solidFill>
                  <a:srgbClr val="C48170"/>
                </a:solidFill>
                <a:latin typeface="Times New Roman"/>
                <a:ea typeface="Times New Roman"/>
                <a:cs typeface="Times New Roman"/>
                <a:sym typeface="Times New Roman"/>
              </a:rPr>
              <a:t>2</a:t>
            </a:r>
            <a:endParaRPr sz="1400" b="0" i="0" u="none" strike="noStrike" cap="none">
              <a:solidFill>
                <a:srgbClr val="000000"/>
              </a:solidFill>
              <a:latin typeface="Arial"/>
              <a:ea typeface="Arial"/>
              <a:cs typeface="Arial"/>
              <a:sym typeface="Arial"/>
            </a:endParaRPr>
          </a:p>
        </p:txBody>
      </p:sp>
      <p:sp>
        <p:nvSpPr>
          <p:cNvPr id="141" name="Google Shape;141;p5"/>
          <p:cNvSpPr txBox="1"/>
          <p:nvPr/>
        </p:nvSpPr>
        <p:spPr>
          <a:xfrm>
            <a:off x="618744" y="440596"/>
            <a:ext cx="8599163" cy="523220"/>
          </a:xfrm>
          <a:prstGeom prst="rect">
            <a:avLst/>
          </a:prstGeom>
          <a:noFill/>
          <a:ln>
            <a:noFill/>
          </a:ln>
        </p:spPr>
        <p:txBody>
          <a:bodyPr spcFirstLastPara="1" wrap="square" lIns="91425" tIns="45700" rIns="91425" bIns="45700" anchor="t" anchorCtr="0">
            <a:spAutoFit/>
          </a:bodyPr>
          <a:lstStyle/>
          <a:p>
            <a:pPr marL="12700" marR="0" lvl="0" indent="0" algn="l" rtl="0">
              <a:lnSpc>
                <a:spcPct val="100000"/>
              </a:lnSpc>
              <a:spcBef>
                <a:spcPts val="0"/>
              </a:spcBef>
              <a:spcAft>
                <a:spcPts val="0"/>
              </a:spcAft>
              <a:buClr>
                <a:srgbClr val="000000"/>
              </a:buClr>
              <a:buSzPts val="2800"/>
              <a:buFont typeface="Arial"/>
              <a:buNone/>
            </a:pPr>
            <a:r>
              <a:rPr lang="en-US" sz="2800" b="1" i="0" u="none" strike="noStrike" cap="none">
                <a:solidFill>
                  <a:srgbClr val="E77F35"/>
                </a:solidFill>
                <a:latin typeface="Times New Roman"/>
                <a:ea typeface="Times New Roman"/>
                <a:cs typeface="Times New Roman"/>
                <a:sym typeface="Times New Roman"/>
              </a:rPr>
              <a:t>Reading Skills- II</a:t>
            </a:r>
            <a:endParaRPr sz="2800" b="0" i="0" u="none" strike="noStrike" cap="none">
              <a:solidFill>
                <a:srgbClr val="000000"/>
              </a:solidFill>
              <a:latin typeface="Times New Roman"/>
              <a:ea typeface="Times New Roman"/>
              <a:cs typeface="Times New Roman"/>
              <a:sym typeface="Times New Roman"/>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38"/>
                                        </p:tgtEl>
                                        <p:attrNameLst>
                                          <p:attrName>style.visibility</p:attrName>
                                        </p:attrNameLst>
                                      </p:cBhvr>
                                      <p:to>
                                        <p:strVal val="visible"/>
                                      </p:to>
                                    </p:set>
                                    <p:animEffect transition="in" filter="fade">
                                      <p:cBhvr>
                                        <p:cTn id="7" dur="500"/>
                                        <p:tgtEl>
                                          <p:spTgt spid="138"/>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40"/>
                                        </p:tgtEl>
                                        <p:attrNameLst>
                                          <p:attrName>style.visibility</p:attrName>
                                        </p:attrNameLst>
                                      </p:cBhvr>
                                      <p:to>
                                        <p:strVal val="visible"/>
                                      </p:to>
                                    </p:set>
                                    <p:animEffect transition="in" filter="fade">
                                      <p:cBhvr>
                                        <p:cTn id="11" dur="500"/>
                                        <p:tgtEl>
                                          <p:spTgt spid="140"/>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39"/>
                                        </p:tgtEl>
                                        <p:attrNameLst>
                                          <p:attrName>style.visibility</p:attrName>
                                        </p:attrNameLst>
                                      </p:cBhvr>
                                      <p:to>
                                        <p:strVal val="visible"/>
                                      </p:to>
                                    </p:set>
                                    <p:animEffect transition="in" filter="fade">
                                      <p:cBhvr>
                                        <p:cTn id="15" dur="500"/>
                                        <p:tgtEl>
                                          <p:spTgt spid="1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6"/>
          <p:cNvSpPr txBox="1">
            <a:spLocks noGrp="1"/>
          </p:cNvSpPr>
          <p:nvPr>
            <p:ph type="sldNum" idx="12"/>
          </p:nvPr>
        </p:nvSpPr>
        <p:spPr>
          <a:xfrm>
            <a:off x="8156601" y="6356350"/>
            <a:ext cx="3651199"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6</a:t>
            </a:fld>
            <a:endParaRPr/>
          </a:p>
        </p:txBody>
      </p:sp>
      <p:pic>
        <p:nvPicPr>
          <p:cNvPr id="148" name="Google Shape;148;p6" descr="Related image"/>
          <p:cNvPicPr preferRelativeResize="0"/>
          <p:nvPr/>
        </p:nvPicPr>
        <p:blipFill rotWithShape="1">
          <a:blip r:embed="rId3">
            <a:alphaModFix/>
          </a:blip>
          <a:srcRect/>
          <a:stretch/>
        </p:blipFill>
        <p:spPr>
          <a:xfrm>
            <a:off x="495784" y="1084839"/>
            <a:ext cx="640080" cy="640080"/>
          </a:xfrm>
          <a:prstGeom prst="rect">
            <a:avLst/>
          </a:prstGeom>
          <a:noFill/>
          <a:ln>
            <a:noFill/>
          </a:ln>
        </p:spPr>
      </p:pic>
      <p:grpSp>
        <p:nvGrpSpPr>
          <p:cNvPr id="149" name="Google Shape;149;p6"/>
          <p:cNvGrpSpPr/>
          <p:nvPr/>
        </p:nvGrpSpPr>
        <p:grpSpPr>
          <a:xfrm>
            <a:off x="1154394" y="1119124"/>
            <a:ext cx="10508776" cy="571510"/>
            <a:chOff x="1290158" y="1504560"/>
            <a:chExt cx="6868498" cy="571510"/>
          </a:xfrm>
        </p:grpSpPr>
        <p:sp>
          <p:nvSpPr>
            <p:cNvPr id="150" name="Google Shape;150;p6"/>
            <p:cNvSpPr/>
            <p:nvPr/>
          </p:nvSpPr>
          <p:spPr>
            <a:xfrm>
              <a:off x="1290158" y="1504560"/>
              <a:ext cx="6868498" cy="571510"/>
            </a:xfrm>
            <a:prstGeom prst="roundRect">
              <a:avLst>
                <a:gd name="adj" fmla="val 16667"/>
              </a:avLst>
            </a:prstGeom>
            <a:gradFill>
              <a:gsLst>
                <a:gs pos="0">
                  <a:srgbClr val="AFAFAF"/>
                </a:gs>
                <a:gs pos="50000">
                  <a:schemeClr val="accent3"/>
                </a:gs>
                <a:gs pos="100000">
                  <a:srgbClr val="919191"/>
                </a:gs>
              </a:gsLst>
              <a:lin ang="5400000" scaled="0"/>
            </a:gradFill>
            <a:ln>
              <a:noFill/>
            </a:ln>
            <a:effectLst>
              <a:outerShdw blurRad="57150" dist="19050" dir="5400000" algn="ctr" rotWithShape="0">
                <a:srgbClr val="000000">
                  <a:alpha val="61960"/>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Times New Roman"/>
                <a:ea typeface="Times New Roman"/>
                <a:cs typeface="Times New Roman"/>
                <a:sym typeface="Times New Roman"/>
              </a:endParaRPr>
            </a:p>
          </p:txBody>
        </p:sp>
        <p:sp>
          <p:nvSpPr>
            <p:cNvPr id="151" name="Google Shape;151;p6"/>
            <p:cNvSpPr txBox="1"/>
            <p:nvPr/>
          </p:nvSpPr>
          <p:spPr>
            <a:xfrm>
              <a:off x="1318057" y="1532459"/>
              <a:ext cx="6812700" cy="515712"/>
            </a:xfrm>
            <a:prstGeom prst="rect">
              <a:avLst/>
            </a:prstGeom>
            <a:gradFill>
              <a:gsLst>
                <a:gs pos="0">
                  <a:srgbClr val="AFAFAF"/>
                </a:gs>
                <a:gs pos="50000">
                  <a:schemeClr val="accent3"/>
                </a:gs>
                <a:gs pos="100000">
                  <a:srgbClr val="919191"/>
                </a:gs>
              </a:gsLst>
              <a:lin ang="5400000" scaled="0"/>
            </a:gradFill>
            <a:ln>
              <a:noFill/>
            </a:ln>
            <a:effectLst>
              <a:outerShdw blurRad="57150" dist="19050" dir="5400000" algn="ctr" rotWithShape="0">
                <a:srgbClr val="000000">
                  <a:alpha val="61960"/>
                </a:srgbClr>
              </a:outerShdw>
            </a:effectLst>
          </p:spPr>
          <p:txBody>
            <a:bodyPr spcFirstLastPara="1" wrap="square" lIns="87625" tIns="87625" rIns="87625" bIns="87625" anchor="ctr" anchorCtr="0">
              <a:noAutofit/>
            </a:bodyPr>
            <a:lstStyle/>
            <a:p>
              <a:pPr marL="0" marR="0" lvl="0" indent="0" algn="l" rtl="0">
                <a:lnSpc>
                  <a:spcPct val="90000"/>
                </a:lnSpc>
                <a:spcBef>
                  <a:spcPts val="0"/>
                </a:spcBef>
                <a:spcAft>
                  <a:spcPts val="0"/>
                </a:spcAft>
                <a:buClr>
                  <a:srgbClr val="000000"/>
                </a:buClr>
                <a:buSzPts val="2400"/>
                <a:buFont typeface="Arial"/>
                <a:buNone/>
              </a:pPr>
              <a:r>
                <a:rPr lang="en-US" sz="2400" b="1" i="0" u="none" strike="noStrike" cap="none">
                  <a:solidFill>
                    <a:schemeClr val="lt1"/>
                  </a:solidFill>
                  <a:latin typeface="Times New Roman"/>
                  <a:ea typeface="Times New Roman"/>
                  <a:cs typeface="Times New Roman"/>
                  <a:sym typeface="Times New Roman"/>
                </a:rPr>
                <a:t>Table of Contents</a:t>
              </a:r>
              <a:endParaRPr sz="2400" b="0" i="0" u="none" strike="noStrike" cap="none">
                <a:solidFill>
                  <a:schemeClr val="lt1"/>
                </a:solidFill>
                <a:latin typeface="Times New Roman"/>
                <a:ea typeface="Times New Roman"/>
                <a:cs typeface="Times New Roman"/>
                <a:sym typeface="Times New Roman"/>
              </a:endParaRPr>
            </a:p>
          </p:txBody>
        </p:sp>
      </p:grpSp>
      <p:sp>
        <p:nvSpPr>
          <p:cNvPr id="152" name="Google Shape;152;p6"/>
          <p:cNvSpPr/>
          <p:nvPr/>
        </p:nvSpPr>
        <p:spPr>
          <a:xfrm>
            <a:off x="1061243" y="2414429"/>
            <a:ext cx="10069513" cy="2718653"/>
          </a:xfrm>
          <a:prstGeom prst="rect">
            <a:avLst/>
          </a:prstGeom>
          <a:noFill/>
          <a:ln>
            <a:noFill/>
          </a:ln>
        </p:spPr>
        <p:txBody>
          <a:bodyPr spcFirstLastPara="1" wrap="square" lIns="91425" tIns="45700" rIns="91425" bIns="45700" anchor="t" anchorCtr="0">
            <a:spAutoFit/>
          </a:bodyPr>
          <a:lstStyle/>
          <a:p>
            <a:pPr marL="342900" marR="0" lvl="0" indent="-342900" algn="l" rtl="0">
              <a:lnSpc>
                <a:spcPct val="150000"/>
              </a:lnSpc>
              <a:spcBef>
                <a:spcPts val="0"/>
              </a:spcBef>
              <a:spcAft>
                <a:spcPts val="0"/>
              </a:spcAft>
              <a:buClr>
                <a:srgbClr val="000000"/>
              </a:buClr>
              <a:buSzPts val="2400"/>
              <a:buFont typeface="Arial"/>
              <a:buChar char="•"/>
            </a:pPr>
            <a:r>
              <a:rPr lang="en-US" sz="2400" b="0" i="0" u="none" strike="noStrike" cap="none">
                <a:solidFill>
                  <a:schemeClr val="dk1"/>
                </a:solidFill>
                <a:latin typeface="Times New Roman"/>
                <a:ea typeface="Times New Roman"/>
                <a:cs typeface="Times New Roman"/>
                <a:sym typeface="Times New Roman"/>
              </a:rPr>
              <a:t>Sentences</a:t>
            </a:r>
            <a:endParaRPr sz="1400" b="0" i="0" u="none" strike="noStrike" cap="none">
              <a:solidFill>
                <a:srgbClr val="000000"/>
              </a:solidFill>
              <a:latin typeface="Arial"/>
              <a:ea typeface="Arial"/>
              <a:cs typeface="Arial"/>
              <a:sym typeface="Arial"/>
            </a:endParaRPr>
          </a:p>
          <a:p>
            <a:pPr marL="342900" marR="0" lvl="0" indent="-342900" algn="l" rtl="0">
              <a:lnSpc>
                <a:spcPct val="150000"/>
              </a:lnSpc>
              <a:spcBef>
                <a:spcPts val="800"/>
              </a:spcBef>
              <a:spcAft>
                <a:spcPts val="0"/>
              </a:spcAft>
              <a:buClr>
                <a:srgbClr val="000000"/>
              </a:buClr>
              <a:buSzPts val="2400"/>
              <a:buFont typeface="Arial"/>
              <a:buChar char="•"/>
            </a:pPr>
            <a:r>
              <a:rPr lang="en-US" sz="2400" b="0" i="0" u="none" strike="noStrike" cap="none">
                <a:solidFill>
                  <a:schemeClr val="dk1"/>
                </a:solidFill>
                <a:latin typeface="Times New Roman"/>
                <a:ea typeface="Times New Roman"/>
                <a:cs typeface="Times New Roman"/>
                <a:sym typeface="Times New Roman"/>
              </a:rPr>
              <a:t>Subject-Verb Agreement</a:t>
            </a:r>
            <a:endParaRPr sz="1400" b="0" i="0" u="none" strike="noStrike" cap="none">
              <a:solidFill>
                <a:srgbClr val="000000"/>
              </a:solidFill>
              <a:latin typeface="Arial"/>
              <a:ea typeface="Arial"/>
              <a:cs typeface="Arial"/>
              <a:sym typeface="Arial"/>
            </a:endParaRPr>
          </a:p>
          <a:p>
            <a:pPr marL="342900" marR="0" lvl="0" indent="-342900" algn="l" rtl="0">
              <a:lnSpc>
                <a:spcPct val="150000"/>
              </a:lnSpc>
              <a:spcBef>
                <a:spcPts val="800"/>
              </a:spcBef>
              <a:spcAft>
                <a:spcPts val="0"/>
              </a:spcAft>
              <a:buClr>
                <a:srgbClr val="000000"/>
              </a:buClr>
              <a:buSzPts val="2400"/>
              <a:buFont typeface="Arial"/>
              <a:buChar char="•"/>
            </a:pPr>
            <a:r>
              <a:rPr lang="en-US" sz="2400" b="0" i="0" u="none" strike="noStrike" cap="none">
                <a:solidFill>
                  <a:schemeClr val="dk1"/>
                </a:solidFill>
                <a:latin typeface="Times New Roman"/>
                <a:ea typeface="Times New Roman"/>
                <a:cs typeface="Times New Roman"/>
                <a:sym typeface="Times New Roman"/>
              </a:rPr>
              <a:t>Active and Passive Voice</a:t>
            </a:r>
            <a:endParaRPr sz="1400" b="0" i="0" u="none" strike="noStrike" cap="none">
              <a:solidFill>
                <a:srgbClr val="000000"/>
              </a:solidFill>
              <a:latin typeface="Arial"/>
              <a:ea typeface="Arial"/>
              <a:cs typeface="Arial"/>
              <a:sym typeface="Arial"/>
            </a:endParaRPr>
          </a:p>
          <a:p>
            <a:pPr marL="342900" marR="0" lvl="0" indent="-342900" algn="l" rtl="0">
              <a:lnSpc>
                <a:spcPct val="150000"/>
              </a:lnSpc>
              <a:spcBef>
                <a:spcPts val="800"/>
              </a:spcBef>
              <a:spcAft>
                <a:spcPts val="800"/>
              </a:spcAft>
              <a:buClr>
                <a:srgbClr val="000000"/>
              </a:buClr>
              <a:buSzPts val="2400"/>
              <a:buFont typeface="Arial"/>
              <a:buChar char="•"/>
            </a:pPr>
            <a:r>
              <a:rPr lang="en-US" sz="2400" b="0" i="0" u="none" strike="noStrike" cap="none">
                <a:solidFill>
                  <a:schemeClr val="dk1"/>
                </a:solidFill>
                <a:latin typeface="Times New Roman"/>
                <a:ea typeface="Times New Roman"/>
                <a:cs typeface="Times New Roman"/>
                <a:sym typeface="Times New Roman"/>
              </a:rPr>
              <a:t>Direct and Indirect </a:t>
            </a:r>
            <a:endParaRPr sz="2400" b="0" i="0" u="none" strike="noStrike" cap="none">
              <a:solidFill>
                <a:schemeClr val="dk1"/>
              </a:solidFill>
              <a:latin typeface="Times New Roman"/>
              <a:ea typeface="Times New Roman"/>
              <a:cs typeface="Times New Roman"/>
              <a:sym typeface="Times New Roman"/>
            </a:endParaRPr>
          </a:p>
        </p:txBody>
      </p:sp>
      <p:sp>
        <p:nvSpPr>
          <p:cNvPr id="153" name="Google Shape;153;p6"/>
          <p:cNvSpPr txBox="1"/>
          <p:nvPr/>
        </p:nvSpPr>
        <p:spPr>
          <a:xfrm>
            <a:off x="618744" y="440596"/>
            <a:ext cx="8599163" cy="523220"/>
          </a:xfrm>
          <a:prstGeom prst="rect">
            <a:avLst/>
          </a:prstGeom>
          <a:noFill/>
          <a:ln>
            <a:noFill/>
          </a:ln>
        </p:spPr>
        <p:txBody>
          <a:bodyPr spcFirstLastPara="1" wrap="square" lIns="91425" tIns="45700" rIns="91425" bIns="45700" anchor="t" anchorCtr="0">
            <a:spAutoFit/>
          </a:bodyPr>
          <a:lstStyle/>
          <a:p>
            <a:pPr marL="12700" marR="0" lvl="0" indent="0" algn="l" rtl="0">
              <a:lnSpc>
                <a:spcPct val="100000"/>
              </a:lnSpc>
              <a:spcBef>
                <a:spcPts val="0"/>
              </a:spcBef>
              <a:spcAft>
                <a:spcPts val="0"/>
              </a:spcAft>
              <a:buClr>
                <a:srgbClr val="000000"/>
              </a:buClr>
              <a:buSzPts val="2800"/>
              <a:buFont typeface="Arial"/>
              <a:buNone/>
            </a:pPr>
            <a:r>
              <a:rPr lang="en-US" sz="2800" b="1" i="0" u="none" strike="noStrike" cap="none">
                <a:solidFill>
                  <a:srgbClr val="E77F35"/>
                </a:solidFill>
                <a:latin typeface="Times New Roman"/>
                <a:ea typeface="Times New Roman"/>
                <a:cs typeface="Times New Roman"/>
                <a:sym typeface="Times New Roman"/>
              </a:rPr>
              <a:t>Reading Skills- II</a:t>
            </a:r>
            <a:endParaRPr sz="2800" b="0" i="0" u="none" strike="noStrike" cap="none">
              <a:solidFill>
                <a:srgbClr val="000000"/>
              </a:solidFill>
              <a:latin typeface="Times New Roman"/>
              <a:ea typeface="Times New Roman"/>
              <a:cs typeface="Times New Roman"/>
              <a:sym typeface="Times New Roman"/>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49"/>
                                        </p:tgtEl>
                                        <p:attrNameLst>
                                          <p:attrName>style.visibility</p:attrName>
                                        </p:attrNameLst>
                                      </p:cBhvr>
                                      <p:to>
                                        <p:strVal val="visible"/>
                                      </p:to>
                                    </p:set>
                                    <p:animEffect transition="in" filter="fade">
                                      <p:cBhvr>
                                        <p:cTn id="7" dur="500"/>
                                        <p:tgtEl>
                                          <p:spTgt spid="1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43"/>
          <p:cNvSpPr txBox="1">
            <a:spLocks noGrp="1"/>
          </p:cNvSpPr>
          <p:nvPr>
            <p:ph type="sldNum" idx="12"/>
          </p:nvPr>
        </p:nvSpPr>
        <p:spPr>
          <a:xfrm>
            <a:off x="8156601" y="6356350"/>
            <a:ext cx="3651199"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7</a:t>
            </a:fld>
            <a:endParaRPr/>
          </a:p>
        </p:txBody>
      </p:sp>
      <p:sp>
        <p:nvSpPr>
          <p:cNvPr id="160" name="Google Shape;160;p43"/>
          <p:cNvSpPr txBox="1"/>
          <p:nvPr/>
        </p:nvSpPr>
        <p:spPr>
          <a:xfrm>
            <a:off x="618744" y="1112095"/>
            <a:ext cx="5970742" cy="49244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600"/>
              <a:buFont typeface="Arial"/>
              <a:buNone/>
            </a:pPr>
            <a:r>
              <a:rPr lang="en-US" sz="2600" b="1" i="0" u="none" strike="noStrike" cap="none">
                <a:solidFill>
                  <a:srgbClr val="000000"/>
                </a:solidFill>
                <a:latin typeface="Times New Roman"/>
                <a:ea typeface="Times New Roman"/>
                <a:cs typeface="Times New Roman"/>
                <a:sym typeface="Times New Roman"/>
              </a:rPr>
              <a:t>Sentences</a:t>
            </a:r>
            <a:endParaRPr sz="1400" b="0" i="0" u="none" strike="noStrike" cap="none">
              <a:solidFill>
                <a:srgbClr val="000000"/>
              </a:solidFill>
              <a:latin typeface="Arial"/>
              <a:ea typeface="Arial"/>
              <a:cs typeface="Arial"/>
              <a:sym typeface="Arial"/>
            </a:endParaRPr>
          </a:p>
        </p:txBody>
      </p:sp>
      <p:sp>
        <p:nvSpPr>
          <p:cNvPr id="161" name="Google Shape;161;p43"/>
          <p:cNvSpPr txBox="1"/>
          <p:nvPr/>
        </p:nvSpPr>
        <p:spPr>
          <a:xfrm>
            <a:off x="618744" y="440596"/>
            <a:ext cx="8599163" cy="523220"/>
          </a:xfrm>
          <a:prstGeom prst="rect">
            <a:avLst/>
          </a:prstGeom>
          <a:noFill/>
          <a:ln>
            <a:noFill/>
          </a:ln>
        </p:spPr>
        <p:txBody>
          <a:bodyPr spcFirstLastPara="1" wrap="square" lIns="91425" tIns="45700" rIns="91425" bIns="45700" anchor="t" anchorCtr="0">
            <a:spAutoFit/>
          </a:bodyPr>
          <a:lstStyle/>
          <a:p>
            <a:pPr marL="12700" marR="0" lvl="0" indent="0" algn="l" rtl="0">
              <a:lnSpc>
                <a:spcPct val="100000"/>
              </a:lnSpc>
              <a:spcBef>
                <a:spcPts val="0"/>
              </a:spcBef>
              <a:spcAft>
                <a:spcPts val="0"/>
              </a:spcAft>
              <a:buClr>
                <a:srgbClr val="000000"/>
              </a:buClr>
              <a:buSzPts val="2800"/>
              <a:buFont typeface="Arial"/>
              <a:buNone/>
            </a:pPr>
            <a:r>
              <a:rPr lang="en-US" sz="2800" b="1" i="0" u="none" strike="noStrike" cap="none">
                <a:solidFill>
                  <a:srgbClr val="E77F35"/>
                </a:solidFill>
                <a:latin typeface="Times New Roman"/>
                <a:ea typeface="Times New Roman"/>
                <a:cs typeface="Times New Roman"/>
                <a:sym typeface="Times New Roman"/>
              </a:rPr>
              <a:t>Reading Skills- II</a:t>
            </a:r>
            <a:endParaRPr sz="2800" b="0" i="0" u="none" strike="noStrike" cap="none">
              <a:solidFill>
                <a:srgbClr val="000000"/>
              </a:solidFill>
              <a:latin typeface="Times New Roman"/>
              <a:ea typeface="Times New Roman"/>
              <a:cs typeface="Times New Roman"/>
              <a:sym typeface="Times New Roman"/>
            </a:endParaRPr>
          </a:p>
        </p:txBody>
      </p:sp>
      <p:sp>
        <p:nvSpPr>
          <p:cNvPr id="162" name="Google Shape;162;p43"/>
          <p:cNvSpPr/>
          <p:nvPr/>
        </p:nvSpPr>
        <p:spPr>
          <a:xfrm>
            <a:off x="618744" y="2274858"/>
            <a:ext cx="11072767" cy="2862282"/>
          </a:xfrm>
          <a:prstGeom prst="rect">
            <a:avLst/>
          </a:prstGeom>
          <a:noFill/>
          <a:ln>
            <a:noFill/>
          </a:ln>
        </p:spPr>
        <p:txBody>
          <a:bodyPr spcFirstLastPara="1" wrap="square" lIns="91425" tIns="45700" rIns="91425" bIns="45700" anchor="t" anchorCtr="0">
            <a:spAutoFit/>
          </a:bodyPr>
          <a:lstStyle/>
          <a:p>
            <a:pPr marL="342900" marR="0" lvl="0" indent="-342900" algn="just" rtl="0">
              <a:lnSpc>
                <a:spcPct val="150000"/>
              </a:lnSpc>
              <a:spcBef>
                <a:spcPts val="0"/>
              </a:spcBef>
              <a:spcAft>
                <a:spcPts val="0"/>
              </a:spcAft>
              <a:buClr>
                <a:schemeClr val="dk1"/>
              </a:buClr>
              <a:buSzPts val="2700"/>
              <a:buFont typeface="Arial"/>
              <a:buChar char="•"/>
            </a:pPr>
            <a:r>
              <a:rPr lang="en-US" sz="2400" b="0" i="0" u="none" strike="noStrike" cap="none">
                <a:solidFill>
                  <a:schemeClr val="dk1"/>
                </a:solidFill>
                <a:latin typeface="Times New Roman"/>
                <a:ea typeface="Times New Roman"/>
                <a:cs typeface="Times New Roman"/>
                <a:sym typeface="Times New Roman"/>
              </a:rPr>
              <a:t>A sentence in grammar is a group of words that expresses a complete thought. </a:t>
            </a:r>
            <a:endParaRPr sz="1400" b="0" i="0" u="none" strike="noStrike" cap="none">
              <a:solidFill>
                <a:srgbClr val="000000"/>
              </a:solidFill>
              <a:latin typeface="Arial"/>
              <a:ea typeface="Arial"/>
              <a:cs typeface="Arial"/>
              <a:sym typeface="Arial"/>
            </a:endParaRPr>
          </a:p>
          <a:p>
            <a:pPr marL="342900" marR="0" lvl="0" indent="-342900" algn="just" rtl="0">
              <a:lnSpc>
                <a:spcPct val="150000"/>
              </a:lnSpc>
              <a:spcBef>
                <a:spcPts val="0"/>
              </a:spcBef>
              <a:spcAft>
                <a:spcPts val="0"/>
              </a:spcAft>
              <a:buClr>
                <a:schemeClr val="dk1"/>
              </a:buClr>
              <a:buSzPts val="2700"/>
              <a:buFont typeface="Arial"/>
              <a:buChar char="•"/>
            </a:pPr>
            <a:r>
              <a:rPr lang="en-US" sz="2400" b="0" i="0" u="none" strike="noStrike" cap="none">
                <a:solidFill>
                  <a:schemeClr val="dk1"/>
                </a:solidFill>
                <a:latin typeface="Times New Roman"/>
                <a:ea typeface="Times New Roman"/>
                <a:cs typeface="Times New Roman"/>
                <a:sym typeface="Times New Roman"/>
              </a:rPr>
              <a:t>It typically includes a subject, which is the person or thing that the sentence is about, and a verb, which describes an action or state of being. </a:t>
            </a:r>
            <a:endParaRPr sz="1400" b="0" i="0" u="none" strike="noStrike" cap="none">
              <a:solidFill>
                <a:srgbClr val="000000"/>
              </a:solidFill>
              <a:latin typeface="Arial"/>
              <a:ea typeface="Arial"/>
              <a:cs typeface="Arial"/>
              <a:sym typeface="Arial"/>
            </a:endParaRPr>
          </a:p>
          <a:p>
            <a:pPr marL="342900" marR="0" lvl="0" indent="-342900" algn="just" rtl="0">
              <a:lnSpc>
                <a:spcPct val="150000"/>
              </a:lnSpc>
              <a:spcBef>
                <a:spcPts val="0"/>
              </a:spcBef>
              <a:spcAft>
                <a:spcPts val="0"/>
              </a:spcAft>
              <a:buClr>
                <a:schemeClr val="dk1"/>
              </a:buClr>
              <a:buSzPts val="2700"/>
              <a:buFont typeface="Arial"/>
              <a:buChar char="•"/>
            </a:pPr>
            <a:r>
              <a:rPr lang="en-US" sz="2400" b="0" i="0" u="none" strike="noStrike" cap="none">
                <a:solidFill>
                  <a:schemeClr val="dk1"/>
                </a:solidFill>
                <a:latin typeface="Times New Roman"/>
                <a:ea typeface="Times New Roman"/>
                <a:cs typeface="Times New Roman"/>
                <a:sym typeface="Times New Roman"/>
              </a:rPr>
              <a:t>A sentence also includes an object, which is the person or thing that is affected by the action of the verb.</a:t>
            </a:r>
            <a:endParaRPr sz="2400" b="0" i="0" u="none" strike="noStrike" cap="none">
              <a:solidFill>
                <a:schemeClr val="dk1"/>
              </a:solidFill>
              <a:latin typeface="Times New Roman"/>
              <a:ea typeface="Times New Roman"/>
              <a:cs typeface="Times New Roman"/>
              <a:sym typeface="Times New Roman"/>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44"/>
          <p:cNvSpPr txBox="1">
            <a:spLocks noGrp="1"/>
          </p:cNvSpPr>
          <p:nvPr>
            <p:ph type="sldNum" idx="12"/>
          </p:nvPr>
        </p:nvSpPr>
        <p:spPr>
          <a:xfrm>
            <a:off x="8156601" y="6356350"/>
            <a:ext cx="3651199"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8</a:t>
            </a:fld>
            <a:endParaRPr/>
          </a:p>
        </p:txBody>
      </p:sp>
      <p:sp>
        <p:nvSpPr>
          <p:cNvPr id="169" name="Google Shape;169;p44"/>
          <p:cNvSpPr txBox="1"/>
          <p:nvPr/>
        </p:nvSpPr>
        <p:spPr>
          <a:xfrm>
            <a:off x="618744" y="1112095"/>
            <a:ext cx="5970742" cy="49244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600"/>
              <a:buFont typeface="Arial"/>
              <a:buNone/>
            </a:pPr>
            <a:r>
              <a:rPr lang="en-US" sz="2600" b="1" i="0" u="none" strike="noStrike" cap="none">
                <a:solidFill>
                  <a:srgbClr val="000000"/>
                </a:solidFill>
                <a:latin typeface="Times New Roman"/>
                <a:ea typeface="Times New Roman"/>
                <a:cs typeface="Times New Roman"/>
                <a:sym typeface="Times New Roman"/>
              </a:rPr>
              <a:t>Sentences</a:t>
            </a:r>
            <a:endParaRPr sz="1400" b="0" i="0" u="none" strike="noStrike" cap="none">
              <a:solidFill>
                <a:srgbClr val="000000"/>
              </a:solidFill>
              <a:latin typeface="Arial"/>
              <a:ea typeface="Arial"/>
              <a:cs typeface="Arial"/>
              <a:sym typeface="Arial"/>
            </a:endParaRPr>
          </a:p>
        </p:txBody>
      </p:sp>
      <p:sp>
        <p:nvSpPr>
          <p:cNvPr id="170" name="Google Shape;170;p44"/>
          <p:cNvSpPr txBox="1"/>
          <p:nvPr/>
        </p:nvSpPr>
        <p:spPr>
          <a:xfrm>
            <a:off x="618744" y="440596"/>
            <a:ext cx="8599163" cy="523220"/>
          </a:xfrm>
          <a:prstGeom prst="rect">
            <a:avLst/>
          </a:prstGeom>
          <a:noFill/>
          <a:ln>
            <a:noFill/>
          </a:ln>
        </p:spPr>
        <p:txBody>
          <a:bodyPr spcFirstLastPara="1" wrap="square" lIns="91425" tIns="45700" rIns="91425" bIns="45700" anchor="t" anchorCtr="0">
            <a:spAutoFit/>
          </a:bodyPr>
          <a:lstStyle/>
          <a:p>
            <a:pPr marL="12700" marR="0" lvl="0" indent="0" algn="l" rtl="0">
              <a:lnSpc>
                <a:spcPct val="100000"/>
              </a:lnSpc>
              <a:spcBef>
                <a:spcPts val="0"/>
              </a:spcBef>
              <a:spcAft>
                <a:spcPts val="0"/>
              </a:spcAft>
              <a:buClr>
                <a:srgbClr val="000000"/>
              </a:buClr>
              <a:buSzPts val="2800"/>
              <a:buFont typeface="Arial"/>
              <a:buNone/>
            </a:pPr>
            <a:r>
              <a:rPr lang="en-US" sz="2800" b="1" i="0" u="none" strike="noStrike" cap="none">
                <a:solidFill>
                  <a:srgbClr val="E77F35"/>
                </a:solidFill>
                <a:latin typeface="Times New Roman"/>
                <a:ea typeface="Times New Roman"/>
                <a:cs typeface="Times New Roman"/>
                <a:sym typeface="Times New Roman"/>
              </a:rPr>
              <a:t>Reading Skills- II</a:t>
            </a:r>
            <a:endParaRPr sz="2800" b="0" i="0" u="none" strike="noStrike" cap="none">
              <a:solidFill>
                <a:srgbClr val="000000"/>
              </a:solidFill>
              <a:latin typeface="Times New Roman"/>
              <a:ea typeface="Times New Roman"/>
              <a:cs typeface="Times New Roman"/>
              <a:sym typeface="Times New Roman"/>
            </a:endParaRPr>
          </a:p>
        </p:txBody>
      </p:sp>
      <p:sp>
        <p:nvSpPr>
          <p:cNvPr id="171" name="Google Shape;171;p44"/>
          <p:cNvSpPr/>
          <p:nvPr/>
        </p:nvSpPr>
        <p:spPr>
          <a:xfrm>
            <a:off x="559616" y="1643202"/>
            <a:ext cx="11072767" cy="5078273"/>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Clr>
                <a:srgbClr val="000000"/>
              </a:buClr>
              <a:buSzPts val="2400"/>
              <a:buFont typeface="Arial"/>
              <a:buNone/>
            </a:pPr>
            <a:r>
              <a:rPr lang="en-US" sz="2400" b="0" i="0" u="none" strike="noStrike" cap="none">
                <a:solidFill>
                  <a:schemeClr val="dk1"/>
                </a:solidFill>
                <a:latin typeface="Times New Roman"/>
                <a:ea typeface="Times New Roman"/>
                <a:cs typeface="Times New Roman"/>
                <a:sym typeface="Times New Roman"/>
              </a:rPr>
              <a:t>There are four main types of sentences in grammar:</a:t>
            </a:r>
            <a:endParaRPr sz="1400" b="0" i="0" u="none" strike="noStrike" cap="none">
              <a:solidFill>
                <a:srgbClr val="000000"/>
              </a:solidFill>
              <a:latin typeface="Arial"/>
              <a:ea typeface="Arial"/>
              <a:cs typeface="Arial"/>
              <a:sym typeface="Arial"/>
            </a:endParaRPr>
          </a:p>
          <a:p>
            <a:pPr marL="457200" marR="0" lvl="0" indent="-457200" algn="l" rtl="0">
              <a:lnSpc>
                <a:spcPct val="150000"/>
              </a:lnSpc>
              <a:spcBef>
                <a:spcPts val="0"/>
              </a:spcBef>
              <a:spcAft>
                <a:spcPts val="0"/>
              </a:spcAft>
              <a:buClr>
                <a:srgbClr val="000000"/>
              </a:buClr>
              <a:buSzPts val="2400"/>
              <a:buFont typeface="Arial"/>
              <a:buAutoNum type="arabicPeriod"/>
            </a:pPr>
            <a:r>
              <a:rPr lang="en-US" sz="2400" b="1" i="0" u="none" strike="noStrike" cap="none">
                <a:solidFill>
                  <a:schemeClr val="dk1"/>
                </a:solidFill>
                <a:latin typeface="Times New Roman"/>
                <a:ea typeface="Times New Roman"/>
                <a:cs typeface="Times New Roman"/>
                <a:sym typeface="Times New Roman"/>
              </a:rPr>
              <a:t>Declarative sentences: </a:t>
            </a:r>
            <a:r>
              <a:rPr lang="en-US" sz="2400" b="0" i="0" u="none" strike="noStrike" cap="none">
                <a:solidFill>
                  <a:schemeClr val="dk1"/>
                </a:solidFill>
                <a:latin typeface="Times New Roman"/>
                <a:ea typeface="Times New Roman"/>
                <a:cs typeface="Times New Roman"/>
                <a:sym typeface="Times New Roman"/>
              </a:rPr>
              <a:t>These are statements that make a statement or express an opinion. They usually end with a period. Example: "The sky is blue."</a:t>
            </a:r>
            <a:endParaRPr sz="1400" b="0" i="0" u="none" strike="noStrike" cap="none">
              <a:solidFill>
                <a:srgbClr val="000000"/>
              </a:solidFill>
              <a:latin typeface="Arial"/>
              <a:ea typeface="Arial"/>
              <a:cs typeface="Arial"/>
              <a:sym typeface="Arial"/>
            </a:endParaRPr>
          </a:p>
          <a:p>
            <a:pPr marL="457200" marR="0" lvl="0" indent="-457200" algn="l" rtl="0">
              <a:lnSpc>
                <a:spcPct val="150000"/>
              </a:lnSpc>
              <a:spcBef>
                <a:spcPts val="0"/>
              </a:spcBef>
              <a:spcAft>
                <a:spcPts val="0"/>
              </a:spcAft>
              <a:buClr>
                <a:srgbClr val="000000"/>
              </a:buClr>
              <a:buSzPts val="2400"/>
              <a:buFont typeface="Arial"/>
              <a:buAutoNum type="arabicPeriod"/>
            </a:pPr>
            <a:r>
              <a:rPr lang="en-US" sz="2400" b="1" i="0" u="none" strike="noStrike" cap="none">
                <a:solidFill>
                  <a:schemeClr val="dk1"/>
                </a:solidFill>
                <a:latin typeface="Times New Roman"/>
                <a:ea typeface="Times New Roman"/>
                <a:cs typeface="Times New Roman"/>
                <a:sym typeface="Times New Roman"/>
              </a:rPr>
              <a:t>Imperative sentences: </a:t>
            </a:r>
            <a:r>
              <a:rPr lang="en-US" sz="2400" b="0" i="0" u="none" strike="noStrike" cap="none">
                <a:solidFill>
                  <a:schemeClr val="dk1"/>
                </a:solidFill>
                <a:latin typeface="Times New Roman"/>
                <a:ea typeface="Times New Roman"/>
                <a:cs typeface="Times New Roman"/>
                <a:sym typeface="Times New Roman"/>
              </a:rPr>
              <a:t>These are commands or requests. They usually end with a period or an exclamation point. Example: "Please close the door."</a:t>
            </a:r>
            <a:endParaRPr sz="1400" b="0" i="0" u="none" strike="noStrike" cap="none">
              <a:solidFill>
                <a:srgbClr val="000000"/>
              </a:solidFill>
              <a:latin typeface="Arial"/>
              <a:ea typeface="Arial"/>
              <a:cs typeface="Arial"/>
              <a:sym typeface="Arial"/>
            </a:endParaRPr>
          </a:p>
          <a:p>
            <a:pPr marL="457200" marR="0" lvl="0" indent="-457200" algn="l" rtl="0">
              <a:lnSpc>
                <a:spcPct val="150000"/>
              </a:lnSpc>
              <a:spcBef>
                <a:spcPts val="0"/>
              </a:spcBef>
              <a:spcAft>
                <a:spcPts val="0"/>
              </a:spcAft>
              <a:buClr>
                <a:srgbClr val="000000"/>
              </a:buClr>
              <a:buSzPts val="2400"/>
              <a:buFont typeface="Arial"/>
              <a:buAutoNum type="arabicPeriod"/>
            </a:pPr>
            <a:r>
              <a:rPr lang="en-US" sz="2400" b="1" i="0" u="none" strike="noStrike" cap="none">
                <a:solidFill>
                  <a:schemeClr val="dk1"/>
                </a:solidFill>
                <a:latin typeface="Times New Roman"/>
                <a:ea typeface="Times New Roman"/>
                <a:cs typeface="Times New Roman"/>
                <a:sym typeface="Times New Roman"/>
              </a:rPr>
              <a:t>Interrogative sentences: </a:t>
            </a:r>
            <a:r>
              <a:rPr lang="en-US" sz="2400" b="0" i="0" u="none" strike="noStrike" cap="none">
                <a:solidFill>
                  <a:schemeClr val="dk1"/>
                </a:solidFill>
                <a:latin typeface="Times New Roman"/>
                <a:ea typeface="Times New Roman"/>
                <a:cs typeface="Times New Roman"/>
                <a:sym typeface="Times New Roman"/>
              </a:rPr>
              <a:t>These are questions. They usually begin with a question word and end with a question mark. Example: "What is your name?"</a:t>
            </a:r>
            <a:endParaRPr sz="1400" b="0" i="0" u="none" strike="noStrike" cap="none">
              <a:solidFill>
                <a:srgbClr val="000000"/>
              </a:solidFill>
              <a:latin typeface="Arial"/>
              <a:ea typeface="Arial"/>
              <a:cs typeface="Arial"/>
              <a:sym typeface="Arial"/>
            </a:endParaRPr>
          </a:p>
          <a:p>
            <a:pPr marL="457200" marR="0" lvl="0" indent="-457200" algn="l" rtl="0">
              <a:lnSpc>
                <a:spcPct val="150000"/>
              </a:lnSpc>
              <a:spcBef>
                <a:spcPts val="0"/>
              </a:spcBef>
              <a:spcAft>
                <a:spcPts val="0"/>
              </a:spcAft>
              <a:buClr>
                <a:srgbClr val="000000"/>
              </a:buClr>
              <a:buSzPts val="2400"/>
              <a:buFont typeface="Arial"/>
              <a:buAutoNum type="arabicPeriod"/>
            </a:pPr>
            <a:r>
              <a:rPr lang="en-US" sz="2400" b="1" i="0" u="none" strike="noStrike" cap="none">
                <a:solidFill>
                  <a:schemeClr val="dk1"/>
                </a:solidFill>
                <a:latin typeface="Times New Roman"/>
                <a:ea typeface="Times New Roman"/>
                <a:cs typeface="Times New Roman"/>
                <a:sym typeface="Times New Roman"/>
              </a:rPr>
              <a:t>Exclamatory sentences: </a:t>
            </a:r>
            <a:r>
              <a:rPr lang="en-US" sz="2400" b="0" i="0" u="none" strike="noStrike" cap="none">
                <a:solidFill>
                  <a:schemeClr val="dk1"/>
                </a:solidFill>
                <a:latin typeface="Times New Roman"/>
                <a:ea typeface="Times New Roman"/>
                <a:cs typeface="Times New Roman"/>
                <a:sym typeface="Times New Roman"/>
              </a:rPr>
              <a:t>These are used to express strong emotions or surprise. They usually end with an exclamation point. Example: "I can't believe it!"</a:t>
            </a:r>
            <a:endParaRPr sz="1400" b="0" i="0" u="none" strike="noStrike" cap="none">
              <a:solidFill>
                <a:srgbClr val="000000"/>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45"/>
          <p:cNvSpPr txBox="1">
            <a:spLocks noGrp="1"/>
          </p:cNvSpPr>
          <p:nvPr>
            <p:ph type="sldNum" idx="12"/>
          </p:nvPr>
        </p:nvSpPr>
        <p:spPr>
          <a:xfrm>
            <a:off x="8156601" y="6356350"/>
            <a:ext cx="3651199"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a:t>9</a:t>
            </a:fld>
            <a:endParaRPr/>
          </a:p>
        </p:txBody>
      </p:sp>
      <p:sp>
        <p:nvSpPr>
          <p:cNvPr id="178" name="Google Shape;178;p45"/>
          <p:cNvSpPr txBox="1"/>
          <p:nvPr/>
        </p:nvSpPr>
        <p:spPr>
          <a:xfrm>
            <a:off x="618744" y="440596"/>
            <a:ext cx="8599163" cy="523220"/>
          </a:xfrm>
          <a:prstGeom prst="rect">
            <a:avLst/>
          </a:prstGeom>
          <a:noFill/>
          <a:ln>
            <a:noFill/>
          </a:ln>
        </p:spPr>
        <p:txBody>
          <a:bodyPr spcFirstLastPara="1" wrap="square" lIns="91425" tIns="45700" rIns="91425" bIns="45700" anchor="t" anchorCtr="0">
            <a:spAutoFit/>
          </a:bodyPr>
          <a:lstStyle/>
          <a:p>
            <a:pPr marL="12700" marR="0" lvl="0" indent="0" algn="l" rtl="0">
              <a:lnSpc>
                <a:spcPct val="100000"/>
              </a:lnSpc>
              <a:spcBef>
                <a:spcPts val="0"/>
              </a:spcBef>
              <a:spcAft>
                <a:spcPts val="0"/>
              </a:spcAft>
              <a:buClr>
                <a:srgbClr val="000000"/>
              </a:buClr>
              <a:buSzPts val="2800"/>
              <a:buFont typeface="Arial"/>
              <a:buNone/>
            </a:pPr>
            <a:r>
              <a:rPr lang="en-US" sz="2800" b="1" i="0" u="none" strike="noStrike" cap="none">
                <a:solidFill>
                  <a:srgbClr val="E77F35"/>
                </a:solidFill>
                <a:latin typeface="Times New Roman"/>
                <a:ea typeface="Times New Roman"/>
                <a:cs typeface="Times New Roman"/>
                <a:sym typeface="Times New Roman"/>
              </a:rPr>
              <a:t>Reading Skills- II</a:t>
            </a:r>
            <a:endParaRPr sz="2800" b="0" i="0" u="none" strike="noStrike" cap="none">
              <a:solidFill>
                <a:srgbClr val="000000"/>
              </a:solidFill>
              <a:latin typeface="Times New Roman"/>
              <a:ea typeface="Times New Roman"/>
              <a:cs typeface="Times New Roman"/>
              <a:sym typeface="Times New Roman"/>
            </a:endParaRPr>
          </a:p>
        </p:txBody>
      </p:sp>
      <p:sp>
        <p:nvSpPr>
          <p:cNvPr id="179" name="Google Shape;179;p45"/>
          <p:cNvSpPr/>
          <p:nvPr/>
        </p:nvSpPr>
        <p:spPr>
          <a:xfrm>
            <a:off x="618744" y="1155528"/>
            <a:ext cx="11573256" cy="5565947"/>
          </a:xfrm>
          <a:prstGeom prst="rect">
            <a:avLst/>
          </a:prstGeom>
          <a:noFill/>
          <a:ln>
            <a:noFill/>
          </a:ln>
        </p:spPr>
        <p:txBody>
          <a:bodyPr spcFirstLastPara="1" wrap="square" lIns="91425" tIns="45700" rIns="91425" bIns="45700" anchor="ctr" anchorCtr="0">
            <a:spAutoFit/>
          </a:bodyPr>
          <a:lstStyle/>
          <a:p>
            <a:pPr marL="0" marR="0" lvl="0" indent="0" algn="l" rtl="0">
              <a:lnSpc>
                <a:spcPct val="150000"/>
              </a:lnSpc>
              <a:spcBef>
                <a:spcPts val="0"/>
              </a:spcBef>
              <a:spcAft>
                <a:spcPts val="0"/>
              </a:spcAft>
              <a:buClr>
                <a:srgbClr val="000000"/>
              </a:buClr>
              <a:buSzPts val="2400"/>
              <a:buFont typeface="Arial"/>
              <a:buNone/>
            </a:pPr>
            <a:r>
              <a:rPr lang="en-US" sz="2400" b="0" i="0" u="none" strike="noStrike" cap="none">
                <a:solidFill>
                  <a:srgbClr val="000000"/>
                </a:solidFill>
                <a:latin typeface="Times New Roman"/>
                <a:ea typeface="Times New Roman"/>
                <a:cs typeface="Times New Roman"/>
                <a:sym typeface="Times New Roman"/>
              </a:rPr>
              <a:t>It's worth noting that there are also complex sentences which are formed by combining two or more simple sentences using conjunctions and dependent clauses.</a:t>
            </a:r>
            <a:endParaRPr sz="1400" b="0" i="0" u="none" strike="noStrike" cap="none">
              <a:solidFill>
                <a:srgbClr val="000000"/>
              </a:solidFill>
              <a:latin typeface="Arial"/>
              <a:ea typeface="Arial"/>
              <a:cs typeface="Arial"/>
              <a:sym typeface="Arial"/>
            </a:endParaRPr>
          </a:p>
          <a:p>
            <a:pPr marL="0" marR="0" lvl="0" indent="0" algn="l" rtl="0">
              <a:lnSpc>
                <a:spcPct val="150000"/>
              </a:lnSpc>
              <a:spcBef>
                <a:spcPts val="0"/>
              </a:spcBef>
              <a:spcAft>
                <a:spcPts val="0"/>
              </a:spcAft>
              <a:buClr>
                <a:srgbClr val="000000"/>
              </a:buClr>
              <a:buSzPts val="2400"/>
              <a:buFont typeface="Arial"/>
              <a:buNone/>
            </a:pPr>
            <a:r>
              <a:rPr lang="en-US" sz="2400" b="0" i="0" u="none" strike="noStrike" cap="none">
                <a:solidFill>
                  <a:srgbClr val="000000"/>
                </a:solidFill>
                <a:latin typeface="Times New Roman"/>
                <a:ea typeface="Times New Roman"/>
                <a:cs typeface="Times New Roman"/>
                <a:sym typeface="Times New Roman"/>
              </a:rPr>
              <a:t>Example: "I was going to the store, but I changed my mind."</a:t>
            </a:r>
            <a:endParaRPr sz="1400" b="0" i="0" u="none" strike="noStrike" cap="none">
              <a:solidFill>
                <a:srgbClr val="000000"/>
              </a:solidFill>
              <a:latin typeface="Arial"/>
              <a:ea typeface="Arial"/>
              <a:cs typeface="Arial"/>
              <a:sym typeface="Arial"/>
            </a:endParaRPr>
          </a:p>
          <a:p>
            <a:pPr marL="0" marR="0" lvl="0" indent="0" algn="l" rtl="0">
              <a:lnSpc>
                <a:spcPct val="150000"/>
              </a:lnSpc>
              <a:spcBef>
                <a:spcPts val="0"/>
              </a:spcBef>
              <a:spcAft>
                <a:spcPts val="0"/>
              </a:spcAft>
              <a:buClr>
                <a:srgbClr val="000000"/>
              </a:buClr>
              <a:buSzPts val="2400"/>
              <a:buFont typeface="Arial"/>
              <a:buNone/>
            </a:pPr>
            <a:r>
              <a:rPr lang="en-US" sz="2400" b="0" i="0" u="none" strike="noStrike" cap="none">
                <a:solidFill>
                  <a:srgbClr val="000000"/>
                </a:solidFill>
                <a:latin typeface="Times New Roman"/>
                <a:ea typeface="Times New Roman"/>
                <a:cs typeface="Times New Roman"/>
                <a:sym typeface="Times New Roman"/>
              </a:rPr>
              <a:t>Also, there are compound-complex sentences that are formed by combining two or more simple sentences using conjunctions and dependent clauses.</a:t>
            </a:r>
            <a:endParaRPr sz="1400" b="0" i="0" u="none" strike="noStrike" cap="none">
              <a:solidFill>
                <a:srgbClr val="000000"/>
              </a:solidFill>
              <a:latin typeface="Arial"/>
              <a:ea typeface="Arial"/>
              <a:cs typeface="Arial"/>
              <a:sym typeface="Arial"/>
            </a:endParaRPr>
          </a:p>
          <a:p>
            <a:pPr marL="0" marR="0" lvl="0" indent="0" algn="l" rtl="0">
              <a:lnSpc>
                <a:spcPct val="150000"/>
              </a:lnSpc>
              <a:spcBef>
                <a:spcPts val="0"/>
              </a:spcBef>
              <a:spcAft>
                <a:spcPts val="0"/>
              </a:spcAft>
              <a:buClr>
                <a:srgbClr val="000000"/>
              </a:buClr>
              <a:buSzPts val="2400"/>
              <a:buFont typeface="Arial"/>
              <a:buNone/>
            </a:pPr>
            <a:r>
              <a:rPr lang="en-US" sz="2400" b="0" i="0" u="none" strike="noStrike" cap="none">
                <a:solidFill>
                  <a:srgbClr val="000000"/>
                </a:solidFill>
                <a:latin typeface="Times New Roman"/>
                <a:ea typeface="Times New Roman"/>
                <a:cs typeface="Times New Roman"/>
                <a:sym typeface="Times New Roman"/>
              </a:rPr>
              <a:t>Example: "I was going to the store, but I changed my mind, so I decided to stay home."</a:t>
            </a:r>
            <a:endParaRPr sz="1400" b="0" i="0" u="none" strike="noStrike" cap="none">
              <a:solidFill>
                <a:srgbClr val="000000"/>
              </a:solidFill>
              <a:latin typeface="Arial"/>
              <a:ea typeface="Arial"/>
              <a:cs typeface="Arial"/>
              <a:sym typeface="Arial"/>
            </a:endParaRPr>
          </a:p>
          <a:p>
            <a:pPr marL="0" marR="0" lvl="0" indent="0" algn="l" rtl="0">
              <a:lnSpc>
                <a:spcPct val="150000"/>
              </a:lnSpc>
              <a:spcBef>
                <a:spcPts val="0"/>
              </a:spcBef>
              <a:spcAft>
                <a:spcPts val="0"/>
              </a:spcAft>
              <a:buClr>
                <a:srgbClr val="000000"/>
              </a:buClr>
              <a:buSzPts val="2400"/>
              <a:buFont typeface="Arial"/>
              <a:buNone/>
            </a:pPr>
            <a:r>
              <a:rPr lang="en-US" sz="2400" b="0" i="0" u="none" strike="noStrike" cap="none">
                <a:solidFill>
                  <a:srgbClr val="000000"/>
                </a:solidFill>
                <a:latin typeface="Times New Roman"/>
                <a:ea typeface="Times New Roman"/>
                <a:cs typeface="Times New Roman"/>
                <a:sym typeface="Times New Roman"/>
              </a:rPr>
              <a:t>In summary, sentences are an essential part of grammar and are used to convey a wide range of ideas and emotions. The structure of a sentence, including the use of subject, verb, and object, is an important aspect of grammar and should be carefully considered when constructing sentences.</a:t>
            </a:r>
            <a:endParaRPr sz="1400" b="0" i="0" u="none" strike="noStrike" cap="none">
              <a:solidFill>
                <a:srgbClr val="000000"/>
              </a:solidFill>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2057</Words>
  <Application>Microsoft Office PowerPoint</Application>
  <PresentationFormat>Widescreen</PresentationFormat>
  <Paragraphs>238</Paragraphs>
  <Slides>27</Slides>
  <Notes>27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Arial</vt:lpstr>
      <vt:lpstr>Calibri</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Elearning</dc:creator>
  <cp:lastModifiedBy>Saran</cp:lastModifiedBy>
  <cp:revision>1</cp:revision>
  <dcterms:created xsi:type="dcterms:W3CDTF">2018-06-29T09:37:57Z</dcterms:created>
  <dcterms:modified xsi:type="dcterms:W3CDTF">2023-12-08T10:06:46Z</dcterms:modified>
</cp:coreProperties>
</file>