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67" r:id="rId7"/>
    <p:sldId id="271" r:id="rId8"/>
    <p:sldId id="261" r:id="rId9"/>
    <p:sldId id="262" r:id="rId10"/>
    <p:sldId id="268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6C5A"/>
    <a:srgbClr val="C97E6B"/>
    <a:srgbClr val="CB8F81"/>
    <a:srgbClr val="CA8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Overview" TargetMode="External"/><Relationship Id="rId7" Type="http://schemas.openxmlformats.org/officeDocument/2006/relationships/hyperlink" Target="http://www.vo.elte.hu/" TargetMode="External"/><Relationship Id="rId2" Type="http://schemas.openxmlformats.org/officeDocument/2006/relationships/hyperlink" Target="https://www.lifewire.com/transmission-control-protocol-and-internet-protocol-816255" TargetMode="External"/><Relationship Id="rId1" Type="http://schemas.openxmlformats.org/officeDocument/2006/relationships/hyperlink" Target="https://www.nginx.com/resources/glossary/web-server/" TargetMode="External"/><Relationship Id="rId6" Type="http://schemas.openxmlformats.org/officeDocument/2006/relationships/hyperlink" Target="https://w3techs.com/technologies/overview/web_server/all" TargetMode="External"/><Relationship Id="rId5" Type="http://schemas.openxmlformats.org/officeDocument/2006/relationships/hyperlink" Target="https://www.nginx.com/resources/wiki/" TargetMode="External"/><Relationship Id="rId4" Type="http://schemas.openxmlformats.org/officeDocument/2006/relationships/hyperlink" Target="https://www.webopedia.com/TERM/H/HTML.html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Overview" TargetMode="External"/><Relationship Id="rId7" Type="http://schemas.openxmlformats.org/officeDocument/2006/relationships/hyperlink" Target="http://www.vo.elte.hu/" TargetMode="External"/><Relationship Id="rId2" Type="http://schemas.openxmlformats.org/officeDocument/2006/relationships/hyperlink" Target="https://www.lifewire.com/transmission-control-protocol-and-internet-protocol-816255" TargetMode="External"/><Relationship Id="rId1" Type="http://schemas.openxmlformats.org/officeDocument/2006/relationships/hyperlink" Target="https://www.nginx.com/resources/glossary/web-server/" TargetMode="External"/><Relationship Id="rId6" Type="http://schemas.openxmlformats.org/officeDocument/2006/relationships/hyperlink" Target="https://w3techs.com/technologies/overview/web_server/all" TargetMode="External"/><Relationship Id="rId5" Type="http://schemas.openxmlformats.org/officeDocument/2006/relationships/hyperlink" Target="https://www.nginx.com/resources/wiki/" TargetMode="External"/><Relationship Id="rId4" Type="http://schemas.openxmlformats.org/officeDocument/2006/relationships/hyperlink" Target="https://www.webopedia.com/TERM/H/HTML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812D0-5859-4EE1-937F-EAB90A1E8E75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6A3443-4B1C-404F-A5E8-3460460300B7}">
      <dgm:prSet custT="1"/>
      <dgm:spPr/>
      <dgm:t>
        <a:bodyPr lIns="108000" tIns="108000" rIns="108000" bIns="108000"/>
        <a:lstStyle/>
        <a:p>
          <a:r>
            <a: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Hardver? Szoftver?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D33FF4-CB5D-40B2-AF9E-D15625EA80A4}" type="parTrans" cxnId="{262CF519-D57B-4A98-AE76-5F011F14EBBB}">
      <dgm:prSet/>
      <dgm:spPr/>
      <dgm:t>
        <a:bodyPr/>
        <a:lstStyle/>
        <a:p>
          <a:endParaRPr lang="en-US"/>
        </a:p>
      </dgm:t>
    </dgm:pt>
    <dgm:pt modelId="{5FCAE426-0D14-4FF3-8360-1233913CF2AC}" type="sibTrans" cxnId="{262CF519-D57B-4A98-AE76-5F011F14EBBB}">
      <dgm:prSet/>
      <dgm:spPr/>
      <dgm:t>
        <a:bodyPr/>
        <a:lstStyle/>
        <a:p>
          <a:endParaRPr lang="en-US"/>
        </a:p>
      </dgm:t>
    </dgm:pt>
    <dgm:pt modelId="{0AC5FB4E-33D3-4CDE-B615-814A72FC7599}" type="pres">
      <dgm:prSet presAssocID="{854812D0-5859-4EE1-937F-EAB90A1E8E75}" presName="diagram" presStyleCnt="0">
        <dgm:presLayoutVars>
          <dgm:dir/>
          <dgm:resizeHandles val="exact"/>
        </dgm:presLayoutVars>
      </dgm:prSet>
      <dgm:spPr/>
    </dgm:pt>
    <dgm:pt modelId="{F71405DA-F21B-4880-8834-BB09FA294101}" type="pres">
      <dgm:prSet presAssocID="{546A3443-4B1C-404F-A5E8-3460460300B7}" presName="node" presStyleLbl="node1" presStyleIdx="0" presStyleCnt="1" custScaleX="47587" custScaleY="47623" custLinFactNeighborX="-12334" custLinFactNeighborY="-4319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A697FE0D-B47A-4E16-826B-66A0D1B99BE6}" type="presOf" srcId="{854812D0-5859-4EE1-937F-EAB90A1E8E75}" destId="{0AC5FB4E-33D3-4CDE-B615-814A72FC7599}" srcOrd="0" destOrd="0" presId="urn:microsoft.com/office/officeart/2005/8/layout/default"/>
    <dgm:cxn modelId="{262CF519-D57B-4A98-AE76-5F011F14EBBB}" srcId="{854812D0-5859-4EE1-937F-EAB90A1E8E75}" destId="{546A3443-4B1C-404F-A5E8-3460460300B7}" srcOrd="0" destOrd="0" parTransId="{FFD33FF4-CB5D-40B2-AF9E-D15625EA80A4}" sibTransId="{5FCAE426-0D14-4FF3-8360-1233913CF2AC}"/>
    <dgm:cxn modelId="{D34DC31F-E9C5-40A4-AB2E-20BA603BA0FC}" type="presOf" srcId="{546A3443-4B1C-404F-A5E8-3460460300B7}" destId="{F71405DA-F21B-4880-8834-BB09FA294101}" srcOrd="0" destOrd="0" presId="urn:microsoft.com/office/officeart/2005/8/layout/default"/>
    <dgm:cxn modelId="{BDF924FE-3158-41DA-A65D-2F6D7E8069B7}" type="presParOf" srcId="{0AC5FB4E-33D3-4CDE-B615-814A72FC7599}" destId="{F71405DA-F21B-4880-8834-BB09FA29410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812D0-5859-4EE1-937F-EAB90A1E8E75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9384D6-BA77-4D40-88ED-873080F500CA}">
      <dgm:prSet custT="1"/>
      <dgm:spPr>
        <a:gradFill rotWithShape="0">
          <a:gsLst>
            <a:gs pos="0">
              <a:srgbClr val="CB8F81"/>
            </a:gs>
            <a:gs pos="50000">
              <a:srgbClr val="C97E6B"/>
            </a:gs>
            <a:gs pos="100000">
              <a:srgbClr val="B76C5A"/>
            </a:gs>
          </a:gsLst>
        </a:gradFill>
      </dgm:spPr>
      <dgm:t>
        <a:bodyPr/>
        <a:lstStyle/>
        <a:p>
          <a:r>
            <a: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WWW kliensek kéréseit teljesíti</a:t>
          </a:r>
          <a:r>
            <a:rPr lang="hu-HU" sz="24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4AEC31-77BD-4EE3-9CEA-1AC06CE282A6}" type="sibTrans" cxnId="{B1537A5B-C5C7-4F32-8822-00A1FB4CF52B}">
      <dgm:prSet/>
      <dgm:spPr/>
      <dgm:t>
        <a:bodyPr/>
        <a:lstStyle/>
        <a:p>
          <a:endParaRPr lang="en-US"/>
        </a:p>
      </dgm:t>
    </dgm:pt>
    <dgm:pt modelId="{3A0C556D-8B82-4A39-9E4E-8E8557EE2C83}" type="parTrans" cxnId="{B1537A5B-C5C7-4F32-8822-00A1FB4CF52B}">
      <dgm:prSet/>
      <dgm:spPr/>
      <dgm:t>
        <a:bodyPr/>
        <a:lstStyle/>
        <a:p>
          <a:endParaRPr lang="en-US"/>
        </a:p>
      </dgm:t>
    </dgm:pt>
    <dgm:pt modelId="{546A3443-4B1C-404F-A5E8-3460460300B7}">
      <dgm:prSet custT="1"/>
      <dgm:spPr/>
      <dgm:t>
        <a:bodyPr lIns="108000" tIns="108000" rIns="108000" bIns="108000"/>
        <a:lstStyle/>
        <a:p>
          <a:r>
            <a: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Hardver? Szoftver?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FCAE426-0D14-4FF3-8360-1233913CF2AC}" type="sibTrans" cxnId="{262CF519-D57B-4A98-AE76-5F011F14EBBB}">
      <dgm:prSet/>
      <dgm:spPr/>
      <dgm:t>
        <a:bodyPr/>
        <a:lstStyle/>
        <a:p>
          <a:endParaRPr lang="en-US"/>
        </a:p>
      </dgm:t>
    </dgm:pt>
    <dgm:pt modelId="{FFD33FF4-CB5D-40B2-AF9E-D15625EA80A4}" type="parTrans" cxnId="{262CF519-D57B-4A98-AE76-5F011F14EBBB}">
      <dgm:prSet/>
      <dgm:spPr/>
      <dgm:t>
        <a:bodyPr/>
        <a:lstStyle/>
        <a:p>
          <a:endParaRPr lang="en-US"/>
        </a:p>
      </dgm:t>
    </dgm:pt>
    <dgm:pt modelId="{0AC5FB4E-33D3-4CDE-B615-814A72FC7599}" type="pres">
      <dgm:prSet presAssocID="{854812D0-5859-4EE1-937F-EAB90A1E8E75}" presName="diagram" presStyleCnt="0">
        <dgm:presLayoutVars>
          <dgm:dir/>
          <dgm:resizeHandles val="exact"/>
        </dgm:presLayoutVars>
      </dgm:prSet>
      <dgm:spPr/>
    </dgm:pt>
    <dgm:pt modelId="{F71405DA-F21B-4880-8834-BB09FA294101}" type="pres">
      <dgm:prSet presAssocID="{546A3443-4B1C-404F-A5E8-3460460300B7}" presName="node" presStyleLbl="node1" presStyleIdx="0" presStyleCnt="2" custScaleX="47587" custScaleY="47623" custLinFactNeighborX="-12334" custLinFactNeighborY="-11050">
        <dgm:presLayoutVars>
          <dgm:bulletEnabled val="1"/>
        </dgm:presLayoutVars>
      </dgm:prSet>
      <dgm:spPr>
        <a:prstGeom prst="roundRect">
          <a:avLst/>
        </a:prstGeom>
      </dgm:spPr>
    </dgm:pt>
    <dgm:pt modelId="{70EF1C2F-2FFA-4D63-8B0F-8236ED57628E}" type="pres">
      <dgm:prSet presAssocID="{5FCAE426-0D14-4FF3-8360-1233913CF2AC}" presName="sibTrans" presStyleCnt="0"/>
      <dgm:spPr/>
    </dgm:pt>
    <dgm:pt modelId="{E61D5648-16D5-4A1A-9F19-B2844219A635}" type="pres">
      <dgm:prSet presAssocID="{589384D6-BA77-4D40-88ED-873080F500CA}" presName="node" presStyleLbl="node1" presStyleIdx="1" presStyleCnt="2" custScaleX="47587" custScaleY="47623" custLinFactNeighborX="25138" custLinFactNeighborY="-2218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A697FE0D-B47A-4E16-826B-66A0D1B99BE6}" type="presOf" srcId="{854812D0-5859-4EE1-937F-EAB90A1E8E75}" destId="{0AC5FB4E-33D3-4CDE-B615-814A72FC7599}" srcOrd="0" destOrd="0" presId="urn:microsoft.com/office/officeart/2005/8/layout/default"/>
    <dgm:cxn modelId="{262CF519-D57B-4A98-AE76-5F011F14EBBB}" srcId="{854812D0-5859-4EE1-937F-EAB90A1E8E75}" destId="{546A3443-4B1C-404F-A5E8-3460460300B7}" srcOrd="0" destOrd="0" parTransId="{FFD33FF4-CB5D-40B2-AF9E-D15625EA80A4}" sibTransId="{5FCAE426-0D14-4FF3-8360-1233913CF2AC}"/>
    <dgm:cxn modelId="{D34DC31F-E9C5-40A4-AB2E-20BA603BA0FC}" type="presOf" srcId="{546A3443-4B1C-404F-A5E8-3460460300B7}" destId="{F71405DA-F21B-4880-8834-BB09FA294101}" srcOrd="0" destOrd="0" presId="urn:microsoft.com/office/officeart/2005/8/layout/default"/>
    <dgm:cxn modelId="{B1537A5B-C5C7-4F32-8822-00A1FB4CF52B}" srcId="{854812D0-5859-4EE1-937F-EAB90A1E8E75}" destId="{589384D6-BA77-4D40-88ED-873080F500CA}" srcOrd="1" destOrd="0" parTransId="{3A0C556D-8B82-4A39-9E4E-8E8557EE2C83}" sibTransId="{304AEC31-77BD-4EE3-9CEA-1AC06CE282A6}"/>
    <dgm:cxn modelId="{EC73B1F5-A7CB-4BC8-A301-81DC8D632253}" type="presOf" srcId="{589384D6-BA77-4D40-88ED-873080F500CA}" destId="{E61D5648-16D5-4A1A-9F19-B2844219A635}" srcOrd="0" destOrd="0" presId="urn:microsoft.com/office/officeart/2005/8/layout/default"/>
    <dgm:cxn modelId="{BDF924FE-3158-41DA-A65D-2F6D7E8069B7}" type="presParOf" srcId="{0AC5FB4E-33D3-4CDE-B615-814A72FC7599}" destId="{F71405DA-F21B-4880-8834-BB09FA294101}" srcOrd="0" destOrd="0" presId="urn:microsoft.com/office/officeart/2005/8/layout/default"/>
    <dgm:cxn modelId="{BC328F9F-647E-48A9-9C90-FE9E5D0F6175}" type="presParOf" srcId="{0AC5FB4E-33D3-4CDE-B615-814A72FC7599}" destId="{70EF1C2F-2FFA-4D63-8B0F-8236ED57628E}" srcOrd="1" destOrd="0" presId="urn:microsoft.com/office/officeart/2005/8/layout/default"/>
    <dgm:cxn modelId="{84767CB3-D93E-4D54-BBD3-EEC012D92E1D}" type="presParOf" srcId="{0AC5FB4E-33D3-4CDE-B615-814A72FC7599}" destId="{E61D5648-16D5-4A1A-9F19-B2844219A63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4812D0-5859-4EE1-937F-EAB90A1E8E75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6A3443-4B1C-404F-A5E8-3460460300B7}">
      <dgm:prSet custT="1"/>
      <dgm:spPr/>
      <dgm:t>
        <a:bodyPr/>
        <a:lstStyle/>
        <a:p>
          <a:r>
            <a: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Hardver? Szoftver?</a:t>
          </a: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D33FF4-CB5D-40B2-AF9E-D15625EA80A4}" type="parTrans" cxnId="{262CF519-D57B-4A98-AE76-5F011F14EBBB}">
      <dgm:prSet/>
      <dgm:spPr/>
      <dgm:t>
        <a:bodyPr/>
        <a:lstStyle/>
        <a:p>
          <a:endParaRPr lang="en-US"/>
        </a:p>
      </dgm:t>
    </dgm:pt>
    <dgm:pt modelId="{5FCAE426-0D14-4FF3-8360-1233913CF2AC}" type="sibTrans" cxnId="{262CF519-D57B-4A98-AE76-5F011F14EBBB}">
      <dgm:prSet/>
      <dgm:spPr/>
      <dgm:t>
        <a:bodyPr/>
        <a:lstStyle/>
        <a:p>
          <a:endParaRPr lang="en-US"/>
        </a:p>
      </dgm:t>
    </dgm:pt>
    <dgm:pt modelId="{589384D6-BA77-4D40-88ED-873080F500CA}">
      <dgm:prSet custT="1"/>
      <dgm:spPr/>
      <dgm:t>
        <a:bodyPr/>
        <a:lstStyle/>
        <a:p>
          <a:r>
            <a: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WWW kliensek kéréseit teljesíti</a:t>
          </a:r>
          <a:r>
            <a:rPr lang="hu-HU" sz="24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0C556D-8B82-4A39-9E4E-8E8557EE2C83}" type="parTrans" cxnId="{B1537A5B-C5C7-4F32-8822-00A1FB4CF52B}">
      <dgm:prSet/>
      <dgm:spPr/>
      <dgm:t>
        <a:bodyPr/>
        <a:lstStyle/>
        <a:p>
          <a:endParaRPr lang="en-US"/>
        </a:p>
      </dgm:t>
    </dgm:pt>
    <dgm:pt modelId="{304AEC31-77BD-4EE3-9CEA-1AC06CE282A6}" type="sibTrans" cxnId="{B1537A5B-C5C7-4F32-8822-00A1FB4CF52B}">
      <dgm:prSet/>
      <dgm:spPr/>
      <dgm:t>
        <a:bodyPr/>
        <a:lstStyle/>
        <a:p>
          <a:endParaRPr lang="en-US"/>
        </a:p>
      </dgm:t>
    </dgm:pt>
    <dgm:pt modelId="{60706985-B528-4BCB-AB45-D227BCDC00C6}">
      <dgm:prSet custT="1"/>
      <dgm:spPr/>
      <dgm:t>
        <a:bodyPr/>
        <a:lstStyle/>
        <a:p>
          <a:r>
            <a:rPr lang="hu-HU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DE:</a:t>
          </a:r>
        </a:p>
        <a:p>
          <a:r>
            <a:rPr lang="hu-HU" sz="2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Web működése ennél árnyaltabb</a:t>
          </a:r>
          <a:endParaRPr lang="en-US" sz="27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8DE109-8021-4530-9C89-F59176DA2769}" type="parTrans" cxnId="{1DE9055F-949E-492C-9086-E53349CF7103}">
      <dgm:prSet/>
      <dgm:spPr/>
      <dgm:t>
        <a:bodyPr/>
        <a:lstStyle/>
        <a:p>
          <a:endParaRPr lang="en-US"/>
        </a:p>
      </dgm:t>
    </dgm:pt>
    <dgm:pt modelId="{81E4FA82-5EFF-4E7E-B184-BBB23710E80B}" type="sibTrans" cxnId="{1DE9055F-949E-492C-9086-E53349CF7103}">
      <dgm:prSet/>
      <dgm:spPr/>
      <dgm:t>
        <a:bodyPr/>
        <a:lstStyle/>
        <a:p>
          <a:endParaRPr lang="en-US"/>
        </a:p>
      </dgm:t>
    </dgm:pt>
    <dgm:pt modelId="{0AC5FB4E-33D3-4CDE-B615-814A72FC7599}" type="pres">
      <dgm:prSet presAssocID="{854812D0-5859-4EE1-937F-EAB90A1E8E75}" presName="diagram" presStyleCnt="0">
        <dgm:presLayoutVars>
          <dgm:dir/>
          <dgm:resizeHandles val="exact"/>
        </dgm:presLayoutVars>
      </dgm:prSet>
      <dgm:spPr/>
    </dgm:pt>
    <dgm:pt modelId="{F71405DA-F21B-4880-8834-BB09FA294101}" type="pres">
      <dgm:prSet presAssocID="{546A3443-4B1C-404F-A5E8-3460460300B7}" presName="node" presStyleLbl="node1" presStyleIdx="0" presStyleCnt="3" custLinFactNeighborX="29052" custLinFactNeighborY="-32463">
        <dgm:presLayoutVars>
          <dgm:bulletEnabled val="1"/>
        </dgm:presLayoutVars>
      </dgm:prSet>
      <dgm:spPr>
        <a:prstGeom prst="roundRect">
          <a:avLst/>
        </a:prstGeom>
      </dgm:spPr>
    </dgm:pt>
    <dgm:pt modelId="{70EF1C2F-2FFA-4D63-8B0F-8236ED57628E}" type="pres">
      <dgm:prSet presAssocID="{5FCAE426-0D14-4FF3-8360-1233913CF2AC}" presName="sibTrans" presStyleCnt="0"/>
      <dgm:spPr/>
    </dgm:pt>
    <dgm:pt modelId="{E61D5648-16D5-4A1A-9F19-B2844219A635}" type="pres">
      <dgm:prSet presAssocID="{589384D6-BA77-4D40-88ED-873080F500CA}" presName="node" presStyleLbl="node1" presStyleIdx="1" presStyleCnt="3" custLinFactNeighborX="-2164" custLinFactNeighborY="79266">
        <dgm:presLayoutVars>
          <dgm:bulletEnabled val="1"/>
        </dgm:presLayoutVars>
      </dgm:prSet>
      <dgm:spPr>
        <a:prstGeom prst="roundRect">
          <a:avLst/>
        </a:prstGeom>
      </dgm:spPr>
    </dgm:pt>
    <dgm:pt modelId="{1C9C2FAE-016E-4F40-89D2-F626FE049A96}" type="pres">
      <dgm:prSet presAssocID="{304AEC31-77BD-4EE3-9CEA-1AC06CE282A6}" presName="sibTrans" presStyleCnt="0"/>
      <dgm:spPr/>
    </dgm:pt>
    <dgm:pt modelId="{FC9CF1B4-5EA1-4818-BA68-421949EB01DA}" type="pres">
      <dgm:prSet presAssocID="{60706985-B528-4BCB-AB45-D227BCDC00C6}" presName="node" presStyleLbl="node1" presStyleIdx="2" presStyleCnt="3" custLinFactNeighborX="-53422" custLinFactNeighborY="3262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A697FE0D-B47A-4E16-826B-66A0D1B99BE6}" type="presOf" srcId="{854812D0-5859-4EE1-937F-EAB90A1E8E75}" destId="{0AC5FB4E-33D3-4CDE-B615-814A72FC7599}" srcOrd="0" destOrd="0" presId="urn:microsoft.com/office/officeart/2005/8/layout/default"/>
    <dgm:cxn modelId="{262CF519-D57B-4A98-AE76-5F011F14EBBB}" srcId="{854812D0-5859-4EE1-937F-EAB90A1E8E75}" destId="{546A3443-4B1C-404F-A5E8-3460460300B7}" srcOrd="0" destOrd="0" parTransId="{FFD33FF4-CB5D-40B2-AF9E-D15625EA80A4}" sibTransId="{5FCAE426-0D14-4FF3-8360-1233913CF2AC}"/>
    <dgm:cxn modelId="{D34DC31F-E9C5-40A4-AB2E-20BA603BA0FC}" type="presOf" srcId="{546A3443-4B1C-404F-A5E8-3460460300B7}" destId="{F71405DA-F21B-4880-8834-BB09FA294101}" srcOrd="0" destOrd="0" presId="urn:microsoft.com/office/officeart/2005/8/layout/default"/>
    <dgm:cxn modelId="{B1537A5B-C5C7-4F32-8822-00A1FB4CF52B}" srcId="{854812D0-5859-4EE1-937F-EAB90A1E8E75}" destId="{589384D6-BA77-4D40-88ED-873080F500CA}" srcOrd="1" destOrd="0" parTransId="{3A0C556D-8B82-4A39-9E4E-8E8557EE2C83}" sibTransId="{304AEC31-77BD-4EE3-9CEA-1AC06CE282A6}"/>
    <dgm:cxn modelId="{1DE9055F-949E-492C-9086-E53349CF7103}" srcId="{854812D0-5859-4EE1-937F-EAB90A1E8E75}" destId="{60706985-B528-4BCB-AB45-D227BCDC00C6}" srcOrd="2" destOrd="0" parTransId="{8C8DE109-8021-4530-9C89-F59176DA2769}" sibTransId="{81E4FA82-5EFF-4E7E-B184-BBB23710E80B}"/>
    <dgm:cxn modelId="{904A2572-8B5C-42DA-9518-EE93261E8569}" type="presOf" srcId="{60706985-B528-4BCB-AB45-D227BCDC00C6}" destId="{FC9CF1B4-5EA1-4818-BA68-421949EB01DA}" srcOrd="0" destOrd="0" presId="urn:microsoft.com/office/officeart/2005/8/layout/default"/>
    <dgm:cxn modelId="{EC73B1F5-A7CB-4BC8-A301-81DC8D632253}" type="presOf" srcId="{589384D6-BA77-4D40-88ED-873080F500CA}" destId="{E61D5648-16D5-4A1A-9F19-B2844219A635}" srcOrd="0" destOrd="0" presId="urn:microsoft.com/office/officeart/2005/8/layout/default"/>
    <dgm:cxn modelId="{BDF924FE-3158-41DA-A65D-2F6D7E8069B7}" type="presParOf" srcId="{0AC5FB4E-33D3-4CDE-B615-814A72FC7599}" destId="{F71405DA-F21B-4880-8834-BB09FA294101}" srcOrd="0" destOrd="0" presId="urn:microsoft.com/office/officeart/2005/8/layout/default"/>
    <dgm:cxn modelId="{BC328F9F-647E-48A9-9C90-FE9E5D0F6175}" type="presParOf" srcId="{0AC5FB4E-33D3-4CDE-B615-814A72FC7599}" destId="{70EF1C2F-2FFA-4D63-8B0F-8236ED57628E}" srcOrd="1" destOrd="0" presId="urn:microsoft.com/office/officeart/2005/8/layout/default"/>
    <dgm:cxn modelId="{84767CB3-D93E-4D54-BBD3-EEC012D92E1D}" type="presParOf" srcId="{0AC5FB4E-33D3-4CDE-B615-814A72FC7599}" destId="{E61D5648-16D5-4A1A-9F19-B2844219A635}" srcOrd="2" destOrd="0" presId="urn:microsoft.com/office/officeart/2005/8/layout/default"/>
    <dgm:cxn modelId="{DE8F97EF-B308-4939-B6C4-270B8B973913}" type="presParOf" srcId="{0AC5FB4E-33D3-4CDE-B615-814A72FC7599}" destId="{1C9C2FAE-016E-4F40-89D2-F626FE049A96}" srcOrd="3" destOrd="0" presId="urn:microsoft.com/office/officeart/2005/8/layout/default"/>
    <dgm:cxn modelId="{10EDC8E8-3573-46C8-A283-C01B3F7C6A63}" type="presParOf" srcId="{0AC5FB4E-33D3-4CDE-B615-814A72FC7599}" destId="{FC9CF1B4-5EA1-4818-BA68-421949EB01D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31A646-2BEE-4D70-B82B-3A778D74E0AB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7DE83E-DEE0-495B-835B-D707C2E67348}">
      <dgm:prSet/>
      <dgm:spPr/>
      <dgm:t>
        <a:bodyPr/>
        <a:lstStyle/>
        <a:p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ransmission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ontrol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nternet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[2]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D092E8-D6B3-4AD9-B830-DD274DD01CE6}" type="parTrans" cxnId="{FA9F7FE1-E704-41EA-983B-37954F3EE734}">
      <dgm:prSet/>
      <dgm:spPr/>
      <dgm:t>
        <a:bodyPr/>
        <a:lstStyle/>
        <a:p>
          <a:endParaRPr lang="en-US"/>
        </a:p>
      </dgm:t>
    </dgm:pt>
    <dgm:pt modelId="{253D831C-6AC7-4251-B087-1F8C87AEDA8F}" type="sibTrans" cxnId="{FA9F7FE1-E704-41EA-983B-37954F3EE734}">
      <dgm:prSet/>
      <dgm:spPr/>
      <dgm:t>
        <a:bodyPr/>
        <a:lstStyle/>
        <a:p>
          <a:endParaRPr lang="en-US"/>
        </a:p>
      </dgm:t>
    </dgm:pt>
    <dgm:pt modelId="{27552AC0-A8B4-423B-959B-5A023575BD61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Datalink: 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közötti kapocs (Ethernet, ARP)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C5A007-D348-4796-AFD6-4697DF6EE04C}" type="parTrans" cxnId="{E718D657-317C-403F-B2C5-77E8D5728DED}">
      <dgm:prSet/>
      <dgm:spPr/>
      <dgm:t>
        <a:bodyPr/>
        <a:lstStyle/>
        <a:p>
          <a:endParaRPr lang="en-US"/>
        </a:p>
      </dgm:t>
    </dgm:pt>
    <dgm:pt modelId="{EC12720E-1B7F-4E23-B011-04CFEBA9715E}" type="sibTrans" cxnId="{E718D657-317C-403F-B2C5-77E8D5728DED}">
      <dgm:prSet/>
      <dgm:spPr/>
      <dgm:t>
        <a:bodyPr/>
        <a:lstStyle/>
        <a:p>
          <a:endParaRPr lang="en-US"/>
        </a:p>
      </dgm:t>
    </dgm:pt>
    <dgm:pt modelId="{EFDFC0B6-3930-449D-AD30-7896C9FA1BF5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Internet: 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hálózata közötti (IP, ICPM)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131DF7-DD34-45E1-9652-A8CA5DB4F271}" type="parTrans" cxnId="{EBDDECF1-C982-427E-B3E1-A0EDFC9E66B9}">
      <dgm:prSet/>
      <dgm:spPr/>
      <dgm:t>
        <a:bodyPr/>
        <a:lstStyle/>
        <a:p>
          <a:endParaRPr lang="en-US"/>
        </a:p>
      </dgm:t>
    </dgm:pt>
    <dgm:pt modelId="{0F66768A-2C95-4C4A-9E4C-6595633144B0}" type="sibTrans" cxnId="{EBDDECF1-C982-427E-B3E1-A0EDFC9E66B9}">
      <dgm:prSet/>
      <dgm:spPr/>
      <dgm:t>
        <a:bodyPr/>
        <a:lstStyle/>
        <a:p>
          <a:endParaRPr lang="en-US"/>
        </a:p>
      </dgm:t>
    </dgm:pt>
    <dgm:pt modelId="{506DE16A-7A75-472D-929C-DA6B369C67B9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Transport: Kommunikáció (TCP és UDP)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BB0CB3-A511-4805-8CD9-C43948B1EC6E}" type="parTrans" cxnId="{4941344F-E3B4-4688-8464-44FC29C3AFAD}">
      <dgm:prSet/>
      <dgm:spPr/>
      <dgm:t>
        <a:bodyPr/>
        <a:lstStyle/>
        <a:p>
          <a:endParaRPr lang="en-US"/>
        </a:p>
      </dgm:t>
    </dgm:pt>
    <dgm:pt modelId="{1C451854-5D4A-455C-AFBF-F22E24CDCB1B}" type="sibTrans" cxnId="{4941344F-E3B4-4688-8464-44FC29C3AFAD}">
      <dgm:prSet/>
      <dgm:spPr/>
      <dgm:t>
        <a:bodyPr/>
        <a:lstStyle/>
        <a:p>
          <a:endParaRPr lang="en-US"/>
        </a:p>
      </dgm:t>
    </dgm:pt>
    <dgm:pt modelId="{D0BE5912-AF5D-4408-A7C5-9DA8FAD776D0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Software: 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Hostok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közti adatok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HTTP, FTP, POP3, SMTP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és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SNMP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517179-5252-4D2A-B833-D4632EC07848}" type="parTrans" cxnId="{15AC0347-A5EF-4187-A363-04AF30D977C5}">
      <dgm:prSet/>
      <dgm:spPr/>
      <dgm:t>
        <a:bodyPr/>
        <a:lstStyle/>
        <a:p>
          <a:endParaRPr lang="en-US"/>
        </a:p>
      </dgm:t>
    </dgm:pt>
    <dgm:pt modelId="{1932125B-31A6-454B-9C1A-C763A8B436BD}" type="sibTrans" cxnId="{15AC0347-A5EF-4187-A363-04AF30D977C5}">
      <dgm:prSet/>
      <dgm:spPr/>
      <dgm:t>
        <a:bodyPr/>
        <a:lstStyle/>
        <a:p>
          <a:endParaRPr lang="en-US"/>
        </a:p>
      </dgm:t>
    </dgm:pt>
    <dgm:pt modelId="{82CD4246-B4DE-44E9-8676-D2E5FD78AA58}" type="pres">
      <dgm:prSet presAssocID="{C331A646-2BEE-4D70-B82B-3A778D74E0AB}" presName="Name0" presStyleCnt="0">
        <dgm:presLayoutVars>
          <dgm:dir/>
          <dgm:animLvl val="lvl"/>
          <dgm:resizeHandles val="exact"/>
        </dgm:presLayoutVars>
      </dgm:prSet>
      <dgm:spPr/>
    </dgm:pt>
    <dgm:pt modelId="{A394EA9A-7D57-42B8-9A4C-581C4FF6B350}" type="pres">
      <dgm:prSet presAssocID="{E47DE83E-DEE0-495B-835B-D707C2E67348}" presName="linNode" presStyleCnt="0"/>
      <dgm:spPr/>
    </dgm:pt>
    <dgm:pt modelId="{749B9970-71F9-4022-9192-8CEFB98B11C6}" type="pres">
      <dgm:prSet presAssocID="{E47DE83E-DEE0-495B-835B-D707C2E6734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B43A346-AAD3-4749-8952-F398BE5A5DD7}" type="pres">
      <dgm:prSet presAssocID="{E47DE83E-DEE0-495B-835B-D707C2E6734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F8AE500-CCA4-4295-8298-FFF0561267B6}" type="presOf" srcId="{C331A646-2BEE-4D70-B82B-3A778D74E0AB}" destId="{82CD4246-B4DE-44E9-8676-D2E5FD78AA58}" srcOrd="0" destOrd="0" presId="urn:microsoft.com/office/officeart/2005/8/layout/vList5"/>
    <dgm:cxn modelId="{0CF2F131-A66D-4C48-9C79-35F75B52BBB3}" type="presOf" srcId="{EFDFC0B6-3930-449D-AD30-7896C9FA1BF5}" destId="{2B43A346-AAD3-4749-8952-F398BE5A5DD7}" srcOrd="0" destOrd="1" presId="urn:microsoft.com/office/officeart/2005/8/layout/vList5"/>
    <dgm:cxn modelId="{15AC0347-A5EF-4187-A363-04AF30D977C5}" srcId="{E47DE83E-DEE0-495B-835B-D707C2E67348}" destId="{D0BE5912-AF5D-4408-A7C5-9DA8FAD776D0}" srcOrd="3" destOrd="0" parTransId="{0F517179-5252-4D2A-B833-D4632EC07848}" sibTransId="{1932125B-31A6-454B-9C1A-C763A8B436BD}"/>
    <dgm:cxn modelId="{4941344F-E3B4-4688-8464-44FC29C3AFAD}" srcId="{E47DE83E-DEE0-495B-835B-D707C2E67348}" destId="{506DE16A-7A75-472D-929C-DA6B369C67B9}" srcOrd="2" destOrd="0" parTransId="{BBBB0CB3-A511-4805-8CD9-C43948B1EC6E}" sibTransId="{1C451854-5D4A-455C-AFBF-F22E24CDCB1B}"/>
    <dgm:cxn modelId="{E718D657-317C-403F-B2C5-77E8D5728DED}" srcId="{E47DE83E-DEE0-495B-835B-D707C2E67348}" destId="{27552AC0-A8B4-423B-959B-5A023575BD61}" srcOrd="0" destOrd="0" parTransId="{84C5A007-D348-4796-AFD6-4697DF6EE04C}" sibTransId="{EC12720E-1B7F-4E23-B011-04CFEBA9715E}"/>
    <dgm:cxn modelId="{5C39A9A6-BB6C-44D6-B2D3-668C6E293F5E}" type="presOf" srcId="{506DE16A-7A75-472D-929C-DA6B369C67B9}" destId="{2B43A346-AAD3-4749-8952-F398BE5A5DD7}" srcOrd="0" destOrd="2" presId="urn:microsoft.com/office/officeart/2005/8/layout/vList5"/>
    <dgm:cxn modelId="{61BBC4C3-3B11-40AD-B665-3A251EF4752D}" type="presOf" srcId="{E47DE83E-DEE0-495B-835B-D707C2E67348}" destId="{749B9970-71F9-4022-9192-8CEFB98B11C6}" srcOrd="0" destOrd="0" presId="urn:microsoft.com/office/officeart/2005/8/layout/vList5"/>
    <dgm:cxn modelId="{344ED3C4-23F2-4596-BF23-DF8786B8C591}" type="presOf" srcId="{D0BE5912-AF5D-4408-A7C5-9DA8FAD776D0}" destId="{2B43A346-AAD3-4749-8952-F398BE5A5DD7}" srcOrd="0" destOrd="3" presId="urn:microsoft.com/office/officeart/2005/8/layout/vList5"/>
    <dgm:cxn modelId="{FA9F7FE1-E704-41EA-983B-37954F3EE734}" srcId="{C331A646-2BEE-4D70-B82B-3A778D74E0AB}" destId="{E47DE83E-DEE0-495B-835B-D707C2E67348}" srcOrd="0" destOrd="0" parTransId="{02D092E8-D6B3-4AD9-B830-DD274DD01CE6}" sibTransId="{253D831C-6AC7-4251-B087-1F8C87AEDA8F}"/>
    <dgm:cxn modelId="{08868FEF-D2D5-489E-B82E-9AAF21F622CD}" type="presOf" srcId="{27552AC0-A8B4-423B-959B-5A023575BD61}" destId="{2B43A346-AAD3-4749-8952-F398BE5A5DD7}" srcOrd="0" destOrd="0" presId="urn:microsoft.com/office/officeart/2005/8/layout/vList5"/>
    <dgm:cxn modelId="{EBDDECF1-C982-427E-B3E1-A0EDFC9E66B9}" srcId="{E47DE83E-DEE0-495B-835B-D707C2E67348}" destId="{EFDFC0B6-3930-449D-AD30-7896C9FA1BF5}" srcOrd="1" destOrd="0" parTransId="{2D131DF7-DD34-45E1-9652-A8CA5DB4F271}" sibTransId="{0F66768A-2C95-4C4A-9E4C-6595633144B0}"/>
    <dgm:cxn modelId="{3993861D-E59B-4631-97DA-4E4029B319EC}" type="presParOf" srcId="{82CD4246-B4DE-44E9-8676-D2E5FD78AA58}" destId="{A394EA9A-7D57-42B8-9A4C-581C4FF6B350}" srcOrd="0" destOrd="0" presId="urn:microsoft.com/office/officeart/2005/8/layout/vList5"/>
    <dgm:cxn modelId="{0B9924C5-3058-4302-9AC9-8DF5AD730426}" type="presParOf" srcId="{A394EA9A-7D57-42B8-9A4C-581C4FF6B350}" destId="{749B9970-71F9-4022-9192-8CEFB98B11C6}" srcOrd="0" destOrd="0" presId="urn:microsoft.com/office/officeart/2005/8/layout/vList5"/>
    <dgm:cxn modelId="{8EECF4A2-48DB-4C8C-9254-95307FF90E1D}" type="presParOf" srcId="{A394EA9A-7D57-42B8-9A4C-581C4FF6B350}" destId="{2B43A346-AAD3-4749-8952-F398BE5A5D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31A646-2BEE-4D70-B82B-3A778D74E0AB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7DE83E-DEE0-495B-835B-D707C2E67348}">
      <dgm:prSet/>
      <dgm:spPr/>
      <dgm:t>
        <a:bodyPr/>
        <a:lstStyle/>
        <a:p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ransmission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ontrol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nternet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[2]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D092E8-D6B3-4AD9-B830-DD274DD01CE6}" type="parTrans" cxnId="{FA9F7FE1-E704-41EA-983B-37954F3EE734}">
      <dgm:prSet/>
      <dgm:spPr/>
      <dgm:t>
        <a:bodyPr/>
        <a:lstStyle/>
        <a:p>
          <a:endParaRPr lang="en-US"/>
        </a:p>
      </dgm:t>
    </dgm:pt>
    <dgm:pt modelId="{253D831C-6AC7-4251-B087-1F8C87AEDA8F}" type="sibTrans" cxnId="{FA9F7FE1-E704-41EA-983B-37954F3EE734}">
      <dgm:prSet/>
      <dgm:spPr/>
      <dgm:t>
        <a:bodyPr/>
        <a:lstStyle/>
        <a:p>
          <a:endParaRPr lang="en-US"/>
        </a:p>
      </dgm:t>
    </dgm:pt>
    <dgm:pt modelId="{27552AC0-A8B4-423B-959B-5A023575BD61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Datalink: 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közötti kapocs (Ethernet, ARP)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C5A007-D348-4796-AFD6-4697DF6EE04C}" type="parTrans" cxnId="{E718D657-317C-403F-B2C5-77E8D5728DED}">
      <dgm:prSet/>
      <dgm:spPr/>
      <dgm:t>
        <a:bodyPr/>
        <a:lstStyle/>
        <a:p>
          <a:endParaRPr lang="en-US"/>
        </a:p>
      </dgm:t>
    </dgm:pt>
    <dgm:pt modelId="{EC12720E-1B7F-4E23-B011-04CFEBA9715E}" type="sibTrans" cxnId="{E718D657-317C-403F-B2C5-77E8D5728DED}">
      <dgm:prSet/>
      <dgm:spPr/>
      <dgm:t>
        <a:bodyPr/>
        <a:lstStyle/>
        <a:p>
          <a:endParaRPr lang="en-US"/>
        </a:p>
      </dgm:t>
    </dgm:pt>
    <dgm:pt modelId="{EFDFC0B6-3930-449D-AD30-7896C9FA1BF5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Internet: 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hálózata közötti (IP, ICPM)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131DF7-DD34-45E1-9652-A8CA5DB4F271}" type="parTrans" cxnId="{EBDDECF1-C982-427E-B3E1-A0EDFC9E66B9}">
      <dgm:prSet/>
      <dgm:spPr/>
      <dgm:t>
        <a:bodyPr/>
        <a:lstStyle/>
        <a:p>
          <a:endParaRPr lang="en-US"/>
        </a:p>
      </dgm:t>
    </dgm:pt>
    <dgm:pt modelId="{0F66768A-2C95-4C4A-9E4C-6595633144B0}" type="sibTrans" cxnId="{EBDDECF1-C982-427E-B3E1-A0EDFC9E66B9}">
      <dgm:prSet/>
      <dgm:spPr/>
      <dgm:t>
        <a:bodyPr/>
        <a:lstStyle/>
        <a:p>
          <a:endParaRPr lang="en-US"/>
        </a:p>
      </dgm:t>
    </dgm:pt>
    <dgm:pt modelId="{506DE16A-7A75-472D-929C-DA6B369C67B9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Transport: Kommunikáció (TCP és UDP)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BBB0CB3-A511-4805-8CD9-C43948B1EC6E}" type="parTrans" cxnId="{4941344F-E3B4-4688-8464-44FC29C3AFAD}">
      <dgm:prSet/>
      <dgm:spPr/>
      <dgm:t>
        <a:bodyPr/>
        <a:lstStyle/>
        <a:p>
          <a:endParaRPr lang="en-US"/>
        </a:p>
      </dgm:t>
    </dgm:pt>
    <dgm:pt modelId="{1C451854-5D4A-455C-AFBF-F22E24CDCB1B}" type="sibTrans" cxnId="{4941344F-E3B4-4688-8464-44FC29C3AFAD}">
      <dgm:prSet/>
      <dgm:spPr/>
      <dgm:t>
        <a:bodyPr/>
        <a:lstStyle/>
        <a:p>
          <a:endParaRPr lang="en-US"/>
        </a:p>
      </dgm:t>
    </dgm:pt>
    <dgm:pt modelId="{D0BE5912-AF5D-4408-A7C5-9DA8FAD776D0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Software: 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Hostok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közti adatok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HTTP, FTP, POP3, SMTP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és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SNMP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517179-5252-4D2A-B833-D4632EC07848}" type="parTrans" cxnId="{15AC0347-A5EF-4187-A363-04AF30D977C5}">
      <dgm:prSet/>
      <dgm:spPr/>
      <dgm:t>
        <a:bodyPr/>
        <a:lstStyle/>
        <a:p>
          <a:endParaRPr lang="en-US"/>
        </a:p>
      </dgm:t>
    </dgm:pt>
    <dgm:pt modelId="{1932125B-31A6-454B-9C1A-C763A8B436BD}" type="sibTrans" cxnId="{15AC0347-A5EF-4187-A363-04AF30D977C5}">
      <dgm:prSet/>
      <dgm:spPr/>
      <dgm:t>
        <a:bodyPr/>
        <a:lstStyle/>
        <a:p>
          <a:endParaRPr lang="en-US"/>
        </a:p>
      </dgm:t>
    </dgm:pt>
    <dgm:pt modelId="{4B58FE11-0D48-4636-9134-CB714B58FA46}">
      <dgm:prSet/>
      <dgm:spPr/>
      <dgm:t>
        <a:bodyPr/>
        <a:lstStyle/>
        <a:p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ransfer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Két eszköz közötti adatküldés standardizált, kölcsönösen elfogadott formátuma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835FB9-2F38-4699-8AAA-1EA316D465D4}" type="parTrans" cxnId="{6C95BDE5-BE39-4898-AC55-2BB91388777E}">
      <dgm:prSet/>
      <dgm:spPr/>
      <dgm:t>
        <a:bodyPr/>
        <a:lstStyle/>
        <a:p>
          <a:endParaRPr lang="en-US"/>
        </a:p>
      </dgm:t>
    </dgm:pt>
    <dgm:pt modelId="{C3D0AA02-671C-469A-89C2-9F12FE894E01}" type="sibTrans" cxnId="{6C95BDE5-BE39-4898-AC55-2BB91388777E}">
      <dgm:prSet/>
      <dgm:spPr/>
      <dgm:t>
        <a:bodyPr/>
        <a:lstStyle/>
        <a:p>
          <a:endParaRPr lang="en-US"/>
        </a:p>
      </dgm:t>
    </dgm:pt>
    <dgm:pt modelId="{51EC62C9-E941-4316-8161-B271F8F03167}">
      <dgm:prSet/>
      <dgm:spPr/>
      <dgm:t>
        <a:bodyPr/>
        <a:lstStyle/>
        <a:p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yper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ext: Ez maga a formátum neve (Hyperlinks)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2350A6-3075-4DC3-A619-F4C20AF54A2A}" type="parTrans" cxnId="{9CCF4DA2-0D72-4D30-AC05-2D3134095E8A}">
      <dgm:prSet/>
      <dgm:spPr/>
      <dgm:t>
        <a:bodyPr/>
        <a:lstStyle/>
        <a:p>
          <a:endParaRPr lang="en-US"/>
        </a:p>
      </dgm:t>
    </dgm:pt>
    <dgm:pt modelId="{8787C02B-C0F2-40F5-BC8C-74FE60833F55}" type="sibTrans" cxnId="{9CCF4DA2-0D72-4D30-AC05-2D3134095E8A}">
      <dgm:prSet/>
      <dgm:spPr/>
      <dgm:t>
        <a:bodyPr/>
        <a:lstStyle/>
        <a:p>
          <a:endParaRPr lang="en-US"/>
        </a:p>
      </dgm:t>
    </dgm:pt>
    <dgm:pt modelId="{42DFCF11-CEE0-404A-987D-9E88084BAED8}">
      <dgm:prSet/>
      <dgm:spPr/>
      <dgm:t>
        <a:bodyPr/>
        <a:lstStyle/>
        <a:p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yper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arkup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anguage</a:t>
          </a:r>
          <a:r>
            <a:rPr lang="hu-HU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[4]</a:t>
          </a:r>
          <a:endParaRPr lang="en-US" baseline="30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4FA118-8AB2-40D6-92AD-3FE775AD6056}" type="parTrans" cxnId="{6AC40FEB-5CBB-4350-B22F-78264E00DC85}">
      <dgm:prSet/>
      <dgm:spPr/>
      <dgm:t>
        <a:bodyPr/>
        <a:lstStyle/>
        <a:p>
          <a:endParaRPr lang="en-US"/>
        </a:p>
      </dgm:t>
    </dgm:pt>
    <dgm:pt modelId="{1A0E6EC0-B109-46F4-80B8-BD6CDFBE7055}" type="sibTrans" cxnId="{6AC40FEB-5CBB-4350-B22F-78264E00DC85}">
      <dgm:prSet/>
      <dgm:spPr/>
      <dgm:t>
        <a:bodyPr/>
        <a:lstStyle/>
        <a:p>
          <a:endParaRPr lang="en-US"/>
        </a:p>
      </dgm:t>
    </dgm:pt>
    <dgm:pt modelId="{9347E79F-6CC8-4876-AEFA-40BD0CC251E4}">
      <dgm:prSet/>
      <dgm:spPr/>
      <dgm:t>
        <a:bodyPr/>
        <a:lstStyle/>
        <a:p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ecure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ockets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ayer/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ransport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ayer 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ecurity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A24A1B-AB87-433C-80E8-03177E03A346}" type="parTrans" cxnId="{A4304576-673E-4F6A-8996-4B48A921F3FF}">
      <dgm:prSet/>
      <dgm:spPr/>
      <dgm:t>
        <a:bodyPr/>
        <a:lstStyle/>
        <a:p>
          <a:endParaRPr lang="en-US"/>
        </a:p>
      </dgm:t>
    </dgm:pt>
    <dgm:pt modelId="{D3DF55AC-3E05-4951-BBAA-6586426E143B}" type="sibTrans" cxnId="{A4304576-673E-4F6A-8996-4B48A921F3FF}">
      <dgm:prSet/>
      <dgm:spPr/>
      <dgm:t>
        <a:bodyPr/>
        <a:lstStyle/>
        <a:p>
          <a:endParaRPr lang="en-US"/>
        </a:p>
      </dgm:t>
    </dgm:pt>
    <dgm:pt modelId="{7E9DD3FF-C3C5-4E1D-90E0-69D220878543}">
      <dgm:prSet/>
      <dgm:spPr/>
      <dgm:t>
        <a:bodyPr/>
        <a:lstStyle/>
        <a:p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yper</a:t>
          </a:r>
          <a:r>
            <a: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ransfer</a:t>
          </a:r>
          <a:r>
            <a: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[3]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00D97A-338F-4205-AA3B-311F1372B8AA}" type="sibTrans" cxnId="{BC9C5BC7-8F78-4172-BA09-D6682CAFA3BC}">
      <dgm:prSet/>
      <dgm:spPr/>
      <dgm:t>
        <a:bodyPr/>
        <a:lstStyle/>
        <a:p>
          <a:endParaRPr lang="en-US"/>
        </a:p>
      </dgm:t>
    </dgm:pt>
    <dgm:pt modelId="{D8790E31-B08E-4C8C-980B-8851B033C516}" type="parTrans" cxnId="{BC9C5BC7-8F78-4172-BA09-D6682CAFA3BC}">
      <dgm:prSet/>
      <dgm:spPr/>
      <dgm:t>
        <a:bodyPr/>
        <a:lstStyle/>
        <a:p>
          <a:endParaRPr lang="en-US"/>
        </a:p>
      </dgm:t>
    </dgm:pt>
    <dgm:pt modelId="{82CD4246-B4DE-44E9-8676-D2E5FD78AA58}" type="pres">
      <dgm:prSet presAssocID="{C331A646-2BEE-4D70-B82B-3A778D74E0AB}" presName="Name0" presStyleCnt="0">
        <dgm:presLayoutVars>
          <dgm:dir/>
          <dgm:animLvl val="lvl"/>
          <dgm:resizeHandles val="exact"/>
        </dgm:presLayoutVars>
      </dgm:prSet>
      <dgm:spPr/>
    </dgm:pt>
    <dgm:pt modelId="{A394EA9A-7D57-42B8-9A4C-581C4FF6B350}" type="pres">
      <dgm:prSet presAssocID="{E47DE83E-DEE0-495B-835B-D707C2E67348}" presName="linNode" presStyleCnt="0"/>
      <dgm:spPr/>
    </dgm:pt>
    <dgm:pt modelId="{749B9970-71F9-4022-9192-8CEFB98B11C6}" type="pres">
      <dgm:prSet presAssocID="{E47DE83E-DEE0-495B-835B-D707C2E6734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B43A346-AAD3-4749-8952-F398BE5A5DD7}" type="pres">
      <dgm:prSet presAssocID="{E47DE83E-DEE0-495B-835B-D707C2E67348}" presName="descendantText" presStyleLbl="alignAccFollowNode1" presStyleIdx="0" presStyleCnt="2">
        <dgm:presLayoutVars>
          <dgm:bulletEnabled val="1"/>
        </dgm:presLayoutVars>
      </dgm:prSet>
      <dgm:spPr/>
    </dgm:pt>
    <dgm:pt modelId="{811A4073-AB5D-46C9-B45E-D8A85C3A8824}" type="pres">
      <dgm:prSet presAssocID="{253D831C-6AC7-4251-B087-1F8C87AEDA8F}" presName="sp" presStyleCnt="0"/>
      <dgm:spPr/>
    </dgm:pt>
    <dgm:pt modelId="{9137AF16-B360-460F-B446-34A42A312D31}" type="pres">
      <dgm:prSet presAssocID="{7E9DD3FF-C3C5-4E1D-90E0-69D220878543}" presName="linNode" presStyleCnt="0"/>
      <dgm:spPr/>
    </dgm:pt>
    <dgm:pt modelId="{8F7B8DFF-313A-4048-ADB2-3ADB24242B45}" type="pres">
      <dgm:prSet presAssocID="{7E9DD3FF-C3C5-4E1D-90E0-69D22087854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AA583F8-1809-4EB6-A672-30E6DE0F961A}" type="pres">
      <dgm:prSet presAssocID="{7E9DD3FF-C3C5-4E1D-90E0-69D22087854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F8AE500-CCA4-4295-8298-FFF0561267B6}" type="presOf" srcId="{C331A646-2BEE-4D70-B82B-3A778D74E0AB}" destId="{82CD4246-B4DE-44E9-8676-D2E5FD78AA58}" srcOrd="0" destOrd="0" presId="urn:microsoft.com/office/officeart/2005/8/layout/vList5"/>
    <dgm:cxn modelId="{9AC3C416-8165-4D2B-A283-93A245C1E9B2}" type="presOf" srcId="{9347E79F-6CC8-4876-AEFA-40BD0CC251E4}" destId="{EAA583F8-1809-4EB6-A672-30E6DE0F961A}" srcOrd="0" destOrd="3" presId="urn:microsoft.com/office/officeart/2005/8/layout/vList5"/>
    <dgm:cxn modelId="{0CF2F131-A66D-4C48-9C79-35F75B52BBB3}" type="presOf" srcId="{EFDFC0B6-3930-449D-AD30-7896C9FA1BF5}" destId="{2B43A346-AAD3-4749-8952-F398BE5A5DD7}" srcOrd="0" destOrd="1" presId="urn:microsoft.com/office/officeart/2005/8/layout/vList5"/>
    <dgm:cxn modelId="{699B4F3D-EB0E-4800-AF95-5B2EE71DB8F9}" type="presOf" srcId="{51EC62C9-E941-4316-8161-B271F8F03167}" destId="{EAA583F8-1809-4EB6-A672-30E6DE0F961A}" srcOrd="0" destOrd="1" presId="urn:microsoft.com/office/officeart/2005/8/layout/vList5"/>
    <dgm:cxn modelId="{15AC0347-A5EF-4187-A363-04AF30D977C5}" srcId="{E47DE83E-DEE0-495B-835B-D707C2E67348}" destId="{D0BE5912-AF5D-4408-A7C5-9DA8FAD776D0}" srcOrd="3" destOrd="0" parTransId="{0F517179-5252-4D2A-B833-D4632EC07848}" sibTransId="{1932125B-31A6-454B-9C1A-C763A8B436BD}"/>
    <dgm:cxn modelId="{4941344F-E3B4-4688-8464-44FC29C3AFAD}" srcId="{E47DE83E-DEE0-495B-835B-D707C2E67348}" destId="{506DE16A-7A75-472D-929C-DA6B369C67B9}" srcOrd="2" destOrd="0" parTransId="{BBBB0CB3-A511-4805-8CD9-C43948B1EC6E}" sibTransId="{1C451854-5D4A-455C-AFBF-F22E24CDCB1B}"/>
    <dgm:cxn modelId="{A4304576-673E-4F6A-8996-4B48A921F3FF}" srcId="{7E9DD3FF-C3C5-4E1D-90E0-69D220878543}" destId="{9347E79F-6CC8-4876-AEFA-40BD0CC251E4}" srcOrd="3" destOrd="0" parTransId="{FBA24A1B-AB87-433C-80E8-03177E03A346}" sibTransId="{D3DF55AC-3E05-4951-BBAA-6586426E143B}"/>
    <dgm:cxn modelId="{E718D657-317C-403F-B2C5-77E8D5728DED}" srcId="{E47DE83E-DEE0-495B-835B-D707C2E67348}" destId="{27552AC0-A8B4-423B-959B-5A023575BD61}" srcOrd="0" destOrd="0" parTransId="{84C5A007-D348-4796-AFD6-4697DF6EE04C}" sibTransId="{EC12720E-1B7F-4E23-B011-04CFEBA9715E}"/>
    <dgm:cxn modelId="{9CCF4DA2-0D72-4D30-AC05-2D3134095E8A}" srcId="{7E9DD3FF-C3C5-4E1D-90E0-69D220878543}" destId="{51EC62C9-E941-4316-8161-B271F8F03167}" srcOrd="1" destOrd="0" parTransId="{922350A6-3075-4DC3-A619-F4C20AF54A2A}" sibTransId="{8787C02B-C0F2-40F5-BC8C-74FE60833F55}"/>
    <dgm:cxn modelId="{5C39A9A6-BB6C-44D6-B2D3-668C6E293F5E}" type="presOf" srcId="{506DE16A-7A75-472D-929C-DA6B369C67B9}" destId="{2B43A346-AAD3-4749-8952-F398BE5A5DD7}" srcOrd="0" destOrd="2" presId="urn:microsoft.com/office/officeart/2005/8/layout/vList5"/>
    <dgm:cxn modelId="{C44408BA-6E9E-4C05-980B-0455349978BD}" type="presOf" srcId="{42DFCF11-CEE0-404A-987D-9E88084BAED8}" destId="{EAA583F8-1809-4EB6-A672-30E6DE0F961A}" srcOrd="0" destOrd="2" presId="urn:microsoft.com/office/officeart/2005/8/layout/vList5"/>
    <dgm:cxn modelId="{61BBC4C3-3B11-40AD-B665-3A251EF4752D}" type="presOf" srcId="{E47DE83E-DEE0-495B-835B-D707C2E67348}" destId="{749B9970-71F9-4022-9192-8CEFB98B11C6}" srcOrd="0" destOrd="0" presId="urn:microsoft.com/office/officeart/2005/8/layout/vList5"/>
    <dgm:cxn modelId="{344ED3C4-23F2-4596-BF23-DF8786B8C591}" type="presOf" srcId="{D0BE5912-AF5D-4408-A7C5-9DA8FAD776D0}" destId="{2B43A346-AAD3-4749-8952-F398BE5A5DD7}" srcOrd="0" destOrd="3" presId="urn:microsoft.com/office/officeart/2005/8/layout/vList5"/>
    <dgm:cxn modelId="{BC9C5BC7-8F78-4172-BA09-D6682CAFA3BC}" srcId="{C331A646-2BEE-4D70-B82B-3A778D74E0AB}" destId="{7E9DD3FF-C3C5-4E1D-90E0-69D220878543}" srcOrd="1" destOrd="0" parTransId="{D8790E31-B08E-4C8C-980B-8851B033C516}" sibTransId="{3B00D97A-338F-4205-AA3B-311F1372B8AA}"/>
    <dgm:cxn modelId="{FA9F7FE1-E704-41EA-983B-37954F3EE734}" srcId="{C331A646-2BEE-4D70-B82B-3A778D74E0AB}" destId="{E47DE83E-DEE0-495B-835B-D707C2E67348}" srcOrd="0" destOrd="0" parTransId="{02D092E8-D6B3-4AD9-B830-DD274DD01CE6}" sibTransId="{253D831C-6AC7-4251-B087-1F8C87AEDA8F}"/>
    <dgm:cxn modelId="{6BB543E2-9A34-4342-BE82-C4F39A10827C}" type="presOf" srcId="{7E9DD3FF-C3C5-4E1D-90E0-69D220878543}" destId="{8F7B8DFF-313A-4048-ADB2-3ADB24242B45}" srcOrd="0" destOrd="0" presId="urn:microsoft.com/office/officeart/2005/8/layout/vList5"/>
    <dgm:cxn modelId="{6C95BDE5-BE39-4898-AC55-2BB91388777E}" srcId="{7E9DD3FF-C3C5-4E1D-90E0-69D220878543}" destId="{4B58FE11-0D48-4636-9134-CB714B58FA46}" srcOrd="0" destOrd="0" parTransId="{78835FB9-2F38-4699-8AAA-1EA316D465D4}" sibTransId="{C3D0AA02-671C-469A-89C2-9F12FE894E01}"/>
    <dgm:cxn modelId="{6AC40FEB-5CBB-4350-B22F-78264E00DC85}" srcId="{7E9DD3FF-C3C5-4E1D-90E0-69D220878543}" destId="{42DFCF11-CEE0-404A-987D-9E88084BAED8}" srcOrd="2" destOrd="0" parTransId="{B54FA118-8AB2-40D6-92AD-3FE775AD6056}" sibTransId="{1A0E6EC0-B109-46F4-80B8-BD6CDFBE7055}"/>
    <dgm:cxn modelId="{08868FEF-D2D5-489E-B82E-9AAF21F622CD}" type="presOf" srcId="{27552AC0-A8B4-423B-959B-5A023575BD61}" destId="{2B43A346-AAD3-4749-8952-F398BE5A5DD7}" srcOrd="0" destOrd="0" presId="urn:microsoft.com/office/officeart/2005/8/layout/vList5"/>
    <dgm:cxn modelId="{EBDDECF1-C982-427E-B3E1-A0EDFC9E66B9}" srcId="{E47DE83E-DEE0-495B-835B-D707C2E67348}" destId="{EFDFC0B6-3930-449D-AD30-7896C9FA1BF5}" srcOrd="1" destOrd="0" parTransId="{2D131DF7-DD34-45E1-9652-A8CA5DB4F271}" sibTransId="{0F66768A-2C95-4C4A-9E4C-6595633144B0}"/>
    <dgm:cxn modelId="{5CB129F6-679C-48C1-A789-71F9332684FC}" type="presOf" srcId="{4B58FE11-0D48-4636-9134-CB714B58FA46}" destId="{EAA583F8-1809-4EB6-A672-30E6DE0F961A}" srcOrd="0" destOrd="0" presId="urn:microsoft.com/office/officeart/2005/8/layout/vList5"/>
    <dgm:cxn modelId="{3993861D-E59B-4631-97DA-4E4029B319EC}" type="presParOf" srcId="{82CD4246-B4DE-44E9-8676-D2E5FD78AA58}" destId="{A394EA9A-7D57-42B8-9A4C-581C4FF6B350}" srcOrd="0" destOrd="0" presId="urn:microsoft.com/office/officeart/2005/8/layout/vList5"/>
    <dgm:cxn modelId="{0B9924C5-3058-4302-9AC9-8DF5AD730426}" type="presParOf" srcId="{A394EA9A-7D57-42B8-9A4C-581C4FF6B350}" destId="{749B9970-71F9-4022-9192-8CEFB98B11C6}" srcOrd="0" destOrd="0" presId="urn:microsoft.com/office/officeart/2005/8/layout/vList5"/>
    <dgm:cxn modelId="{8EECF4A2-48DB-4C8C-9254-95307FF90E1D}" type="presParOf" srcId="{A394EA9A-7D57-42B8-9A4C-581C4FF6B350}" destId="{2B43A346-AAD3-4749-8952-F398BE5A5DD7}" srcOrd="1" destOrd="0" presId="urn:microsoft.com/office/officeart/2005/8/layout/vList5"/>
    <dgm:cxn modelId="{8DF2030E-F52C-487F-AB35-84C3196E1D8E}" type="presParOf" srcId="{82CD4246-B4DE-44E9-8676-D2E5FD78AA58}" destId="{811A4073-AB5D-46C9-B45E-D8A85C3A8824}" srcOrd="1" destOrd="0" presId="urn:microsoft.com/office/officeart/2005/8/layout/vList5"/>
    <dgm:cxn modelId="{B5F5DFA9-D7FA-4CED-A889-B252AC68BC21}" type="presParOf" srcId="{82CD4246-B4DE-44E9-8676-D2E5FD78AA58}" destId="{9137AF16-B360-460F-B446-34A42A312D31}" srcOrd="2" destOrd="0" presId="urn:microsoft.com/office/officeart/2005/8/layout/vList5"/>
    <dgm:cxn modelId="{A262865D-2338-499C-A5A3-A7313BDED5F1}" type="presParOf" srcId="{9137AF16-B360-460F-B446-34A42A312D31}" destId="{8F7B8DFF-313A-4048-ADB2-3ADB24242B45}" srcOrd="0" destOrd="0" presId="urn:microsoft.com/office/officeart/2005/8/layout/vList5"/>
    <dgm:cxn modelId="{38B0C3B3-E1CB-422A-90F1-5C0C11EBF5E8}" type="presParOf" srcId="{9137AF16-B360-460F-B446-34A42A312D31}" destId="{EAA583F8-1809-4EB6-A672-30E6DE0F96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E7EAD6-450D-4B56-BC3A-4FB47530348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4F33E4E-5D54-4111-AC09-5ADC70A61354}">
      <dgm:prSet phldrT="[Szöveg]" custT="1"/>
      <dgm:spPr/>
      <dgm:t>
        <a:bodyPr/>
        <a:lstStyle/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[1]: NGINX. </a:t>
          </a:r>
          <a:r>
            <a:rPr lang="en-US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a Web Server?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Mar, 2015.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/>
            </a:rPr>
            <a:t>https://www.nginx.com/resources/glossary/web-server/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[2]: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Lifewire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Understanding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Transmission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Control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Protocol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/Internet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Protocol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(TCP/IP)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Dec, 2018.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/>
            </a:rPr>
            <a:t>https://www.lifewire.com/transmission-control-protocol-and-internet-protocol-816255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[3]: MDN web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docs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overview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of HTTP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Feb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2019.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/>
            </a:rPr>
            <a:t>https://developer.mozilla.org/en-US/docs/Web/HTTP/Overview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[4]: Vangie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Beal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 - HyperText Markup Language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Webopedia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Feb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2001.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4"/>
            </a:rPr>
            <a:t>https://www.webopedia.com/TERM/H/HTML.html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[5]: NGINX.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Welcome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NGINX!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Mar, 2009.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5"/>
            </a:rPr>
            <a:t>https://www.nginx.com/resources/wiki/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[6]: W3Techs.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</a:t>
          </a:r>
          <a:r>
            <a:rPr lang="en-US" sz="18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sage of web servers for websites</a:t>
          </a:r>
          <a:r>
            <a:rPr lang="hu-HU" sz="18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6"/>
            </a:rPr>
            <a:t>https://w3techs.com/technologies/overview/web_server/all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4, 2019]</a:t>
          </a:r>
        </a:p>
        <a:p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[7]: Dobos László.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ELTE - Felhasználói tudnivalók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7"/>
            </a:rPr>
            <a:t>http://www.vo.elte.hu/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4, 2019]</a:t>
          </a:r>
        </a:p>
      </dgm:t>
    </dgm:pt>
    <dgm:pt modelId="{60D54DB0-4475-49DD-90BC-97AFA58B9DAE}" type="parTrans" cxnId="{18A4F7BF-EC9A-4902-8D4D-B1251FB41350}">
      <dgm:prSet/>
      <dgm:spPr/>
      <dgm:t>
        <a:bodyPr/>
        <a:lstStyle/>
        <a:p>
          <a:endParaRPr lang="hu-HU"/>
        </a:p>
      </dgm:t>
    </dgm:pt>
    <dgm:pt modelId="{0C892CF5-30D0-48B1-AB08-BD2934F1434D}" type="sibTrans" cxnId="{18A4F7BF-EC9A-4902-8D4D-B1251FB41350}">
      <dgm:prSet/>
      <dgm:spPr/>
      <dgm:t>
        <a:bodyPr/>
        <a:lstStyle/>
        <a:p>
          <a:endParaRPr lang="hu-HU"/>
        </a:p>
      </dgm:t>
    </dgm:pt>
    <dgm:pt modelId="{7A2D3506-81B8-4FBB-A463-96AA63D6241A}" type="pres">
      <dgm:prSet presAssocID="{BFE7EAD6-450D-4B56-BC3A-4FB475303483}" presName="vert0" presStyleCnt="0">
        <dgm:presLayoutVars>
          <dgm:dir/>
          <dgm:animOne val="branch"/>
          <dgm:animLvl val="lvl"/>
        </dgm:presLayoutVars>
      </dgm:prSet>
      <dgm:spPr/>
    </dgm:pt>
    <dgm:pt modelId="{5292C6B9-A316-4364-B5A8-997E1ADEC207}" type="pres">
      <dgm:prSet presAssocID="{D4F33E4E-5D54-4111-AC09-5ADC70A61354}" presName="thickLine" presStyleLbl="alignNode1" presStyleIdx="0" presStyleCnt="1"/>
      <dgm:spPr/>
    </dgm:pt>
    <dgm:pt modelId="{3BA27F5B-679D-4181-815E-76EB9AC65C73}" type="pres">
      <dgm:prSet presAssocID="{D4F33E4E-5D54-4111-AC09-5ADC70A61354}" presName="horz1" presStyleCnt="0"/>
      <dgm:spPr/>
    </dgm:pt>
    <dgm:pt modelId="{FE0EE1CA-6953-4D57-BB63-03E047C3264B}" type="pres">
      <dgm:prSet presAssocID="{D4F33E4E-5D54-4111-AC09-5ADC70A61354}" presName="tx1" presStyleLbl="revTx" presStyleIdx="0" presStyleCnt="1"/>
      <dgm:spPr/>
    </dgm:pt>
    <dgm:pt modelId="{4B4BE2F1-9FFF-4B5C-B2BA-D7C8F758DCD3}" type="pres">
      <dgm:prSet presAssocID="{D4F33E4E-5D54-4111-AC09-5ADC70A61354}" presName="vert1" presStyleCnt="0"/>
      <dgm:spPr/>
    </dgm:pt>
  </dgm:ptLst>
  <dgm:cxnLst>
    <dgm:cxn modelId="{27483690-8F39-4A58-96DF-15972AB30E11}" type="presOf" srcId="{BFE7EAD6-450D-4B56-BC3A-4FB475303483}" destId="{7A2D3506-81B8-4FBB-A463-96AA63D6241A}" srcOrd="0" destOrd="0" presId="urn:microsoft.com/office/officeart/2008/layout/LinedList"/>
    <dgm:cxn modelId="{4DB0E6BD-EF66-471B-B059-C452046F8C7D}" type="presOf" srcId="{D4F33E4E-5D54-4111-AC09-5ADC70A61354}" destId="{FE0EE1CA-6953-4D57-BB63-03E047C3264B}" srcOrd="0" destOrd="0" presId="urn:microsoft.com/office/officeart/2008/layout/LinedList"/>
    <dgm:cxn modelId="{18A4F7BF-EC9A-4902-8D4D-B1251FB41350}" srcId="{BFE7EAD6-450D-4B56-BC3A-4FB475303483}" destId="{D4F33E4E-5D54-4111-AC09-5ADC70A61354}" srcOrd="0" destOrd="0" parTransId="{60D54DB0-4475-49DD-90BC-97AFA58B9DAE}" sibTransId="{0C892CF5-30D0-48B1-AB08-BD2934F1434D}"/>
    <dgm:cxn modelId="{AE317A81-116A-49D2-A634-9BCA4B9D259B}" type="presParOf" srcId="{7A2D3506-81B8-4FBB-A463-96AA63D6241A}" destId="{5292C6B9-A316-4364-B5A8-997E1ADEC207}" srcOrd="0" destOrd="0" presId="urn:microsoft.com/office/officeart/2008/layout/LinedList"/>
    <dgm:cxn modelId="{5C0839B9-274B-4137-A923-61EDDF700A18}" type="presParOf" srcId="{7A2D3506-81B8-4FBB-A463-96AA63D6241A}" destId="{3BA27F5B-679D-4181-815E-76EB9AC65C73}" srcOrd="1" destOrd="0" presId="urn:microsoft.com/office/officeart/2008/layout/LinedList"/>
    <dgm:cxn modelId="{44D9D2CE-1698-4DD3-9B2A-AEC14682CCEF}" type="presParOf" srcId="{3BA27F5B-679D-4181-815E-76EB9AC65C73}" destId="{FE0EE1CA-6953-4D57-BB63-03E047C3264B}" srcOrd="0" destOrd="0" presId="urn:microsoft.com/office/officeart/2008/layout/LinedList"/>
    <dgm:cxn modelId="{D3501736-FCFB-4B53-95D6-607AB9E09A55}" type="presParOf" srcId="{3BA27F5B-679D-4181-815E-76EB9AC65C73}" destId="{4B4BE2F1-9FFF-4B5C-B2BA-D7C8F758DC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405DA-F21B-4880-8834-BB09FA294101}">
      <dsp:nvSpPr>
        <dsp:cNvPr id="0" name=""/>
        <dsp:cNvSpPr/>
      </dsp:nvSpPr>
      <dsp:spPr>
        <a:xfrm>
          <a:off x="903599" y="323990"/>
          <a:ext cx="3099628" cy="18611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Hardver? Szoftver?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94455" y="414846"/>
        <a:ext cx="2917916" cy="1679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405DA-F21B-4880-8834-BB09FA294101}">
      <dsp:nvSpPr>
        <dsp:cNvPr id="0" name=""/>
        <dsp:cNvSpPr/>
      </dsp:nvSpPr>
      <dsp:spPr>
        <a:xfrm>
          <a:off x="903599" y="323996"/>
          <a:ext cx="3099628" cy="18611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Hardver? Szoftver?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94455" y="414852"/>
        <a:ext cx="2917916" cy="1679472"/>
      </dsp:txXfrm>
    </dsp:sp>
    <dsp:sp modelId="{E61D5648-16D5-4A1A-9F19-B2844219A635}">
      <dsp:nvSpPr>
        <dsp:cNvPr id="0" name=""/>
        <dsp:cNvSpPr/>
      </dsp:nvSpPr>
      <dsp:spPr>
        <a:xfrm>
          <a:off x="3344377" y="2401211"/>
          <a:ext cx="3099628" cy="1861184"/>
        </a:xfrm>
        <a:prstGeom prst="roundRect">
          <a:avLst/>
        </a:prstGeom>
        <a:gradFill rotWithShape="0">
          <a:gsLst>
            <a:gs pos="0">
              <a:srgbClr val="CB8F81"/>
            </a:gs>
            <a:gs pos="50000">
              <a:srgbClr val="C97E6B"/>
            </a:gs>
            <a:gs pos="100000">
              <a:srgbClr val="B76C5A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WWW kliensek kéréseit teljesíti</a:t>
          </a:r>
          <a:r>
            <a:rPr lang="hu-HU" sz="24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35233" y="2492067"/>
        <a:ext cx="2917916" cy="1679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405DA-F21B-4880-8834-BB09FA294101}">
      <dsp:nvSpPr>
        <dsp:cNvPr id="0" name=""/>
        <dsp:cNvSpPr/>
      </dsp:nvSpPr>
      <dsp:spPr>
        <a:xfrm>
          <a:off x="901685" y="323091"/>
          <a:ext cx="3100958" cy="1860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Hardver? Szoftver?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92511" y="413917"/>
        <a:ext cx="2919306" cy="1678923"/>
      </dsp:txXfrm>
    </dsp:sp>
    <dsp:sp modelId="{E61D5648-16D5-4A1A-9F19-B2844219A635}">
      <dsp:nvSpPr>
        <dsp:cNvPr id="0" name=""/>
        <dsp:cNvSpPr/>
      </dsp:nvSpPr>
      <dsp:spPr>
        <a:xfrm>
          <a:off x="3344745" y="2401893"/>
          <a:ext cx="3100958" cy="1860575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WWW kliensek kéréseit teljesíti</a:t>
          </a:r>
          <a:r>
            <a:rPr lang="hu-HU" sz="24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35571" y="2492719"/>
        <a:ext cx="2919306" cy="1678923"/>
      </dsp:txXfrm>
    </dsp:sp>
    <dsp:sp modelId="{FC9CF1B4-5EA1-4818-BA68-421949EB01DA}">
      <dsp:nvSpPr>
        <dsp:cNvPr id="0" name=""/>
        <dsp:cNvSpPr/>
      </dsp:nvSpPr>
      <dsp:spPr>
        <a:xfrm>
          <a:off x="49728" y="3704680"/>
          <a:ext cx="3100958" cy="186057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DE: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Web működése ennél árnyaltabb</a:t>
          </a:r>
          <a:endParaRPr lang="en-US" sz="2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0554" y="3795506"/>
        <a:ext cx="2919306" cy="1678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3A346-AAD3-4749-8952-F398BE5A5DD7}">
      <dsp:nvSpPr>
        <dsp:cNvPr id="0" name=""/>
        <dsp:cNvSpPr/>
      </dsp:nvSpPr>
      <dsp:spPr>
        <a:xfrm rot="5400000">
          <a:off x="3278690" y="-646153"/>
          <a:ext cx="2301120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Datalink: 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közötti kapocs (Ethernet, ARP)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Internet: 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hálózata közötti (IP, ICPM)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Transport: Kommunikáció (TCP és UDP)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Software: 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Hostok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közti adatok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HTTP, FTP, POP3, SMTP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és 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SNMP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2344898" y="399970"/>
        <a:ext cx="4056375" cy="2076458"/>
      </dsp:txXfrm>
    </dsp:sp>
    <dsp:sp modelId="{749B9970-71F9-4022-9192-8CEFB98B11C6}">
      <dsp:nvSpPr>
        <dsp:cNvPr id="0" name=""/>
        <dsp:cNvSpPr/>
      </dsp:nvSpPr>
      <dsp:spPr>
        <a:xfrm>
          <a:off x="0" y="0"/>
          <a:ext cx="2344897" cy="287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ransmission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ontrol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hu-HU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nternet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sz="20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[2]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4468" y="114468"/>
        <a:ext cx="2115961" cy="2647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3A346-AAD3-4749-8952-F398BE5A5DD7}">
      <dsp:nvSpPr>
        <dsp:cNvPr id="0" name=""/>
        <dsp:cNvSpPr/>
      </dsp:nvSpPr>
      <dsp:spPr>
        <a:xfrm rot="5400000">
          <a:off x="3280902" y="-648846"/>
          <a:ext cx="2296695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Datalink: 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közötti kapocs (Ethernet, ARP)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Internet: 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Node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-ok hálózata közötti (IP, ICPM)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Transport: Kommunikáció (TCP és UDP)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Software: 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Hostok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közti adatok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 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HTTP, FTP, POP3, SMTP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és </a:t>
          </a: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SNMP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2344897" y="399274"/>
        <a:ext cx="4056591" cy="2072465"/>
      </dsp:txXfrm>
    </dsp:sp>
    <dsp:sp modelId="{749B9970-71F9-4022-9192-8CEFB98B11C6}">
      <dsp:nvSpPr>
        <dsp:cNvPr id="0" name=""/>
        <dsp:cNvSpPr/>
      </dsp:nvSpPr>
      <dsp:spPr>
        <a:xfrm>
          <a:off x="0" y="71"/>
          <a:ext cx="2344897" cy="28708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ransmission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ontrol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</a:t>
          </a:r>
          <a:r>
            <a:rPr lang="hu-HU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nternet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sz="20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[2]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4468" y="114539"/>
        <a:ext cx="2115961" cy="2641933"/>
      </dsp:txXfrm>
    </dsp:sp>
    <dsp:sp modelId="{EAA583F8-1809-4EB6-A672-30E6DE0F961A}">
      <dsp:nvSpPr>
        <dsp:cNvPr id="0" name=""/>
        <dsp:cNvSpPr/>
      </dsp:nvSpPr>
      <dsp:spPr>
        <a:xfrm rot="5400000">
          <a:off x="3280902" y="2365566"/>
          <a:ext cx="2296695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ransfer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6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sz="1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Két eszköz közötti adatküldés standardizált, kölcsönösen elfogadott formátuma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yper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ext: Ez maga a formátum neve (Hyperlinks)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yper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arkup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anguage</a:t>
          </a:r>
          <a:r>
            <a:rPr lang="hu-HU" sz="16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[4]</a:t>
          </a:r>
          <a:endParaRPr lang="en-US" sz="1600" kern="1200" baseline="30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ecure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ockets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ayer/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ransport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ayer </a:t>
          </a:r>
          <a:r>
            <a:rPr lang="hu-HU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</a:t>
          </a:r>
          <a:r>
            <a:rPr lang="hu-HU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ecurity</a:t>
          </a:r>
          <a:endParaRPr lang="en-US" sz="1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2344897" y="3413687"/>
        <a:ext cx="4056591" cy="2072465"/>
      </dsp:txXfrm>
    </dsp:sp>
    <dsp:sp modelId="{8F7B8DFF-313A-4048-ADB2-3ADB24242B45}">
      <dsp:nvSpPr>
        <dsp:cNvPr id="0" name=""/>
        <dsp:cNvSpPr/>
      </dsp:nvSpPr>
      <dsp:spPr>
        <a:xfrm>
          <a:off x="0" y="3014484"/>
          <a:ext cx="2344897" cy="287086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yper</a:t>
          </a:r>
          <a:r>
            <a:rPr lang="hu-HU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ransfer</a:t>
          </a:r>
          <a:r>
            <a:rPr lang="hu-HU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20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hu-HU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rotocol</a:t>
          </a:r>
          <a:r>
            <a:rPr lang="hu-HU" sz="20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[3]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14468" y="3128952"/>
        <a:ext cx="2115961" cy="2641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C6B9-A316-4364-B5A8-997E1ADEC207}">
      <dsp:nvSpPr>
        <dsp:cNvPr id="0" name=""/>
        <dsp:cNvSpPr/>
      </dsp:nvSpPr>
      <dsp:spPr>
        <a:xfrm>
          <a:off x="0" y="2877"/>
          <a:ext cx="71310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0EE1CA-6953-4D57-BB63-03E047C3264B}">
      <dsp:nvSpPr>
        <dsp:cNvPr id="0" name=""/>
        <dsp:cNvSpPr/>
      </dsp:nvSpPr>
      <dsp:spPr>
        <a:xfrm>
          <a:off x="0" y="2877"/>
          <a:ext cx="7131050" cy="588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[1]: NGINX. </a:t>
          </a:r>
          <a:r>
            <a:rPr lang="en-US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a Web Server?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Mar, 2015.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1"/>
            </a:rPr>
            <a:t>https://www.nginx.com/resources/glossary/web-server/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[2]: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Lifewire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Understanding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Transmission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Control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Protocol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/Internet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Protocol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(TCP/IP)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Dec, 2018.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2"/>
            </a:rPr>
            <a:t>https://www.lifewire.com/transmission-control-protocol-and-internet-protocol-816255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[3]: MDN web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docs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overview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of HTTP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Feb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2019.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3"/>
            </a:rPr>
            <a:t>https://developer.mozilla.org/en-US/docs/Web/HTTP/Overview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[4]: Vangie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Beal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HTML - HyperText Markup Language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Webopedia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Feb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2001.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4"/>
            </a:rPr>
            <a:t>https://www.webopedia.com/TERM/H/HTML.html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[5]: NGINX.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Welcome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i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NGINX!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Mar, 2009.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5"/>
            </a:rPr>
            <a:t>https://www.nginx.com/resources/wiki/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3, 2019]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[6]: W3Techs.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</a:t>
          </a:r>
          <a:r>
            <a:rPr lang="en-US" sz="18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sage of web servers for websites</a:t>
          </a:r>
          <a:r>
            <a:rPr lang="hu-HU" sz="180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6"/>
            </a:rPr>
            <a:t>https://w3techs.com/technologies/overview/web_server/all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4, 2019]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[7]: Dobos László. </a:t>
          </a:r>
          <a:r>
            <a:rPr lang="hu-HU" sz="1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ELTE - Felhasználói tudnivalók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xmlns:r="http://schemas.openxmlformats.org/officeDocument/2006/relationships" r:id="rId7"/>
            </a:rPr>
            <a:t>http://www.vo.elte.hu/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[Online;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accessed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u-HU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March</a:t>
          </a:r>
          <a:r>
            <a:rPr lang="hu-HU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4, 2019]</a:t>
          </a:r>
        </a:p>
      </dsp:txBody>
      <dsp:txXfrm>
        <a:off x="0" y="2877"/>
        <a:ext cx="7131050" cy="588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D6F0-2B77-4534-9D32-31D41AEA979C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B285-EFAE-4F29-8209-07C4185453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6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733E59-B702-48D8-A31A-02B0AB798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B144A3-676D-4773-A356-733A09631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34B519-C28A-4A5A-843B-0278C93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043296-CC62-48D6-8C14-0608382E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2CD9D5-EE86-4577-B1AA-08277049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5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E07BB7-3F17-4B04-8FD6-8CC13C8C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138D35-C544-4690-B55D-3241EB57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310054-8795-4CD7-A9C0-8B210D80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CD7073-6584-4E3D-9FC3-9919E188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8F1033-98C3-420C-BA6D-F5C1E3D0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35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748FE9-7CB7-4DD4-9A5B-F879EC93E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7DD19AE-6D37-4577-94A1-246252D77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2C4FD9-7B09-44CB-B1F7-ED10C7CD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3CEC39-6239-4603-89E5-6069C11E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95791D-F440-4793-B71C-87967F18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7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65CA44-234E-4738-8FFD-391A632F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681BF-BD34-45BF-BA60-9CAFEB8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6439CF-E410-42AA-82A3-84AB6B06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428E01-7CBC-47EF-855C-38779AE3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D9B3AD-8DBA-4C44-9595-E2B30E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15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30B10-4D28-4D68-9FC0-45C37D23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08D975-CDC5-4A49-BC2F-C5DAE1F2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7D14E0-E5C5-4F79-BB0A-EC34B9C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FFCE05-28BB-474D-AE14-E34F1F1E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00C36F-5DAA-45DB-9108-FB71CC3D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685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DFDA5A-B214-4134-B2A7-32944C0D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63359-9726-4109-8F53-751BE4901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738C3B-18AA-4CC0-9CFC-226A1001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E262B03-E569-4C84-88BC-F0C4B04F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BDF4FC-9D7F-4D25-A795-F3D7BB7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2B7C37-870F-4098-A723-9DB8F132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7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46FF20-19F9-4CC6-B976-A93A18E5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363504-0239-43DC-823A-76D020C6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1B5D55-6985-4564-976C-EE7133940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9819608-2D46-4305-89D8-C416C7EE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0A13BC-D630-465A-BC0A-D72611BCB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EB60BD-98B5-4ED0-B9D9-D0900384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89B8E71-8BBE-4F8A-8D3D-C5389B89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3F0BE0A-C114-4F53-9748-E4BCD4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7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E0C38-17CA-4E4E-810C-CD0ED227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99FF691-980E-4C98-8A11-E73D990F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80B3C33-DCB0-4625-8226-E73E2060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F15C7B-2A5D-4A4A-BEA9-E1E2A865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57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DE36365-EC23-4ACB-BB28-38FEEE26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D720E70-BB2C-43AA-A443-EA74E3F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D23EB8-44AE-4B0E-A7F0-B70EFA30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9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15EC09-B2C1-4274-9F82-46002E0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A99A3D-E9AC-4E35-A78A-81DF0720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DD84F74-152D-4B01-A9DF-A05F5D69F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D508AD-E736-497E-B14B-2921CF72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E998A6F-D74B-4F48-B9A1-C21BBA82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591625-CC59-400F-BB69-2207754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74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8C2CA-1B2E-4DB9-A626-EA67C439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52A0474-E86B-4D00-B13F-7D9BC5139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1501EC5-0F47-40A8-BBC4-8B549AD6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D87718-260A-431F-86D3-A2F39520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665C9C-7353-47DC-A274-A5566F03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FAFA28D-EBD3-431A-8F9E-7FBF8FF2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6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426CF7A-AC24-4E92-8CB9-B7E83D37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10ECDA-6E7A-4273-9421-D0BFC0EA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2A5274-B763-4F88-ACDE-9A9FFB1D9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E214-8396-40C1-B396-6B80D3AAA42E}" type="datetimeFigureOut">
              <a:rPr lang="hu-HU" smtClean="0"/>
              <a:t>2019.03.04.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E71C61-9ADD-40EE-A7E5-6039B9EF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F1FF71-51DD-411B-9D73-DBBF98140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074F-8269-495C-A400-E7E9C06484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3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ache_HTTP_Server" TargetMode="External"/><Relationship Id="rId13" Type="http://schemas.openxmlformats.org/officeDocument/2006/relationships/hyperlink" Target="https://www.webopedia.com/TERM/T/TLS.html" TargetMode="External"/><Relationship Id="rId3" Type="http://schemas.openxmlformats.org/officeDocument/2006/relationships/hyperlink" Target="https://www.youtube.com/channel/Computerphile" TargetMode="External"/><Relationship Id="rId7" Type="http://schemas.openxmlformats.org/officeDocument/2006/relationships/hyperlink" Target="https://en.wikipedia.org/wiki/Nginx" TargetMode="External"/><Relationship Id="rId12" Type="http://schemas.openxmlformats.org/officeDocument/2006/relationships/hyperlink" Target="https://www.webopedia.com/TERM/P/protocol.html" TargetMode="External"/><Relationship Id="rId2" Type="http://schemas.openxmlformats.org/officeDocument/2006/relationships/hyperlink" Target="https://www.youtube.com/user/enya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Web_cache" TargetMode="External"/><Relationship Id="rId11" Type="http://schemas.openxmlformats.org/officeDocument/2006/relationships/hyperlink" Target="https://en.wikipedia.org/wiki/C10k_problem" TargetMode="External"/><Relationship Id="rId5" Type="http://schemas.openxmlformats.org/officeDocument/2006/relationships/hyperlink" Target="https://en.wikipedia.org/wiki/Web_server" TargetMode="External"/><Relationship Id="rId10" Type="http://schemas.openxmlformats.org/officeDocument/2006/relationships/hyperlink" Target="https://en.wikipedia.org/wiki/Reverse_proxy" TargetMode="External"/><Relationship Id="rId4" Type="http://schemas.openxmlformats.org/officeDocument/2006/relationships/hyperlink" Target="https://en.wikipedia.org/wiki/Internet_protocol_suite" TargetMode="External"/><Relationship Id="rId9" Type="http://schemas.openxmlformats.org/officeDocument/2006/relationships/hyperlink" Target="https://en.wikipedia.org/wiki/Load_balancing_(computing)" TargetMode="External"/><Relationship Id="rId14" Type="http://schemas.openxmlformats.org/officeDocument/2006/relationships/hyperlink" Target="https://www.webopedia.com/TERM/S/SSL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terdesk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7C3A4FE-3312-4B4F-92DC-1AA2167B920A}"/>
              </a:ext>
            </a:extLst>
          </p:cNvPr>
          <p:cNvSpPr txBox="1"/>
          <p:nvPr/>
        </p:nvSpPr>
        <p:spPr>
          <a:xfrm>
            <a:off x="1625017" y="756407"/>
            <a:ext cx="5124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r>
              <a:rPr lang="hu-HU" sz="3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hu-HU" sz="3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hu-HU" sz="3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41968A0-F791-4A36-B589-BDC23C751195}"/>
              </a:ext>
            </a:extLst>
          </p:cNvPr>
          <p:cNvSpPr txBox="1"/>
          <p:nvPr/>
        </p:nvSpPr>
        <p:spPr>
          <a:xfrm>
            <a:off x="1625017" y="1670807"/>
            <a:ext cx="8172450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server is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installed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</a:t>
            </a:r>
          </a:p>
          <a:p>
            <a:pPr>
              <a:lnSpc>
                <a:spcPts val="2200"/>
              </a:lnSpc>
            </a:pP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2200"/>
              </a:lnSpc>
            </a:pPr>
            <a:endParaRPr lang="hu-HU" sz="1820" kern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nginx.org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nginx.com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2200"/>
              </a:lnSpc>
            </a:pPr>
            <a:endParaRPr lang="hu-HU" sz="1820" kern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41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83EB75F4-BDDA-4337-BF50-7F08242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D8A47349-DC46-4D78-9013-84EB1C2163CF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0015EAF-372C-45C8-BF57-FD9999954E5A}"/>
              </a:ext>
            </a:extLst>
          </p:cNvPr>
          <p:cNvSpPr txBox="1"/>
          <p:nvPr/>
        </p:nvSpPr>
        <p:spPr>
          <a:xfrm>
            <a:off x="5234512" y="470925"/>
            <a:ext cx="64733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Egyszerre használható majdnem minden említettre</a:t>
            </a:r>
            <a:r>
              <a:rPr lang="hu-HU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  <a:endPara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</a:t>
            </a:r>
            <a:r>
              <a:rPr lang="hu-H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caching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(C10k probléma)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Reverse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balancing</a:t>
            </a:r>
            <a:endParaRPr lang="hu-H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Igor </a:t>
            </a:r>
            <a:r>
              <a:rPr lang="hu-HU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Sysoev</a:t>
            </a: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2004: 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Szinte monopólium</a:t>
            </a:r>
            <a:r>
              <a:rPr lang="hu-HU" sz="2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1., 2019. 03.: </a:t>
            </a:r>
            <a:r>
              <a:rPr lang="hu-H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</a:t>
            </a: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(44%)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2., 2019. 03.: NGINX (41.4%)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3., 2019. 03.: Microsoft-IIS (8.8%)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ELTE</a:t>
            </a:r>
            <a:r>
              <a:rPr lang="hu-HU" sz="2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[7]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Linux szerverek: NGINX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szerverek: 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83EB75F4-BDDA-4337-BF50-7F08242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D8A47349-DC46-4D78-9013-84EB1C2163CF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Források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C33631-3998-4E70-8C93-2E96EA559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450590"/>
              </p:ext>
            </p:extLst>
          </p:nvPr>
        </p:nvGraphicFramePr>
        <p:xfrm>
          <a:off x="4865105" y="470926"/>
          <a:ext cx="7131050" cy="589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44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83EB75F4-BDDA-4337-BF50-7F08242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D8A47349-DC46-4D78-9013-84EB1C2163CF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Nem indexelt</a:t>
            </a:r>
          </a:p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források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F2A5A0E-A673-47DE-8EA8-5AF8AC85395A}"/>
              </a:ext>
            </a:extLst>
          </p:cNvPr>
          <p:cNvSpPr txBox="1"/>
          <p:nvPr/>
        </p:nvSpPr>
        <p:spPr>
          <a:xfrm>
            <a:off x="4865105" y="470925"/>
            <a:ext cx="68427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 Scott. Y</a:t>
            </a: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ouTube Channel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[Online].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https://www.youtube.com/user/enyay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Computerphile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 Channel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[Online].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https://www.youtube.com/channel/Computerphile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Wikipedia. [Online; </a:t>
            </a: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accessed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March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3, 2019].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</a:t>
            </a: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suite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https://en.wikipedia.org/wiki/Internet_protocol_suite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server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https://en.wikipedia.org/wiki/Web_server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cache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https://en.wikipedia.org/wiki/Web_cache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https://en.wikipedia.org/wiki/Nginx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</a:t>
            </a: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Server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https://en.wikipedia.org/wiki/Apache_HTTP_Server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</a:t>
            </a: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balancing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9"/>
              </a:rPr>
              <a:t>https://en.wikipedia.org/wiki/Load_balancing_(computing)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Reverse</a:t>
            </a: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proxy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0"/>
              </a:rPr>
              <a:t>https://en.wikipedia.org/wiki/Reverse_proxy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C10k </a:t>
            </a: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https://en.wikipedia.org/wiki/C10k_problem</a:t>
            </a:r>
            <a:endParaRPr lang="hu-HU" sz="16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Webopedia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[Online; </a:t>
            </a: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accessed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March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3, 2019].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2"/>
              </a:rPr>
              <a:t>https://www.webopedia.com/TERM/P/protocol.html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TLS – Transport Layer Security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3"/>
              </a:rPr>
              <a:t>https://www.webopedia.com/TERM/T/TLS.html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SSL - Secure Sockets Layer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4"/>
              </a:rPr>
              <a:t>https://www.webopedia.com/TERM/S/SSL.html</a:t>
            </a: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87C3A4FE-3312-4B4F-92DC-1AA2167B920A}"/>
              </a:ext>
            </a:extLst>
          </p:cNvPr>
          <p:cNvSpPr txBox="1"/>
          <p:nvPr/>
        </p:nvSpPr>
        <p:spPr>
          <a:xfrm>
            <a:off x="1625017" y="756407"/>
            <a:ext cx="63664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Köszönöm a figyelmet!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41968A0-F791-4A36-B589-BDC23C751195}"/>
              </a:ext>
            </a:extLst>
          </p:cNvPr>
          <p:cNvSpPr txBox="1"/>
          <p:nvPr/>
        </p:nvSpPr>
        <p:spPr>
          <a:xfrm>
            <a:off x="1625017" y="1670807"/>
            <a:ext cx="8585784" cy="204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„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server” is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successfully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finished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welcomed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2200"/>
              </a:lnSpc>
            </a:pPr>
            <a:endParaRPr lang="hu-HU" sz="1820" kern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hu-HU" sz="1820" kern="1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masterdesky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Commercial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  <a:r>
              <a:rPr lang="hu-HU" sz="1820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2200"/>
              </a:lnSpc>
            </a:pPr>
            <a:endParaRPr lang="hu-HU" sz="1820" kern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200"/>
              </a:lnSpc>
            </a:pP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1820" i="1" kern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</a:t>
            </a:r>
            <a:r>
              <a:rPr lang="hu-HU" sz="1820" i="1" kern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9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5905311-21BD-4AF6-97F6-95C6ED4C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hu-HU" sz="4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 NGINX web szerver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8FB2538-F475-4887-8C9F-6CE80AEF4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hu-HU" sz="1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Pál Balázs</a:t>
            </a:r>
          </a:p>
        </p:txBody>
      </p:sp>
      <p:sp>
        <p:nvSpPr>
          <p:cNvPr id="5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Ábra 4" descr="Server">
            <a:extLst>
              <a:ext uri="{FF2B5EF4-FFF2-40B4-BE49-F238E27FC236}">
                <a16:creationId xmlns:a16="http://schemas.microsoft.com/office/drawing/2014/main" id="{8B4A25F6-8C8E-4261-B32E-617EE83B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1376F4-7787-497F-947A-EFAD989F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az a web szerver?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9E3AC23-7AE4-4428-A1AC-FD4E76807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902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1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1376F4-7787-497F-947A-EFAD989F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az a web szerver?</a:t>
            </a:r>
            <a:endParaRPr lang="hu-HU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9E3AC23-7AE4-4428-A1AC-FD4E76807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23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90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1376F4-7787-497F-947A-EFAD989F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az a web szerver?</a:t>
            </a:r>
            <a:endParaRPr lang="hu-HU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9E3AC23-7AE4-4428-A1AC-FD4E76807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7816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2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0A7D8B-3E90-4E35-A046-4A89FBA5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IETF?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SMTP?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SSL?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D5D75D2-1AAA-4B8C-8178-F797E1885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1138"/>
              </p:ext>
            </p:extLst>
          </p:nvPr>
        </p:nvGraphicFramePr>
        <p:xfrm>
          <a:off x="5194300" y="470924"/>
          <a:ext cx="6513604" cy="28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67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0A7D8B-3E90-4E35-A046-4A89FBA5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IETF?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SMTP?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SSL?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D5D75D2-1AAA-4B8C-8178-F797E1885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4569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EFE66446-05D0-4FAB-9B4C-FF3030193F6C}"/>
              </a:ext>
            </a:extLst>
          </p:cNvPr>
          <p:cNvSpPr/>
          <p:nvPr/>
        </p:nvSpPr>
        <p:spPr>
          <a:xfrm>
            <a:off x="6031684" y="3061982"/>
            <a:ext cx="687898" cy="7046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76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0A7D8B-3E90-4E35-A046-4A89FBA5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HyperText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hu-HU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911F057-A2C8-47EE-85A1-5D560F640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29" y="274983"/>
            <a:ext cx="6842799" cy="402517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318E6B0-33E0-44F0-9425-6FEE06110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33" y="5257081"/>
            <a:ext cx="6538389" cy="965989"/>
          </a:xfrm>
          <a:prstGeom prst="rect">
            <a:avLst/>
          </a:prstGeom>
        </p:spPr>
      </p:pic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780CD19B-06ED-4ECF-956F-159750A8B693}"/>
              </a:ext>
            </a:extLst>
          </p:cNvPr>
          <p:cNvCxnSpPr>
            <a:cxnSpLocks/>
          </p:cNvCxnSpPr>
          <p:nvPr/>
        </p:nvCxnSpPr>
        <p:spPr>
          <a:xfrm>
            <a:off x="6016285" y="4791530"/>
            <a:ext cx="490428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83EB75F4-BDDA-4337-BF50-7F08242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D8A47349-DC46-4D78-9013-84EB1C2163CF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HyperText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  <a:br>
              <a:rPr lang="hu-HU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u-HU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hu-HU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0015EAF-372C-45C8-BF57-FD9999954E5A}"/>
              </a:ext>
            </a:extLst>
          </p:cNvPr>
          <p:cNvSpPr txBox="1"/>
          <p:nvPr/>
        </p:nvSpPr>
        <p:spPr>
          <a:xfrm>
            <a:off x="5234512" y="470925"/>
            <a:ext cx="636632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parancsok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Proxy-k az útban!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Gateway</a:t>
            </a: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/Proxy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HTTP/Web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Auth.,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Mail proxy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Egyéb (modem, router, stb.)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Stb</a:t>
            </a:r>
            <a:r>
              <a:rPr lang="hu-H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Ezekhez különböző szerverek és szoftverek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9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933</Words>
  <Application>Microsoft Office PowerPoint</Application>
  <PresentationFormat>Szélesvásznú</PresentationFormat>
  <Paragraphs>95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Office-téma</vt:lpstr>
      <vt:lpstr>PowerPoint-bemutató</vt:lpstr>
      <vt:lpstr>Az NGINX web szerver</vt:lpstr>
      <vt:lpstr>Mi az a web szerver?</vt:lpstr>
      <vt:lpstr>Mi az a web szerver?</vt:lpstr>
      <vt:lpstr>Mi az a web szerver?</vt:lpstr>
      <vt:lpstr>TCP/IP? IETF? HTML? DNS? SMTP? SSL? …</vt:lpstr>
      <vt:lpstr>TCP/IP? IETF? HTML? DNS? SMTP? SSL? …</vt:lpstr>
      <vt:lpstr>HyperText Transfer Protocol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Lordpb</dc:creator>
  <cp:lastModifiedBy>Paliére Balage</cp:lastModifiedBy>
  <cp:revision>37</cp:revision>
  <dcterms:created xsi:type="dcterms:W3CDTF">2019-03-03T20:13:05Z</dcterms:created>
  <dcterms:modified xsi:type="dcterms:W3CDTF">2019-03-04T16:26:42Z</dcterms:modified>
</cp:coreProperties>
</file>