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2DF9-0673-449D-BBCF-146502476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42EE5-3231-44D0-B638-D6B48813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EE87-BA59-4F8C-99AA-38A15FCF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AE3F-F296-41AD-A0C1-D92AF4F9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4C5F-719C-47AB-9D37-24025B1F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D51B-EF78-4209-917F-D7D2DADD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8FCFB-C4C2-401C-83EF-7757A83AD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8879-C1D7-4A79-8ABB-D98795EE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B6FC-1DE3-4842-8208-5EE82A3A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D1D-3D20-44C8-A9E3-F1421794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ECB81-D803-4ECD-993C-24FFADF22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7ADB0-604C-4E0C-830C-FFB53DB3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D7C8-1473-45FE-A9B6-2088698C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3DD0-B68F-490E-843A-773FA0AA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C9F4-4855-4A57-89D8-D618BAF7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4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8BB3-73FE-4B67-81C6-08A81129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EBE4-95F4-4E45-9267-F7AD188B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6060-095D-4720-9BD1-211BA86A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9115-BFC7-4745-A679-8FC11567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AD116-0B5E-4EF0-9FD9-FABFC0BD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3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A119-70F7-4BD5-866B-EE67499E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FC41-EF24-4C87-A7D2-96E341AC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5B89-AE45-48BC-8F9A-4383F716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B517-487D-45E0-9EA0-B945AAF1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6B2A-5C35-45CF-96CB-1559492E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8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6E94-D0C1-455D-90AE-96E23698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691B-3BE0-44D4-B28E-65024AB0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D08A2-736C-49AF-AD47-84DC23FE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8716-4480-49ED-976A-320CE36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DD53B-C1E0-494A-80F5-DB5F1EC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B31C-2C8F-49F4-AD38-C71A499E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2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F6A-CE95-4DA7-B05D-1DF66A30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759E-075D-4C76-9748-BE882BB7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F3572-B07A-4626-A20B-932554DCD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12D38-F21D-410E-8D44-CB6F93E41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34C5-2E3B-45B0-B20F-467D10433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EC5AC-F6B6-46D8-AB9B-F1C72AB7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22CB7-15E4-410B-A17D-9C0E40B7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53546-5E9F-46FA-A3B8-CD174464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4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7AC8-8C77-4727-AEB6-73AF1E05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A4D8D-D544-4BD3-BD85-1AD49E9E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E6DD4-E70B-4440-BF2C-4900575F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67048-6882-4464-A0B0-F06F2FEE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8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825ED-6DCE-43D1-8F3A-C3A85AB2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31741-D76D-4F3F-BEE8-113A907F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6D00-B76A-45B4-BE5B-E2B2FA5A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1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ECE3-4ABF-49A4-A035-30593BCD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1C5A-7F71-4540-9710-F7DE2520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2CC67-532C-478A-AD0E-12B728CE8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B31FA-0857-461B-9241-98841857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4BD55-E3A5-4B84-8549-AB95217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A1A0D-7EB9-46F0-AA46-7B4117BD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A8A1-9F79-4053-A524-D219E82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1EE03-A575-44C2-B4CE-74F63012B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5ABC7-75B6-4B2E-9B9B-ADF846E5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6EC25-2239-4A88-9399-7CA74E0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BCAB7-086C-4965-BB22-A3E19CF3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BF5A-6D4D-4ACE-9CD3-33FCB88A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1506-2246-4145-BA53-4814130B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B9644-3D59-47C6-8B23-7D4B6E5E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BD42-6B10-4793-B953-1EE9338EE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ECCE-0F91-4231-943B-A6E4B139332A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0AE3-F737-4773-9859-D5697BE3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CC24-F7ED-47DB-A34E-28DB44422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DCB4-D471-4AFB-8932-EB8C69EDC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14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1D91-2544-4FC5-91D1-62791F8DF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Lee Smolin - Time reborn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F23E2-AC8C-4493-974C-9E502F674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Chapter 12 and 13</a:t>
            </a:r>
          </a:p>
          <a:p>
            <a:r>
              <a:rPr lang="en-GB" dirty="0"/>
              <a:t>- Pál Balázs -</a:t>
            </a:r>
          </a:p>
        </p:txBody>
      </p:sp>
    </p:spTree>
    <p:extLst>
      <p:ext uri="{BB962C8B-B14F-4D97-AF65-F5344CB8AC3E}">
        <p14:creationId xmlns:p14="http://schemas.microsoft.com/office/powerpoint/2010/main" val="7804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CE6A-9B96-4524-8084-D8307434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CD94-D500-4870-9F74-72B9A2DB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Summary, but with smaller font size</a:t>
            </a:r>
          </a:p>
          <a:p>
            <a:pPr lvl="1"/>
            <a:r>
              <a:rPr lang="en-GB" dirty="0"/>
              <a:t>Time = real</a:t>
            </a:r>
          </a:p>
          <a:p>
            <a:pPr lvl="1"/>
            <a:r>
              <a:rPr lang="en-GB" dirty="0"/>
              <a:t>Quantum = bad</a:t>
            </a:r>
          </a:p>
          <a:p>
            <a:r>
              <a:rPr lang="en-GB" dirty="0"/>
              <a:t>My own insights (for the sake of clarity)</a:t>
            </a:r>
          </a:p>
          <a:p>
            <a:pPr lvl="1"/>
            <a:r>
              <a:rPr lang="en-GB" dirty="0"/>
              <a:t>Fails the most important thing: </a:t>
            </a:r>
            <a:r>
              <a:rPr lang="en-GB" b="1" dirty="0">
                <a:solidFill>
                  <a:srgbClr val="FF0000"/>
                </a:solidFill>
              </a:rPr>
              <a:t>To convince</a:t>
            </a:r>
          </a:p>
          <a:p>
            <a:pPr lvl="1"/>
            <a:r>
              <a:rPr lang="en-GB" dirty="0"/>
              <a:t>But does it matter?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52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194D-708E-46E1-A504-A225D314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Chapter 12 </a:t>
            </a:r>
            <a:r>
              <a:rPr lang="en-GB" dirty="0"/>
              <a:t>- Quantum Mechanics and the Liberation of the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44F7-4828-4A0E-B233-E654B608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QM has flaws:</a:t>
            </a:r>
          </a:p>
          <a:p>
            <a:pPr lvl="1"/>
            <a:r>
              <a:rPr lang="en-GB" dirty="0"/>
              <a:t>Uninterpretable</a:t>
            </a:r>
          </a:p>
          <a:p>
            <a:pPr lvl="1"/>
            <a:r>
              <a:rPr lang="en-GB" dirty="0"/>
              <a:t>Can not make predictions</a:t>
            </a:r>
          </a:p>
          <a:p>
            <a:pPr lvl="1"/>
            <a:r>
              <a:rPr lang="en-GB" dirty="0"/>
              <a:t>A lot of things are not incorporated</a:t>
            </a:r>
          </a:p>
          <a:p>
            <a:r>
              <a:rPr lang="en-GB" dirty="0"/>
              <a:t>Principle of precedence</a:t>
            </a:r>
          </a:p>
          <a:p>
            <a:pPr lvl="1"/>
            <a:r>
              <a:rPr lang="en-GB" dirty="0"/>
              <a:t>Past outcomes creates a distribution</a:t>
            </a:r>
          </a:p>
          <a:p>
            <a:pPr lvl="1"/>
            <a:r>
              <a:rPr lang="en-GB" dirty="0"/>
              <a:t>Future outcomes samples from this</a:t>
            </a:r>
          </a:p>
          <a:p>
            <a:r>
              <a:rPr lang="en-GB" dirty="0"/>
              <a:t>Principle of maximal freedom</a:t>
            </a:r>
          </a:p>
          <a:p>
            <a:pPr lvl="1"/>
            <a:r>
              <a:rPr lang="en-GB" dirty="0"/>
              <a:t>Particles are free to choose the outcome of an experiment</a:t>
            </a:r>
          </a:p>
          <a:p>
            <a:pPr lvl="1"/>
            <a:r>
              <a:rPr lang="en-GB" dirty="0"/>
              <a:t>They try to maximize their freedom</a:t>
            </a:r>
          </a:p>
        </p:txBody>
      </p:sp>
    </p:spTree>
    <p:extLst>
      <p:ext uri="{BB962C8B-B14F-4D97-AF65-F5344CB8AC3E}">
        <p14:creationId xmlns:p14="http://schemas.microsoft.com/office/powerpoint/2010/main" val="198368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194D-708E-46E1-A504-A225D314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Chapter 13 </a:t>
            </a:r>
            <a:r>
              <a:rPr lang="en-GB" dirty="0"/>
              <a:t>- The Battle Between Relativity and the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44F7-4828-4A0E-B233-E654B608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part - Principle of sufficient reason</a:t>
            </a:r>
          </a:p>
          <a:p>
            <a:pPr lvl="1"/>
            <a:r>
              <a:rPr lang="en-GB" dirty="0"/>
              <a:t>Every choice of nature should have a rational reason</a:t>
            </a:r>
          </a:p>
          <a:p>
            <a:r>
              <a:rPr lang="en-GB" dirty="0"/>
              <a:t>Second part</a:t>
            </a:r>
          </a:p>
          <a:p>
            <a:pPr lvl="1"/>
            <a:r>
              <a:rPr lang="en-GB" dirty="0"/>
              <a:t>A theory should also tell us, what exactly happens physically</a:t>
            </a:r>
          </a:p>
          <a:p>
            <a:pPr lvl="1"/>
            <a:r>
              <a:rPr lang="en-GB" dirty="0"/>
              <a:t>Hidden variable theorems resolves this?</a:t>
            </a:r>
          </a:p>
          <a:p>
            <a:r>
              <a:rPr lang="en-GB" dirty="0"/>
              <a:t>Third part – Craziness</a:t>
            </a:r>
          </a:p>
          <a:p>
            <a:pPr lvl="1"/>
            <a:r>
              <a:rPr lang="en-GB" dirty="0"/>
              <a:t>Ensemble interpretation</a:t>
            </a:r>
          </a:p>
          <a:p>
            <a:pPr lvl="1"/>
            <a:r>
              <a:rPr lang="en-GB" dirty="0"/>
              <a:t>Was Aristotle right?</a:t>
            </a:r>
          </a:p>
        </p:txBody>
      </p:sp>
    </p:spTree>
    <p:extLst>
      <p:ext uri="{BB962C8B-B14F-4D97-AF65-F5344CB8AC3E}">
        <p14:creationId xmlns:p14="http://schemas.microsoft.com/office/powerpoint/2010/main" val="349652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3BA-2919-440C-8824-6DA83ABBC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remarks</a:t>
            </a:r>
          </a:p>
        </p:txBody>
      </p:sp>
    </p:spTree>
    <p:extLst>
      <p:ext uri="{BB962C8B-B14F-4D97-AF65-F5344CB8AC3E}">
        <p14:creationId xmlns:p14="http://schemas.microsoft.com/office/powerpoint/2010/main" val="278915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167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Lee Smolin - Time reborn</vt:lpstr>
      <vt:lpstr>Summary</vt:lpstr>
      <vt:lpstr>Chapter 12 - Quantum Mechanics and the Liberation of the Atom</vt:lpstr>
      <vt:lpstr>Chapter 13 - The Battle Between Relativity and the Quantum</vt:lpstr>
      <vt:lpstr>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 Smolin</dc:title>
  <dc:creator>Pál Balázs</dc:creator>
  <cp:lastModifiedBy>Pál Balázs</cp:lastModifiedBy>
  <cp:revision>10</cp:revision>
  <dcterms:created xsi:type="dcterms:W3CDTF">2020-04-27T11:01:14Z</dcterms:created>
  <dcterms:modified xsi:type="dcterms:W3CDTF">2020-04-28T08:19:12Z</dcterms:modified>
</cp:coreProperties>
</file>