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7" r:id="rId5"/>
    <p:sldId id="277" r:id="rId6"/>
    <p:sldId id="283" r:id="rId7"/>
    <p:sldId id="278" r:id="rId8"/>
    <p:sldId id="282" r:id="rId9"/>
    <p:sldId id="284" r:id="rId10"/>
    <p:sldId id="286" r:id="rId11"/>
    <p:sldId id="285" r:id="rId12"/>
    <p:sldId id="268" r:id="rId13"/>
  </p:sldIdLst>
  <p:sldSz cx="12192000" cy="6858000"/>
  <p:notesSz cx="6858000" cy="9144000"/>
  <p:embeddedFontLst>
    <p:embeddedFont>
      <p:font typeface="MetricHPE" panose="020B0604020202020204" charset="0"/>
      <p:regular r:id="rId16"/>
      <p:bold r:id="rId17"/>
      <p:italic r:id="rId18"/>
      <p:boldItalic r:id="rId19"/>
    </p:embeddedFont>
    <p:embeddedFont>
      <p:font typeface="MetricHPE Black" panose="020B0604020202020204" charset="0"/>
      <p:bold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277"/>
            <p14:sldId id="283"/>
            <p14:sldId id="278"/>
            <p14:sldId id="282"/>
            <p14:sldId id="284"/>
            <p14:sldId id="286"/>
            <p14:sldId id="285"/>
            <p14:sldId id="268"/>
          </p14:sldIdLst>
        </p14:section>
        <p14:section name="Resources" id="{DC398CB1-460E-46AC-9B81-3D854D885AE1}">
          <p14:sldIdLst/>
        </p14:section>
        <p14:section name="Legal Guidelines" id="{2DC185DB-DE00-4D13-B073-E8BFB8595DA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</a:tcStyle>
    </a:band1H>
    <a:band1V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</a:tcBdr>
      </a:tcStyle>
    </a:band1V>
    <a:band2V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l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7" autoAdjust="0"/>
    <p:restoredTop sz="88138" autoAdjust="0"/>
  </p:normalViewPr>
  <p:slideViewPr>
    <p:cSldViewPr snapToGrid="0">
      <p:cViewPr varScale="1">
        <p:scale>
          <a:sx n="101" d="100"/>
          <a:sy n="101" d="100"/>
        </p:scale>
        <p:origin x="636" y="102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el Robert Edward" userId="a8d7f502-641f-415a-9fc5-1ea274487045" providerId="ADAL" clId="{2BE1EA57-A933-4F1F-A012-4221E8DCC85A}"/>
    <pc:docChg chg="undo custSel addSld delSld modSld modSection">
      <pc:chgData name="Friedel Robert Edward" userId="a8d7f502-641f-415a-9fc5-1ea274487045" providerId="ADAL" clId="{2BE1EA57-A933-4F1F-A012-4221E8DCC85A}" dt="2023-03-02T17:51:18.036" v="4207" actId="20577"/>
      <pc:docMkLst>
        <pc:docMk/>
      </pc:docMkLst>
      <pc:sldChg chg="del">
        <pc:chgData name="Friedel Robert Edward" userId="a8d7f502-641f-415a-9fc5-1ea274487045" providerId="ADAL" clId="{2BE1EA57-A933-4F1F-A012-4221E8DCC85A}" dt="2023-03-02T16:35:13.720" v="3077" actId="2696"/>
        <pc:sldMkLst>
          <pc:docMk/>
          <pc:sldMk cId="1939246213" sldId="263"/>
        </pc:sldMkLst>
      </pc:sldChg>
      <pc:sldChg chg="del">
        <pc:chgData name="Friedel Robert Edward" userId="a8d7f502-641f-415a-9fc5-1ea274487045" providerId="ADAL" clId="{2BE1EA57-A933-4F1F-A012-4221E8DCC85A}" dt="2023-03-02T16:35:13.989" v="3078" actId="2696"/>
        <pc:sldMkLst>
          <pc:docMk/>
          <pc:sldMk cId="1510285506" sldId="264"/>
        </pc:sldMkLst>
      </pc:sldChg>
      <pc:sldChg chg="del">
        <pc:chgData name="Friedel Robert Edward" userId="a8d7f502-641f-415a-9fc5-1ea274487045" providerId="ADAL" clId="{2BE1EA57-A933-4F1F-A012-4221E8DCC85A}" dt="2023-03-02T16:35:14.307" v="3079" actId="2696"/>
        <pc:sldMkLst>
          <pc:docMk/>
          <pc:sldMk cId="3198649274" sldId="265"/>
        </pc:sldMkLst>
      </pc:sldChg>
      <pc:sldChg chg="del">
        <pc:chgData name="Friedel Robert Edward" userId="a8d7f502-641f-415a-9fc5-1ea274487045" providerId="ADAL" clId="{2BE1EA57-A933-4F1F-A012-4221E8DCC85A}" dt="2023-03-02T16:35:14.364" v="3080" actId="2696"/>
        <pc:sldMkLst>
          <pc:docMk/>
          <pc:sldMk cId="269239753" sldId="266"/>
        </pc:sldMkLst>
      </pc:sldChg>
      <pc:sldChg chg="modSp">
        <pc:chgData name="Friedel Robert Edward" userId="a8d7f502-641f-415a-9fc5-1ea274487045" providerId="ADAL" clId="{2BE1EA57-A933-4F1F-A012-4221E8DCC85A}" dt="2023-03-02T13:23:52.298" v="5" actId="14100"/>
        <pc:sldMkLst>
          <pc:docMk/>
          <pc:sldMk cId="2236945144" sldId="267"/>
        </pc:sldMkLst>
        <pc:spChg chg="mod">
          <ac:chgData name="Friedel Robert Edward" userId="a8d7f502-641f-415a-9fc5-1ea274487045" providerId="ADAL" clId="{2BE1EA57-A933-4F1F-A012-4221E8DCC85A}" dt="2023-03-02T13:23:52.298" v="5" actId="14100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NotesTx">
        <pc:chgData name="Friedel Robert Edward" userId="a8d7f502-641f-415a-9fc5-1ea274487045" providerId="ADAL" clId="{2BE1EA57-A933-4F1F-A012-4221E8DCC85A}" dt="2023-03-02T17:09:29.836" v="3280" actId="20577"/>
        <pc:sldMkLst>
          <pc:docMk/>
          <pc:sldMk cId="1447782276" sldId="268"/>
        </pc:sldMkLst>
        <pc:spChg chg="mod">
          <ac:chgData name="Friedel Robert Edward" userId="a8d7f502-641f-415a-9fc5-1ea274487045" providerId="ADAL" clId="{2BE1EA57-A933-4F1F-A012-4221E8DCC85A}" dt="2023-03-02T14:36:57.275" v="150" actId="20577"/>
          <ac:spMkLst>
            <pc:docMk/>
            <pc:sldMk cId="1447782276" sldId="268"/>
            <ac:spMk id="5" creationId="{537ACEA2-A113-4830-BC11-F3AC117561C6}"/>
          </ac:spMkLst>
        </pc:spChg>
      </pc:sldChg>
      <pc:sldChg chg="del">
        <pc:chgData name="Friedel Robert Edward" userId="a8d7f502-641f-415a-9fc5-1ea274487045" providerId="ADAL" clId="{2BE1EA57-A933-4F1F-A012-4221E8DCC85A}" dt="2023-03-02T16:35:12.875" v="3074" actId="2696"/>
        <pc:sldMkLst>
          <pc:docMk/>
          <pc:sldMk cId="2012147804" sldId="269"/>
        </pc:sldMkLst>
      </pc:sldChg>
      <pc:sldChg chg="del">
        <pc:chgData name="Friedel Robert Edward" userId="a8d7f502-641f-415a-9fc5-1ea274487045" providerId="ADAL" clId="{2BE1EA57-A933-4F1F-A012-4221E8DCC85A}" dt="2023-03-02T16:35:12.786" v="3073" actId="2696"/>
        <pc:sldMkLst>
          <pc:docMk/>
          <pc:sldMk cId="2429381663" sldId="272"/>
        </pc:sldMkLst>
      </pc:sldChg>
      <pc:sldChg chg="del">
        <pc:chgData name="Friedel Robert Edward" userId="a8d7f502-641f-415a-9fc5-1ea274487045" providerId="ADAL" clId="{2BE1EA57-A933-4F1F-A012-4221E8DCC85A}" dt="2023-03-02T16:35:13.318" v="3076" actId="2696"/>
        <pc:sldMkLst>
          <pc:docMk/>
          <pc:sldMk cId="1025139083" sldId="273"/>
        </pc:sldMkLst>
      </pc:sldChg>
      <pc:sldChg chg="del">
        <pc:chgData name="Friedel Robert Edward" userId="a8d7f502-641f-415a-9fc5-1ea274487045" providerId="ADAL" clId="{2BE1EA57-A933-4F1F-A012-4221E8DCC85A}" dt="2023-03-02T16:35:12.906" v="3075" actId="2696"/>
        <pc:sldMkLst>
          <pc:docMk/>
          <pc:sldMk cId="397067388" sldId="275"/>
        </pc:sldMkLst>
      </pc:sldChg>
      <pc:sldChg chg="addSp delSp modSp del">
        <pc:chgData name="Friedel Robert Edward" userId="a8d7f502-641f-415a-9fc5-1ea274487045" providerId="ADAL" clId="{2BE1EA57-A933-4F1F-A012-4221E8DCC85A}" dt="2023-03-02T16:37:03.044" v="3084" actId="2696"/>
        <pc:sldMkLst>
          <pc:docMk/>
          <pc:sldMk cId="2711451052" sldId="276"/>
        </pc:sldMkLst>
        <pc:spChg chg="del">
          <ac:chgData name="Friedel Robert Edward" userId="a8d7f502-641f-415a-9fc5-1ea274487045" providerId="ADAL" clId="{2BE1EA57-A933-4F1F-A012-4221E8DCC85A}" dt="2023-03-02T15:20:51.911" v="1115" actId="1032"/>
          <ac:spMkLst>
            <pc:docMk/>
            <pc:sldMk cId="2711451052" sldId="276"/>
            <ac:spMk id="2" creationId="{ADE276BF-2B33-4F22-A5FE-F125558F240F}"/>
          </ac:spMkLst>
        </pc:spChg>
        <pc:spChg chg="mod">
          <ac:chgData name="Friedel Robert Edward" userId="a8d7f502-641f-415a-9fc5-1ea274487045" providerId="ADAL" clId="{2BE1EA57-A933-4F1F-A012-4221E8DCC85A}" dt="2023-03-02T14:55:57.039" v="592" actId="20577"/>
          <ac:spMkLst>
            <pc:docMk/>
            <pc:sldMk cId="2711451052" sldId="276"/>
            <ac:spMk id="3" creationId="{7610A031-AFD5-4575-8388-3104964F33FA}"/>
          </ac:spMkLst>
        </pc:spChg>
        <pc:spChg chg="add mod">
          <ac:chgData name="Friedel Robert Edward" userId="a8d7f502-641f-415a-9fc5-1ea274487045" providerId="ADAL" clId="{2BE1EA57-A933-4F1F-A012-4221E8DCC85A}" dt="2023-03-02T15:37:46.383" v="1398" actId="478"/>
          <ac:spMkLst>
            <pc:docMk/>
            <pc:sldMk cId="2711451052" sldId="276"/>
            <ac:spMk id="7" creationId="{3350D425-2539-4531-8F86-F2A5940AA249}"/>
          </ac:spMkLst>
        </pc:spChg>
        <pc:graphicFrameChg chg="add del mod">
          <ac:chgData name="Friedel Robert Edward" userId="a8d7f502-641f-415a-9fc5-1ea274487045" providerId="ADAL" clId="{2BE1EA57-A933-4F1F-A012-4221E8DCC85A}" dt="2023-03-02T15:37:46.383" v="1398" actId="478"/>
          <ac:graphicFrameMkLst>
            <pc:docMk/>
            <pc:sldMk cId="2711451052" sldId="276"/>
            <ac:graphicFrameMk id="6" creationId="{97D9B727-107C-48AD-A740-1260B2A37395}"/>
          </ac:graphicFrameMkLst>
        </pc:graphicFrameChg>
      </pc:sldChg>
      <pc:sldChg chg="addSp delSp modSp add modNotesTx">
        <pc:chgData name="Friedel Robert Edward" userId="a8d7f502-641f-415a-9fc5-1ea274487045" providerId="ADAL" clId="{2BE1EA57-A933-4F1F-A012-4221E8DCC85A}" dt="2023-03-02T17:27:58.749" v="3531" actId="20577"/>
        <pc:sldMkLst>
          <pc:docMk/>
          <pc:sldMk cId="3870381351" sldId="277"/>
        </pc:sldMkLst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2" creationId="{9F87CBEA-A0DE-4451-900C-31338F9F5E1E}"/>
          </ac:spMkLst>
        </pc:spChg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3" creationId="{BA314554-F442-4780-BE40-125D40DE98E2}"/>
          </ac:spMkLst>
        </pc:spChg>
        <pc:spChg chg="del">
          <ac:chgData name="Friedel Robert Edward" userId="a8d7f502-641f-415a-9fc5-1ea274487045" providerId="ADAL" clId="{2BE1EA57-A933-4F1F-A012-4221E8DCC85A}" dt="2023-03-02T14:38:46.148" v="152"/>
          <ac:spMkLst>
            <pc:docMk/>
            <pc:sldMk cId="3870381351" sldId="277"/>
            <ac:spMk id="4" creationId="{C5007C78-749D-4DF3-9587-B417FC6B0986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6" creationId="{045897C0-C514-44E0-A24C-B0DEF284727A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7" creationId="{A8445377-8FB1-4E8C-80DE-4F1B0767CDAA}"/>
          </ac:spMkLst>
        </pc:spChg>
        <pc:spChg chg="add del mod">
          <ac:chgData name="Friedel Robert Edward" userId="a8d7f502-641f-415a-9fc5-1ea274487045" providerId="ADAL" clId="{2BE1EA57-A933-4F1F-A012-4221E8DCC85A}" dt="2023-03-02T14:38:57.080" v="153"/>
          <ac:spMkLst>
            <pc:docMk/>
            <pc:sldMk cId="3870381351" sldId="277"/>
            <ac:spMk id="8" creationId="{DC85C2CC-EA03-4DAB-85B0-966861949EC1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9" creationId="{3F021FCD-575E-4E2F-BEA5-F4466332E996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10" creationId="{08388EE6-6CCA-46DA-8A71-537969499DF7}"/>
          </ac:spMkLst>
        </pc:spChg>
        <pc:spChg chg="add del mod">
          <ac:chgData name="Friedel Robert Edward" userId="a8d7f502-641f-415a-9fc5-1ea274487045" providerId="ADAL" clId="{2BE1EA57-A933-4F1F-A012-4221E8DCC85A}" dt="2023-03-02T14:39:15.039" v="154"/>
          <ac:spMkLst>
            <pc:docMk/>
            <pc:sldMk cId="3870381351" sldId="277"/>
            <ac:spMk id="11" creationId="{4D88A07C-65D9-44A8-84E9-22D525F4287A}"/>
          </ac:spMkLst>
        </pc:spChg>
        <pc:spChg chg="add mod">
          <ac:chgData name="Friedel Robert Edward" userId="a8d7f502-641f-415a-9fc5-1ea274487045" providerId="ADAL" clId="{2BE1EA57-A933-4F1F-A012-4221E8DCC85A}" dt="2023-03-02T17:00:07.296" v="3191" actId="1076"/>
          <ac:spMkLst>
            <pc:docMk/>
            <pc:sldMk cId="3870381351" sldId="277"/>
            <ac:spMk id="12" creationId="{53C44965-D534-47FE-8226-E1235CE735E7}"/>
          </ac:spMkLst>
        </pc:spChg>
        <pc:spChg chg="add mod">
          <ac:chgData name="Friedel Robert Edward" userId="a8d7f502-641f-415a-9fc5-1ea274487045" providerId="ADAL" clId="{2BE1EA57-A933-4F1F-A012-4221E8DCC85A}" dt="2023-03-02T16:59:57.961" v="3190" actId="20577"/>
          <ac:spMkLst>
            <pc:docMk/>
            <pc:sldMk cId="3870381351" sldId="277"/>
            <ac:spMk id="13" creationId="{A2AC24BB-E0FF-4BFA-8F4D-045AF91DFC65}"/>
          </ac:spMkLst>
        </pc:spChg>
      </pc:sldChg>
      <pc:sldChg chg="addSp delSp modSp add modNotesTx">
        <pc:chgData name="Friedel Robert Edward" userId="a8d7f502-641f-415a-9fc5-1ea274487045" providerId="ADAL" clId="{2BE1EA57-A933-4F1F-A012-4221E8DCC85A}" dt="2023-03-02T17:51:18.036" v="4207" actId="20577"/>
        <pc:sldMkLst>
          <pc:docMk/>
          <pc:sldMk cId="2605133650" sldId="278"/>
        </pc:sldMkLst>
        <pc:spChg chg="mod">
          <ac:chgData name="Friedel Robert Edward" userId="a8d7f502-641f-415a-9fc5-1ea274487045" providerId="ADAL" clId="{2BE1EA57-A933-4F1F-A012-4221E8DCC85A}" dt="2023-03-02T15:28:24.698" v="1213" actId="20577"/>
          <ac:spMkLst>
            <pc:docMk/>
            <pc:sldMk cId="2605133650" sldId="278"/>
            <ac:spMk id="2" creationId="{5C16EF38-4221-4899-AEF4-F85116C4DEB4}"/>
          </ac:spMkLst>
        </pc:spChg>
        <pc:spChg chg="mod">
          <ac:chgData name="Friedel Robert Edward" userId="a8d7f502-641f-415a-9fc5-1ea274487045" providerId="ADAL" clId="{2BE1EA57-A933-4F1F-A012-4221E8DCC85A}" dt="2023-03-02T15:12:42.747" v="1111" actId="20577"/>
          <ac:spMkLst>
            <pc:docMk/>
            <pc:sldMk cId="2605133650" sldId="278"/>
            <ac:spMk id="5" creationId="{05F34B6C-2181-45D3-89FC-F4C9AF8AFA8E}"/>
          </ac:spMkLst>
        </pc:spChg>
        <pc:spChg chg="add del">
          <ac:chgData name="Friedel Robert Edward" userId="a8d7f502-641f-415a-9fc5-1ea274487045" providerId="ADAL" clId="{2BE1EA57-A933-4F1F-A012-4221E8DCC85A}" dt="2023-03-02T14:59:55.535" v="639" actId="931"/>
          <ac:spMkLst>
            <pc:docMk/>
            <pc:sldMk cId="2605133650" sldId="278"/>
            <ac:spMk id="6" creationId="{DE4C0DAE-2FF8-48E7-836C-A3CE505F3B86}"/>
          </ac:spMkLst>
        </pc:spChg>
        <pc:spChg chg="mod">
          <ac:chgData name="Friedel Robert Edward" userId="a8d7f502-641f-415a-9fc5-1ea274487045" providerId="ADAL" clId="{2BE1EA57-A933-4F1F-A012-4221E8DCC85A}" dt="2023-03-02T15:33:58.572" v="1332" actId="20577"/>
          <ac:spMkLst>
            <pc:docMk/>
            <pc:sldMk cId="2605133650" sldId="278"/>
            <ac:spMk id="7" creationId="{7F6FF498-2C63-414E-A2A6-AB7A9EF22917}"/>
          </ac:spMkLst>
        </pc:spChg>
        <pc:spChg chg="add del">
          <ac:chgData name="Friedel Robert Edward" userId="a8d7f502-641f-415a-9fc5-1ea274487045" providerId="ADAL" clId="{2BE1EA57-A933-4F1F-A012-4221E8DCC85A}" dt="2023-03-02T14:57:45.190" v="606" actId="931"/>
          <ac:spMkLst>
            <pc:docMk/>
            <pc:sldMk cId="2605133650" sldId="278"/>
            <ac:spMk id="8" creationId="{54DCDE7C-5EF2-4A21-BF73-765233B63AC3}"/>
          </ac:spMkLst>
        </pc:spChg>
        <pc:spChg chg="del">
          <ac:chgData name="Friedel Robert Edward" userId="a8d7f502-641f-415a-9fc5-1ea274487045" providerId="ADAL" clId="{2BE1EA57-A933-4F1F-A012-4221E8DCC85A}" dt="2023-03-02T15:24:20.077" v="1169" actId="478"/>
          <ac:spMkLst>
            <pc:docMk/>
            <pc:sldMk cId="2605133650" sldId="278"/>
            <ac:spMk id="20" creationId="{11F4516D-4518-44EA-B0A8-105646E88269}"/>
          </ac:spMkLst>
        </pc:spChg>
        <pc:spChg chg="mod">
          <ac:chgData name="Friedel Robert Edward" userId="a8d7f502-641f-415a-9fc5-1ea274487045" providerId="ADAL" clId="{2BE1EA57-A933-4F1F-A012-4221E8DCC85A}" dt="2023-03-02T15:27:01.311" v="1198" actId="207"/>
          <ac:spMkLst>
            <pc:docMk/>
            <pc:sldMk cId="2605133650" sldId="278"/>
            <ac:spMk id="22" creationId="{B2C58ED8-F1D3-4A81-BA8F-3BBD1571386B}"/>
          </ac:spMkLst>
        </pc:spChg>
        <pc:spChg chg="add del mod">
          <ac:chgData name="Friedel Robert Edward" userId="a8d7f502-641f-415a-9fc5-1ea274487045" providerId="ADAL" clId="{2BE1EA57-A933-4F1F-A012-4221E8DCC85A}" dt="2023-03-02T15:25:49.791" v="1189" actId="478"/>
          <ac:spMkLst>
            <pc:docMk/>
            <pc:sldMk cId="2605133650" sldId="278"/>
            <ac:spMk id="25" creationId="{901F2291-153F-446A-BEC9-2D12C94E6845}"/>
          </ac:spMkLst>
        </pc:spChg>
        <pc:spChg chg="add del mod">
          <ac:chgData name="Friedel Robert Edward" userId="a8d7f502-641f-415a-9fc5-1ea274487045" providerId="ADAL" clId="{2BE1EA57-A933-4F1F-A012-4221E8DCC85A}" dt="2023-03-02T15:26:24.681" v="1193" actId="478"/>
          <ac:spMkLst>
            <pc:docMk/>
            <pc:sldMk cId="2605133650" sldId="278"/>
            <ac:spMk id="26" creationId="{F024F883-C0A2-40D6-927E-1BDA2EC5461B}"/>
          </ac:spMkLst>
        </pc:spChg>
        <pc:spChg chg="add del mod">
          <ac:chgData name="Friedel Robert Edward" userId="a8d7f502-641f-415a-9fc5-1ea274487045" providerId="ADAL" clId="{2BE1EA57-A933-4F1F-A012-4221E8DCC85A}" dt="2023-03-02T15:25:32.253" v="1183" actId="478"/>
          <ac:spMkLst>
            <pc:docMk/>
            <pc:sldMk cId="2605133650" sldId="278"/>
            <ac:spMk id="28" creationId="{D09F17AD-687F-4DAF-BD53-B14F43624F7A}"/>
          </ac:spMkLst>
        </pc:spChg>
        <pc:spChg chg="add mod">
          <ac:chgData name="Friedel Robert Edward" userId="a8d7f502-641f-415a-9fc5-1ea274487045" providerId="ADAL" clId="{2BE1EA57-A933-4F1F-A012-4221E8DCC85A}" dt="2023-03-02T15:27:11.375" v="1201" actId="1076"/>
          <ac:spMkLst>
            <pc:docMk/>
            <pc:sldMk cId="2605133650" sldId="278"/>
            <ac:spMk id="29" creationId="{4593B620-55F9-44BA-8695-F483D09135F5}"/>
          </ac:spMkLst>
        </pc:spChg>
        <pc:spChg chg="add mod">
          <ac:chgData name="Friedel Robert Edward" userId="a8d7f502-641f-415a-9fc5-1ea274487045" providerId="ADAL" clId="{2BE1EA57-A933-4F1F-A012-4221E8DCC85A}" dt="2023-03-02T15:27:09.615" v="1200" actId="14100"/>
          <ac:spMkLst>
            <pc:docMk/>
            <pc:sldMk cId="2605133650" sldId="278"/>
            <ac:spMk id="30" creationId="{2470313C-4D46-42DC-9128-938A2F04C3D0}"/>
          </ac:spMkLst>
        </pc:spChg>
        <pc:spChg chg="add mod">
          <ac:chgData name="Friedel Robert Edward" userId="a8d7f502-641f-415a-9fc5-1ea274487045" providerId="ADAL" clId="{2BE1EA57-A933-4F1F-A012-4221E8DCC85A}" dt="2023-03-02T15:34:48.207" v="1376" actId="1038"/>
          <ac:spMkLst>
            <pc:docMk/>
            <pc:sldMk cId="2605133650" sldId="278"/>
            <ac:spMk id="32" creationId="{1C3C7C88-139F-4307-A6B9-73B7AE645CE7}"/>
          </ac:spMkLst>
        </pc:spChg>
        <pc:spChg chg="add mod">
          <ac:chgData name="Friedel Robert Edward" userId="a8d7f502-641f-415a-9fc5-1ea274487045" providerId="ADAL" clId="{2BE1EA57-A933-4F1F-A012-4221E8DCC85A}" dt="2023-03-02T15:34:30.523" v="1370" actId="1038"/>
          <ac:spMkLst>
            <pc:docMk/>
            <pc:sldMk cId="2605133650" sldId="278"/>
            <ac:spMk id="33" creationId="{A5D27A38-302C-403A-ADE8-65055762741C}"/>
          </ac:spMkLst>
        </pc:spChg>
        <pc:spChg chg="mod">
          <ac:chgData name="Friedel Robert Edward" userId="a8d7f502-641f-415a-9fc5-1ea274487045" providerId="ADAL" clId="{2BE1EA57-A933-4F1F-A012-4221E8DCC85A}" dt="2023-03-02T15:34:57.978" v="1384" actId="1038"/>
          <ac:spMkLst>
            <pc:docMk/>
            <pc:sldMk cId="2605133650" sldId="278"/>
            <ac:spMk id="35" creationId="{4F6907DD-4E06-47C7-A7EE-434F4AC8BCDC}"/>
          </ac:spMkLst>
        </pc:spChg>
        <pc:spChg chg="del">
          <ac:chgData name="Friedel Robert Edward" userId="a8d7f502-641f-415a-9fc5-1ea274487045" providerId="ADAL" clId="{2BE1EA57-A933-4F1F-A012-4221E8DCC85A}" dt="2023-03-02T15:33:10.535" v="1309" actId="478"/>
          <ac:spMkLst>
            <pc:docMk/>
            <pc:sldMk cId="2605133650" sldId="278"/>
            <ac:spMk id="36" creationId="{F0EE6BAC-F0EA-46C2-B432-B37895E3EBB6}"/>
          </ac:spMkLst>
        </pc:spChg>
        <pc:spChg chg="del">
          <ac:chgData name="Friedel Robert Edward" userId="a8d7f502-641f-415a-9fc5-1ea274487045" providerId="ADAL" clId="{2BE1EA57-A933-4F1F-A012-4221E8DCC85A}" dt="2023-03-02T15:32:08.465" v="1281" actId="478"/>
          <ac:spMkLst>
            <pc:docMk/>
            <pc:sldMk cId="2605133650" sldId="278"/>
            <ac:spMk id="40" creationId="{84656468-AA1D-4FE0-AB92-B1F6296E2A38}"/>
          </ac:spMkLst>
        </pc:spChg>
        <pc:spChg chg="add mod">
          <ac:chgData name="Friedel Robert Edward" userId="a8d7f502-641f-415a-9fc5-1ea274487045" providerId="ADAL" clId="{2BE1EA57-A933-4F1F-A012-4221E8DCC85A}" dt="2023-03-02T15:33:15.413" v="1310" actId="1076"/>
          <ac:spMkLst>
            <pc:docMk/>
            <pc:sldMk cId="2605133650" sldId="278"/>
            <ac:spMk id="41" creationId="{E3469C8C-4115-4DAC-A180-289826D01129}"/>
          </ac:spMkLst>
        </pc:spChg>
        <pc:spChg chg="add del mod">
          <ac:chgData name="Friedel Robert Edward" userId="a8d7f502-641f-415a-9fc5-1ea274487045" providerId="ADAL" clId="{2BE1EA57-A933-4F1F-A012-4221E8DCC85A}" dt="2023-03-02T15:33:04.051" v="1308" actId="478"/>
          <ac:spMkLst>
            <pc:docMk/>
            <pc:sldMk cId="2605133650" sldId="278"/>
            <ac:spMk id="43" creationId="{CF042FB5-3F0D-49B4-97E6-BB913B785B83}"/>
          </ac:spMkLst>
        </pc:spChg>
        <pc:spChg chg="add mod">
          <ac:chgData name="Friedel Robert Edward" userId="a8d7f502-641f-415a-9fc5-1ea274487045" providerId="ADAL" clId="{2BE1EA57-A933-4F1F-A012-4221E8DCC85A}" dt="2023-03-02T15:33:43.517" v="1316" actId="1076"/>
          <ac:spMkLst>
            <pc:docMk/>
            <pc:sldMk cId="2605133650" sldId="278"/>
            <ac:spMk id="44" creationId="{5041C8A7-D2CF-4286-80C5-91531A6A1BED}"/>
          </ac:spMkLst>
        </pc:spChg>
        <pc:grpChg chg="mod">
          <ac:chgData name="Friedel Robert Edward" userId="a8d7f502-641f-415a-9fc5-1ea274487045" providerId="ADAL" clId="{2BE1EA57-A933-4F1F-A012-4221E8DCC85A}" dt="2023-03-02T15:34:17.534" v="1348" actId="1038"/>
          <ac:grpSpMkLst>
            <pc:docMk/>
            <pc:sldMk cId="2605133650" sldId="278"/>
            <ac:grpSpMk id="18" creationId="{861FD6CD-E375-4B67-B849-7E3949BE0DF6}"/>
          </ac:grpSpMkLst>
        </pc:grpChg>
        <pc:grpChg chg="mod">
          <ac:chgData name="Friedel Robert Edward" userId="a8d7f502-641f-415a-9fc5-1ea274487045" providerId="ADAL" clId="{2BE1EA57-A933-4F1F-A012-4221E8DCC85A}" dt="2023-03-02T15:34:24.963" v="1361" actId="1038"/>
          <ac:grpSpMkLst>
            <pc:docMk/>
            <pc:sldMk cId="2605133650" sldId="278"/>
            <ac:grpSpMk id="34" creationId="{35C494F1-2281-4233-AEA1-88A5BAC6430E}"/>
          </ac:grpSpMkLst>
        </pc:grpChg>
        <pc:graphicFrameChg chg="add del mod">
          <ac:chgData name="Friedel Robert Edward" userId="a8d7f502-641f-415a-9fc5-1ea274487045" providerId="ADAL" clId="{2BE1EA57-A933-4F1F-A012-4221E8DCC85A}" dt="2023-03-02T15:24:14.741" v="1168" actId="18245"/>
          <ac:graphicFrameMkLst>
            <pc:docMk/>
            <pc:sldMk cId="2605133650" sldId="278"/>
            <ac:graphicFrameMk id="17" creationId="{4DE049B4-1363-4282-A745-7D0C9B320F40}"/>
          </ac:graphicFrameMkLst>
        </pc:graphicFrameChg>
        <pc:graphicFrameChg chg="add del mod">
          <ac:chgData name="Friedel Robert Edward" userId="a8d7f502-641f-415a-9fc5-1ea274487045" providerId="ADAL" clId="{2BE1EA57-A933-4F1F-A012-4221E8DCC85A}" dt="2023-03-02T15:32:06.637" v="1280" actId="18245"/>
          <ac:graphicFrameMkLst>
            <pc:docMk/>
            <pc:sldMk cId="2605133650" sldId="278"/>
            <ac:graphicFrameMk id="31" creationId="{4ACBE39F-8722-4229-AE90-56BDAEE4636B}"/>
          </ac:graphicFrameMkLst>
        </pc:graphicFrameChg>
        <pc:picChg chg="add del mod">
          <ac:chgData name="Friedel Robert Edward" userId="a8d7f502-641f-415a-9fc5-1ea274487045" providerId="ADAL" clId="{2BE1EA57-A933-4F1F-A012-4221E8DCC85A}" dt="2023-03-02T14:57:37.709" v="605"/>
          <ac:picMkLst>
            <pc:docMk/>
            <pc:sldMk cId="2605133650" sldId="278"/>
            <ac:picMk id="10" creationId="{68AC46E4-02BE-4A19-8DCA-762D0CC87BA4}"/>
          </ac:picMkLst>
        </pc:picChg>
        <pc:picChg chg="add del mod">
          <ac:chgData name="Friedel Robert Edward" userId="a8d7f502-641f-415a-9fc5-1ea274487045" providerId="ADAL" clId="{2BE1EA57-A933-4F1F-A012-4221E8DCC85A}" dt="2023-03-02T15:32:58.380" v="1307" actId="478"/>
          <ac:picMkLst>
            <pc:docMk/>
            <pc:sldMk cId="2605133650" sldId="278"/>
            <ac:picMk id="12" creationId="{B38FB828-0BE9-4CC2-9C7B-B9F440F88BF9}"/>
          </ac:picMkLst>
        </pc:picChg>
        <pc:picChg chg="add del mod">
          <ac:chgData name="Friedel Robert Edward" userId="a8d7f502-641f-415a-9fc5-1ea274487045" providerId="ADAL" clId="{2BE1EA57-A933-4F1F-A012-4221E8DCC85A}" dt="2023-03-02T14:59:50.859" v="638" actId="931"/>
          <ac:picMkLst>
            <pc:docMk/>
            <pc:sldMk cId="2605133650" sldId="278"/>
            <ac:picMk id="14" creationId="{C74E9F95-5338-4BF6-8E57-5CCD3FF38173}"/>
          </ac:picMkLst>
        </pc:picChg>
        <pc:picChg chg="add del mod">
          <ac:chgData name="Friedel Robert Edward" userId="a8d7f502-641f-415a-9fc5-1ea274487045" providerId="ADAL" clId="{2BE1EA57-A933-4F1F-A012-4221E8DCC85A}" dt="2023-03-02T15:25:23.199" v="1173" actId="478"/>
          <ac:picMkLst>
            <pc:docMk/>
            <pc:sldMk cId="2605133650" sldId="278"/>
            <ac:picMk id="16" creationId="{59A5A91E-470E-4514-9A93-40B9DE81722D}"/>
          </ac:picMkLst>
        </pc:picChg>
      </pc:sldChg>
      <pc:sldChg chg="modSp add del">
        <pc:chgData name="Friedel Robert Edward" userId="a8d7f502-641f-415a-9fc5-1ea274487045" providerId="ADAL" clId="{2BE1EA57-A933-4F1F-A012-4221E8DCC85A}" dt="2023-03-02T16:36:42.891" v="3083" actId="2696"/>
        <pc:sldMkLst>
          <pc:docMk/>
          <pc:sldMk cId="174045606" sldId="279"/>
        </pc:sldMkLst>
        <pc:spChg chg="mod">
          <ac:chgData name="Friedel Robert Edward" userId="a8d7f502-641f-415a-9fc5-1ea274487045" providerId="ADAL" clId="{2BE1EA57-A933-4F1F-A012-4221E8DCC85A}" dt="2023-03-02T15:37:07.711" v="1396" actId="20577"/>
          <ac:spMkLst>
            <pc:docMk/>
            <pc:sldMk cId="174045606" sldId="279"/>
            <ac:spMk id="2" creationId="{5C16EF38-4221-4899-AEF4-F85116C4DEB4}"/>
          </ac:spMkLst>
        </pc:spChg>
      </pc:sldChg>
      <pc:sldChg chg="add del">
        <pc:chgData name="Friedel Robert Edward" userId="a8d7f502-641f-415a-9fc5-1ea274487045" providerId="ADAL" clId="{2BE1EA57-A933-4F1F-A012-4221E8DCC85A}" dt="2023-03-02T16:35:19.175" v="3081" actId="2696"/>
        <pc:sldMkLst>
          <pc:docMk/>
          <pc:sldMk cId="2007282460" sldId="280"/>
        </pc:sldMkLst>
      </pc:sldChg>
      <pc:sldChg chg="add del">
        <pc:chgData name="Friedel Robert Edward" userId="a8d7f502-641f-415a-9fc5-1ea274487045" providerId="ADAL" clId="{2BE1EA57-A933-4F1F-A012-4221E8DCC85A}" dt="2023-03-02T16:35:19.457" v="3082" actId="2696"/>
        <pc:sldMkLst>
          <pc:docMk/>
          <pc:sldMk cId="73465188" sldId="281"/>
        </pc:sldMkLst>
      </pc:sldChg>
      <pc:sldChg chg="addSp modSp add">
        <pc:chgData name="Friedel Robert Edward" userId="a8d7f502-641f-415a-9fc5-1ea274487045" providerId="ADAL" clId="{2BE1EA57-A933-4F1F-A012-4221E8DCC85A}" dt="2023-03-02T17:02:37.183" v="3257" actId="14100"/>
        <pc:sldMkLst>
          <pc:docMk/>
          <pc:sldMk cId="3738709459" sldId="282"/>
        </pc:sldMkLst>
        <pc:spChg chg="mod">
          <ac:chgData name="Friedel Robert Edward" userId="a8d7f502-641f-415a-9fc5-1ea274487045" providerId="ADAL" clId="{2BE1EA57-A933-4F1F-A012-4221E8DCC85A}" dt="2023-03-02T16:23:00.671" v="2526" actId="20577"/>
          <ac:spMkLst>
            <pc:docMk/>
            <pc:sldMk cId="3738709459" sldId="282"/>
            <ac:spMk id="2" creationId="{9910858D-1CEC-4FD7-B3D4-855BFC9C94D9}"/>
          </ac:spMkLst>
        </pc:spChg>
        <pc:spChg chg="mod">
          <ac:chgData name="Friedel Robert Edward" userId="a8d7f502-641f-415a-9fc5-1ea274487045" providerId="ADAL" clId="{2BE1EA57-A933-4F1F-A012-4221E8DCC85A}" dt="2023-03-02T16:23:53.376" v="2539" actId="20577"/>
          <ac:spMkLst>
            <pc:docMk/>
            <pc:sldMk cId="3738709459" sldId="282"/>
            <ac:spMk id="3" creationId="{B874467D-4B6C-4473-AF1B-FEDFD5311289}"/>
          </ac:spMkLst>
        </pc:spChg>
        <pc:spChg chg="mod">
          <ac:chgData name="Friedel Robert Edward" userId="a8d7f502-641f-415a-9fc5-1ea274487045" providerId="ADAL" clId="{2BE1EA57-A933-4F1F-A012-4221E8DCC85A}" dt="2023-03-02T17:02:10.736" v="3212" actId="20577"/>
          <ac:spMkLst>
            <pc:docMk/>
            <pc:sldMk cId="3738709459" sldId="282"/>
            <ac:spMk id="4" creationId="{C3B794B3-A68C-43E2-B5F3-5E913004B56E}"/>
          </ac:spMkLst>
        </pc:spChg>
        <pc:spChg chg="mod">
          <ac:chgData name="Friedel Robert Edward" userId="a8d7f502-641f-415a-9fc5-1ea274487045" providerId="ADAL" clId="{2BE1EA57-A933-4F1F-A012-4221E8DCC85A}" dt="2023-03-02T15:54:32.763" v="1437" actId="20577"/>
          <ac:spMkLst>
            <pc:docMk/>
            <pc:sldMk cId="3738709459" sldId="282"/>
            <ac:spMk id="5" creationId="{E2DE0E8E-F74E-4EAD-B46F-5B121265DF28}"/>
          </ac:spMkLst>
        </pc:spChg>
        <pc:spChg chg="add mod">
          <ac:chgData name="Friedel Robert Edward" userId="a8d7f502-641f-415a-9fc5-1ea274487045" providerId="ADAL" clId="{2BE1EA57-A933-4F1F-A012-4221E8DCC85A}" dt="2023-03-02T17:02:37.183" v="3257" actId="14100"/>
          <ac:spMkLst>
            <pc:docMk/>
            <pc:sldMk cId="3738709459" sldId="282"/>
            <ac:spMk id="8" creationId="{64D134BA-F73E-480A-B870-E9AF3283382C}"/>
          </ac:spMkLst>
        </pc:spChg>
      </pc:sldChg>
      <pc:sldChg chg="addSp delSp modSp add modNotesTx">
        <pc:chgData name="Friedel Robert Edward" userId="a8d7f502-641f-415a-9fc5-1ea274487045" providerId="ADAL" clId="{2BE1EA57-A933-4F1F-A012-4221E8DCC85A}" dt="2023-03-02T17:38:40.547" v="4013" actId="20577"/>
        <pc:sldMkLst>
          <pc:docMk/>
          <pc:sldMk cId="370720473" sldId="283"/>
        </pc:sldMkLst>
        <pc:spChg chg="mod">
          <ac:chgData name="Friedel Robert Edward" userId="a8d7f502-641f-415a-9fc5-1ea274487045" providerId="ADAL" clId="{2BE1EA57-A933-4F1F-A012-4221E8DCC85A}" dt="2023-03-02T17:00:27.401" v="3194" actId="20577"/>
          <ac:spMkLst>
            <pc:docMk/>
            <pc:sldMk cId="370720473" sldId="283"/>
            <ac:spMk id="2" creationId="{9910858D-1CEC-4FD7-B3D4-855BFC9C94D9}"/>
          </ac:spMkLst>
        </pc:spChg>
        <pc:spChg chg="mod">
          <ac:chgData name="Friedel Robert Edward" userId="a8d7f502-641f-415a-9fc5-1ea274487045" providerId="ADAL" clId="{2BE1EA57-A933-4F1F-A012-4221E8DCC85A}" dt="2023-03-02T17:00:25.926" v="3193" actId="20577"/>
          <ac:spMkLst>
            <pc:docMk/>
            <pc:sldMk cId="370720473" sldId="283"/>
            <ac:spMk id="3" creationId="{B874467D-4B6C-4473-AF1B-FEDFD5311289}"/>
          </ac:spMkLst>
        </pc:spChg>
        <pc:spChg chg="mod">
          <ac:chgData name="Friedel Robert Edward" userId="a8d7f502-641f-415a-9fc5-1ea274487045" providerId="ADAL" clId="{2BE1EA57-A933-4F1F-A012-4221E8DCC85A}" dt="2023-03-02T17:00:24.591" v="3192" actId="20577"/>
          <ac:spMkLst>
            <pc:docMk/>
            <pc:sldMk cId="370720473" sldId="283"/>
            <ac:spMk id="4" creationId="{C3B794B3-A68C-43E2-B5F3-5E913004B56E}"/>
          </ac:spMkLst>
        </pc:spChg>
        <pc:spChg chg="mod">
          <ac:chgData name="Friedel Robert Edward" userId="a8d7f502-641f-415a-9fc5-1ea274487045" providerId="ADAL" clId="{2BE1EA57-A933-4F1F-A012-4221E8DCC85A}" dt="2023-03-02T17:00:44.703" v="3200" actId="1037"/>
          <ac:spMkLst>
            <pc:docMk/>
            <pc:sldMk cId="370720473" sldId="283"/>
            <ac:spMk id="5" creationId="{E2DE0E8E-F74E-4EAD-B46F-5B121265DF28}"/>
          </ac:spMkLst>
        </pc:spChg>
        <pc:spChg chg="del">
          <ac:chgData name="Friedel Robert Edward" userId="a8d7f502-641f-415a-9fc5-1ea274487045" providerId="ADAL" clId="{2BE1EA57-A933-4F1F-A012-4221E8DCC85A}" dt="2023-03-02T16:17:08.562" v="2301" actId="478"/>
          <ac:spMkLst>
            <pc:docMk/>
            <pc:sldMk cId="370720473" sldId="283"/>
            <ac:spMk id="8" creationId="{64D134BA-F73E-480A-B870-E9AF3283382C}"/>
          </ac:spMkLst>
        </pc:spChg>
        <pc:spChg chg="add del mod">
          <ac:chgData name="Friedel Robert Edward" userId="a8d7f502-641f-415a-9fc5-1ea274487045" providerId="ADAL" clId="{2BE1EA57-A933-4F1F-A012-4221E8DCC85A}" dt="2023-03-02T16:25:29.652" v="2546" actId="478"/>
          <ac:spMkLst>
            <pc:docMk/>
            <pc:sldMk cId="370720473" sldId="283"/>
            <ac:spMk id="9" creationId="{44CF2F6B-B1DD-4D84-994A-E85116DB64C6}"/>
          </ac:spMkLst>
        </pc:spChg>
        <pc:spChg chg="add mod">
          <ac:chgData name="Friedel Robert Edward" userId="a8d7f502-641f-415a-9fc5-1ea274487045" providerId="ADAL" clId="{2BE1EA57-A933-4F1F-A012-4221E8DCC85A}" dt="2023-03-02T16:33:13.873" v="3021" actId="20577"/>
          <ac:spMkLst>
            <pc:docMk/>
            <pc:sldMk cId="370720473" sldId="283"/>
            <ac:spMk id="10" creationId="{AC556B4B-0EE5-4197-8451-775150931A3B}"/>
          </ac:spMkLst>
        </pc:spChg>
      </pc:sldChg>
      <pc:sldChg chg="addSp delSp modSp add">
        <pc:chgData name="Friedel Robert Edward" userId="a8d7f502-641f-415a-9fc5-1ea274487045" providerId="ADAL" clId="{2BE1EA57-A933-4F1F-A012-4221E8DCC85A}" dt="2023-03-02T16:34:26.919" v="3032" actId="478"/>
        <pc:sldMkLst>
          <pc:docMk/>
          <pc:sldMk cId="3015572193" sldId="284"/>
        </pc:sldMkLst>
        <pc:spChg chg="mod">
          <ac:chgData name="Friedel Robert Edward" userId="a8d7f502-641f-415a-9fc5-1ea274487045" providerId="ADAL" clId="{2BE1EA57-A933-4F1F-A012-4221E8DCC85A}" dt="2023-03-02T16:34:18.539" v="3031" actId="20577"/>
          <ac:spMkLst>
            <pc:docMk/>
            <pc:sldMk cId="3015572193" sldId="284"/>
            <ac:spMk id="3" creationId="{F6CBDC50-5017-495C-86B1-E0B7207AECF1}"/>
          </ac:spMkLst>
        </pc:spChg>
        <pc:spChg chg="add mod">
          <ac:chgData name="Friedel Robert Edward" userId="a8d7f502-641f-415a-9fc5-1ea274487045" providerId="ADAL" clId="{2BE1EA57-A933-4F1F-A012-4221E8DCC85A}" dt="2023-03-02T16:34:26.919" v="3032" actId="478"/>
          <ac:spMkLst>
            <pc:docMk/>
            <pc:sldMk cId="3015572193" sldId="284"/>
            <ac:spMk id="6" creationId="{AF36081F-1115-4C08-9A7A-786D30B89FC6}"/>
          </ac:spMkLst>
        </pc:spChg>
        <pc:spChg chg="del">
          <ac:chgData name="Friedel Robert Edward" userId="a8d7f502-641f-415a-9fc5-1ea274487045" providerId="ADAL" clId="{2BE1EA57-A933-4F1F-A012-4221E8DCC85A}" dt="2023-03-02T16:34:26.919" v="3032" actId="478"/>
          <ac:spMkLst>
            <pc:docMk/>
            <pc:sldMk cId="3015572193" sldId="284"/>
            <ac:spMk id="15" creationId="{85BEAB14-561E-430E-ADBF-6119D1D331BD}"/>
          </ac:spMkLst>
        </pc:spChg>
      </pc:sldChg>
      <pc:sldChg chg="modSp add">
        <pc:chgData name="Friedel Robert Edward" userId="a8d7f502-641f-415a-9fc5-1ea274487045" providerId="ADAL" clId="{2BE1EA57-A933-4F1F-A012-4221E8DCC85A}" dt="2023-03-02T16:51:08.791" v="3186" actId="20577"/>
        <pc:sldMkLst>
          <pc:docMk/>
          <pc:sldMk cId="374709684" sldId="285"/>
        </pc:sldMkLst>
        <pc:spChg chg="mod">
          <ac:chgData name="Friedel Robert Edward" userId="a8d7f502-641f-415a-9fc5-1ea274487045" providerId="ADAL" clId="{2BE1EA57-A933-4F1F-A012-4221E8DCC85A}" dt="2023-03-02T16:51:08.791" v="3186" actId="20577"/>
          <ac:spMkLst>
            <pc:docMk/>
            <pc:sldMk cId="374709684" sldId="285"/>
            <ac:spMk id="3" creationId="{F6CBDC50-5017-495C-86B1-E0B7207AECF1}"/>
          </ac:spMkLst>
        </pc:spChg>
        <pc:spChg chg="mod">
          <ac:chgData name="Friedel Robert Edward" userId="a8d7f502-641f-415a-9fc5-1ea274487045" providerId="ADAL" clId="{2BE1EA57-A933-4F1F-A012-4221E8DCC85A}" dt="2023-03-02T16:50:58.312" v="3182" actId="20577"/>
          <ac:spMkLst>
            <pc:docMk/>
            <pc:sldMk cId="374709684" sldId="285"/>
            <ac:spMk id="6" creationId="{AF36081F-1115-4C08-9A7A-786D30B89FC6}"/>
          </ac:spMkLst>
        </pc:spChg>
      </pc:sldChg>
      <pc:sldChg chg="addSp delSp modSp add setBg">
        <pc:chgData name="Friedel Robert Edward" userId="a8d7f502-641f-415a-9fc5-1ea274487045" providerId="ADAL" clId="{2BE1EA57-A933-4F1F-A012-4221E8DCC85A}" dt="2023-03-02T16:43:14.300" v="3097" actId="1076"/>
        <pc:sldMkLst>
          <pc:docMk/>
          <pc:sldMk cId="3223414338" sldId="286"/>
        </pc:sldMkLst>
        <pc:spChg chg="del">
          <ac:chgData name="Friedel Robert Edward" userId="a8d7f502-641f-415a-9fc5-1ea274487045" providerId="ADAL" clId="{2BE1EA57-A933-4F1F-A012-4221E8DCC85A}" dt="2023-03-02T16:41:53.696" v="3086" actId="931"/>
          <ac:spMkLst>
            <pc:docMk/>
            <pc:sldMk cId="3223414338" sldId="286"/>
            <ac:spMk id="2" creationId="{C6001F40-2F7E-49D2-9895-6D2C7B8260B8}"/>
          </ac:spMkLst>
        </pc:spChg>
        <pc:picChg chg="add mod">
          <ac:chgData name="Friedel Robert Edward" userId="a8d7f502-641f-415a-9fc5-1ea274487045" providerId="ADAL" clId="{2BE1EA57-A933-4F1F-A012-4221E8DCC85A}" dt="2023-03-02T16:43:14.300" v="3097" actId="1076"/>
          <ac:picMkLst>
            <pc:docMk/>
            <pc:sldMk cId="3223414338" sldId="286"/>
            <ac:picMk id="4" creationId="{965A41B0-3F8E-4E0B-A549-476F2B7711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3/2/2023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Jasmtack</a:t>
            </a:r>
            <a:r>
              <a:rPr lang="es-ES" dirty="0"/>
              <a:t>  mean LAMP MERN…. Not</a:t>
            </a:r>
          </a:p>
          <a:p>
            <a:r>
              <a:rPr lang="es-ES" dirty="0" err="1"/>
              <a:t>Oficcial</a:t>
            </a:r>
            <a:r>
              <a:rPr lang="es-ES" dirty="0"/>
              <a:t> </a:t>
            </a:r>
            <a:r>
              <a:rPr lang="es-ES" dirty="0" err="1"/>
              <a:t>desc</a:t>
            </a:r>
            <a:r>
              <a:rPr lang="es-ES" dirty="0"/>
              <a:t>: ARCHITECTURAL APPROACH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imporove</a:t>
            </a:r>
            <a:r>
              <a:rPr lang="es-ES" dirty="0"/>
              <a:t> </a:t>
            </a:r>
            <a:r>
              <a:rPr lang="es-ES" dirty="0" err="1"/>
              <a:t>perfomance</a:t>
            </a:r>
            <a:r>
              <a:rPr lang="es-ES" dirty="0"/>
              <a:t> </a:t>
            </a:r>
            <a:r>
              <a:rPr lang="es-ES" dirty="0" err="1"/>
              <a:t>scalability</a:t>
            </a:r>
            <a:r>
              <a:rPr lang="es-ES" dirty="0"/>
              <a:t>  </a:t>
            </a:r>
            <a:r>
              <a:rPr lang="es-ES" dirty="0" err="1"/>
              <a:t>security</a:t>
            </a:r>
            <a:r>
              <a:rPr lang="es-ES" dirty="0"/>
              <a:t> more link </a:t>
            </a:r>
            <a:r>
              <a:rPr lang="es-ES" dirty="0" err="1"/>
              <a:t>website</a:t>
            </a:r>
            <a:r>
              <a:rPr lang="es-ES" dirty="0"/>
              <a:t>.</a:t>
            </a:r>
          </a:p>
          <a:p>
            <a:r>
              <a:rPr lang="es-ES" dirty="0"/>
              <a:t>JAM: JS API </a:t>
            </a:r>
            <a:r>
              <a:rPr lang="es-ES" dirty="0" err="1"/>
              <a:t>MARKDOwn</a:t>
            </a:r>
            <a:r>
              <a:rPr lang="es-ES" dirty="0"/>
              <a:t> </a:t>
            </a:r>
            <a:r>
              <a:rPr lang="es-ES" dirty="0" err="1"/>
              <a:t>compiled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7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js</a:t>
            </a:r>
            <a:r>
              <a:rPr lang="es-ES" dirty="0"/>
              <a:t>.- Dynamic </a:t>
            </a:r>
            <a:r>
              <a:rPr lang="es-ES" dirty="0" err="1"/>
              <a:t>website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activity</a:t>
            </a:r>
            <a:r>
              <a:rPr lang="es-ES" dirty="0"/>
              <a:t> </a:t>
            </a:r>
            <a:r>
              <a:rPr lang="es-ES" dirty="0" err="1"/>
              <a:t>routes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in </a:t>
            </a:r>
            <a:r>
              <a:rPr lang="es-ES" dirty="0" err="1"/>
              <a:t>all</a:t>
            </a:r>
            <a:r>
              <a:rPr lang="es-ES" dirty="0"/>
              <a:t> UX</a:t>
            </a:r>
          </a:p>
          <a:p>
            <a:r>
              <a:rPr lang="es-ES" dirty="0"/>
              <a:t>API-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api </a:t>
            </a:r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headless</a:t>
            </a:r>
            <a:r>
              <a:rPr lang="es-ES" dirty="0"/>
              <a:t> CMS EJ. tienda pan </a:t>
            </a:r>
            <a:r>
              <a:rPr lang="es-ES" dirty="0" err="1"/>
              <a:t>microserv</a:t>
            </a:r>
            <a:r>
              <a:rPr lang="es-ES" dirty="0"/>
              <a:t> +</a:t>
            </a:r>
            <a:r>
              <a:rPr lang="es-ES" dirty="0" err="1"/>
              <a:t>auth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serverless</a:t>
            </a:r>
            <a:endParaRPr lang="es-ES" dirty="0"/>
          </a:p>
          <a:p>
            <a:r>
              <a:rPr lang="es-ES" dirty="0" err="1"/>
              <a:t>Markdown</a:t>
            </a:r>
            <a:r>
              <a:rPr lang="es-ES" dirty="0"/>
              <a:t> =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html</a:t>
            </a:r>
            <a:r>
              <a:rPr lang="es-ES" dirty="0"/>
              <a:t> + </a:t>
            </a:r>
            <a:r>
              <a:rPr lang="es-ES" dirty="0" err="1"/>
              <a:t>assets</a:t>
            </a:r>
            <a:r>
              <a:rPr lang="es-ES" dirty="0"/>
              <a:t> (no </a:t>
            </a:r>
            <a:r>
              <a:rPr lang="es-ES" dirty="0" err="1"/>
              <a:t>requests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Dynamic data) </a:t>
            </a:r>
            <a:r>
              <a:rPr lang="es-ES" dirty="0" err="1"/>
              <a:t>compiled</a:t>
            </a:r>
            <a:r>
              <a:rPr lang="es-ES" dirty="0"/>
              <a:t>= </a:t>
            </a:r>
            <a:r>
              <a:rPr lang="es-ES" dirty="0" err="1"/>
              <a:t>pre-rendered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asap</a:t>
            </a:r>
            <a:r>
              <a:rPr lang="es-ES" dirty="0"/>
              <a:t> </a:t>
            </a:r>
            <a:r>
              <a:rPr lang="es-ES" dirty="0" err="1"/>
              <a:t>availability</a:t>
            </a:r>
            <a:r>
              <a:rPr lang="es-ES" dirty="0"/>
              <a:t>. </a:t>
            </a:r>
            <a:r>
              <a:rPr lang="es-ES" dirty="0" err="1"/>
              <a:t>Later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demo</a:t>
            </a:r>
          </a:p>
          <a:p>
            <a:endParaRPr lang="es-ES" dirty="0"/>
          </a:p>
          <a:p>
            <a:r>
              <a:rPr lang="es-ES" dirty="0"/>
              <a:t>Pillar </a:t>
            </a: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attemps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serve</a:t>
            </a:r>
            <a:r>
              <a:rPr lang="es-ES" dirty="0"/>
              <a:t> </a:t>
            </a:r>
            <a:r>
              <a:rPr lang="es-ES" dirty="0" err="1"/>
              <a:t>cdn</a:t>
            </a:r>
            <a:r>
              <a:rPr lang="es-ES" dirty="0"/>
              <a:t>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markdown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Mservices</a:t>
            </a:r>
            <a:r>
              <a:rPr lang="es-ES" dirty="0"/>
              <a:t> DATA </a:t>
            </a:r>
            <a:r>
              <a:rPr lang="es-ES" dirty="0" err="1"/>
              <a:t>made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and </a:t>
            </a:r>
            <a:r>
              <a:rPr lang="es-ES" dirty="0" err="1"/>
              <a:t>enhanced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9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Wont</a:t>
            </a:r>
            <a:r>
              <a:rPr lang="es-ES" dirty="0"/>
              <a:t> </a:t>
            </a:r>
            <a:r>
              <a:rPr lang="es-ES" dirty="0" err="1"/>
              <a:t>explain</a:t>
            </a:r>
            <a:r>
              <a:rPr lang="es-ES" dirty="0"/>
              <a:t> </a:t>
            </a:r>
            <a:r>
              <a:rPr lang="es-ES" dirty="0" err="1"/>
              <a:t>mvvm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diferences</a:t>
            </a:r>
            <a:endParaRPr lang="es-ES" dirty="0"/>
          </a:p>
          <a:p>
            <a:r>
              <a:rPr lang="es-ES" dirty="0"/>
              <a:t>Final </a:t>
            </a:r>
            <a:r>
              <a:rPr lang="es-ES" dirty="0" err="1"/>
              <a:t>example</a:t>
            </a:r>
            <a:r>
              <a:rPr lang="es-ES" dirty="0"/>
              <a:t>: LAMP </a:t>
            </a:r>
            <a:r>
              <a:rPr lang="es-ES" dirty="0" err="1"/>
              <a:t>stack</a:t>
            </a:r>
            <a:r>
              <a:rPr lang="es-ES" dirty="0"/>
              <a:t> BE </a:t>
            </a:r>
            <a:r>
              <a:rPr lang="es-ES" dirty="0" err="1"/>
              <a:t>serves</a:t>
            </a:r>
            <a:r>
              <a:rPr lang="es-ES" dirty="0"/>
              <a:t> FE </a:t>
            </a:r>
            <a:r>
              <a:rPr lang="es-ES" dirty="0" err="1"/>
              <a:t>conent</a:t>
            </a:r>
            <a:r>
              <a:rPr lang="es-ES" dirty="0"/>
              <a:t> vs MEAN SPA </a:t>
            </a:r>
            <a:r>
              <a:rPr lang="es-ES" dirty="0" err="1"/>
              <a:t>content</a:t>
            </a:r>
            <a:r>
              <a:rPr lang="es-ES" dirty="0"/>
              <a:t> BE/FE</a:t>
            </a:r>
          </a:p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Translates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: render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05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Asdf</a:t>
            </a:r>
            <a:r>
              <a:rPr lang="es-ES" dirty="0"/>
              <a:t> test </a:t>
            </a:r>
            <a:r>
              <a:rPr lang="es-ES" dirty="0" err="1"/>
              <a:t>asdasdasdas</a:t>
            </a:r>
            <a:r>
              <a:rPr lang="es-E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6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bg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8847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8457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794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65A0C7EC-4798-4728-86EA-B35780094DC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81000" y="999160"/>
            <a:ext cx="11403014" cy="50976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959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474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2737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252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r">
            <a:extLst>
              <a:ext uri="{FF2B5EF4-FFF2-40B4-BE49-F238E27FC236}">
                <a16:creationId xmlns:a16="http://schemas.microsoft.com/office/drawing/2014/main" id="{509F307F-2042-4E5D-9DD3-7346390C8233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93EC89-D007-42C7-92F3-5FAFA7AF243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358729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Heading 2"/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807963B9-3178-4B51-AFEC-FF40F8FF05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376363"/>
            <a:ext cx="5416903" cy="47196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E93C262-FA4B-43C3-AD92-4CEC861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14D7CD-D200-4A01-8CED-7A9B8239970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9E1FA036-2D0C-4476-9395-CB088922F48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494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8861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bg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4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772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2148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51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0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33765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9028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493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277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81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schemeClr val="tx1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E28BBF5B-08AD-4A77-9AEC-6683501C3E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7139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1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67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830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710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548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9545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60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774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0295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051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chemeClr val="accent1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all" baseline="0"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159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72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89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tile tx="0" ty="0" sx="100000" sy="100000" flip="xy" algn="l"/>
                </a:blipFill>
                <a:latin typeface="+mj-lt"/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300720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tile tx="0" ty="0" sx="100000" sy="100000" flip="xy" algn="l"/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075037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2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705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450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bg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bg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285743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285743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753882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753883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403F5446-4250-45EA-9C49-CC372FEF99B3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960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bg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4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555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62333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102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9051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5405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6229826-7836-4F83-9678-46ABDA4A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">
            <a:extLst>
              <a:ext uri="{FF2B5EF4-FFF2-40B4-BE49-F238E27FC236}">
                <a16:creationId xmlns:a16="http://schemas.microsoft.com/office/drawing/2014/main" id="{34C97E0C-41A9-416F-9951-740DC99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A125B4A-1FC4-46C0-9E45-40396BC08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0"/>
              </a:buBlip>
              <a:defRPr sz="2000" kern="1200" cap="all" normalizeH="0" baseline="10000">
                <a:solidFill>
                  <a:schemeClr val="bg2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912B1AE4-00D0-4A57-B7D8-7EF007D3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2E47E134-7994-4DFF-A19B-0F7BFBD45BAD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94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96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2" r:id="rId42"/>
    <p:sldLayoutId id="2147483693" r:id="rId43"/>
    <p:sldLayoutId id="2147483690" r:id="rId44"/>
    <p:sldLayoutId id="2147483695" r:id="rId45"/>
    <p:sldLayoutId id="2147483691" r:id="rId46"/>
    <p:sldLayoutId id="2147483697" r:id="rId47"/>
    <p:sldLayoutId id="2147483698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stac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6" Type="http://schemas.openxmlformats.org/officeDocument/2006/relationships/hyperlink" Target="mailto:robert-edward.friedel@hpe.com" TargetMode="External"/><Relationship Id="rId5" Type="http://schemas.openxmlformats.org/officeDocument/2006/relationships/hyperlink" Target="mailto:antonio-jesus.santana-bonache@hpe.com" TargetMode="External"/><Relationship Id="rId4" Type="http://schemas.openxmlformats.org/officeDocument/2006/relationships/hyperlink" Target="https://scully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747" y="5104435"/>
            <a:ext cx="4859987" cy="636608"/>
          </a:xfrm>
        </p:spPr>
        <p:txBody>
          <a:bodyPr/>
          <a:lstStyle/>
          <a:p>
            <a:r>
              <a:rPr lang="en-US" dirty="0"/>
              <a:t>March 03, 2023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747" y="4098363"/>
            <a:ext cx="11423554" cy="1006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Santana </a:t>
            </a:r>
            <a:r>
              <a:rPr lang="en-US" dirty="0" err="1"/>
              <a:t>Bonache</a:t>
            </a:r>
            <a:r>
              <a:rPr lang="en-US" dirty="0"/>
              <a:t> Antonio Jesus</a:t>
            </a:r>
          </a:p>
          <a:p>
            <a:r>
              <a:rPr lang="en-US" dirty="0"/>
              <a:t>Friedel Robert Edward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JAMstack</a:t>
            </a:r>
            <a:endParaRPr lang="en-US" dirty="0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858929A1-E479-4363-A36E-66B1064CC2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AC24BB-E0FF-4BFA-8F4D-045AF91DFC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11389862" cy="330120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usually</a:t>
            </a:r>
            <a:r>
              <a:rPr lang="es-ES" dirty="0"/>
              <a:t> </a:t>
            </a:r>
            <a:r>
              <a:rPr lang="es-ES" dirty="0" err="1"/>
              <a:t>spelled</a:t>
            </a:r>
            <a:r>
              <a:rPr lang="es-ES" dirty="0"/>
              <a:t> </a:t>
            </a:r>
            <a:r>
              <a:rPr lang="es-ES" i="1" dirty="0"/>
              <a:t>“</a:t>
            </a:r>
            <a:r>
              <a:rPr lang="es-ES" i="1" dirty="0" err="1"/>
              <a:t>JAMstack</a:t>
            </a:r>
            <a:r>
              <a:rPr lang="es-ES" i="1" dirty="0"/>
              <a:t>”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bring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mind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</a:t>
            </a:r>
            <a:r>
              <a:rPr lang="es-ES" dirty="0"/>
              <a:t> </a:t>
            </a:r>
            <a:r>
              <a:rPr lang="es-ES" dirty="0" err="1"/>
              <a:t>well-known</a:t>
            </a:r>
            <a:r>
              <a:rPr lang="es-ES" dirty="0"/>
              <a:t> web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LAMP , MEAN, MERN, MEVN etc.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.</a:t>
            </a:r>
          </a:p>
          <a:p>
            <a:pPr marL="457200" indent="-457200">
              <a:buFontTx/>
              <a:buChar char="-"/>
            </a:pPr>
            <a:r>
              <a:rPr lang="es-ES" dirty="0" err="1"/>
              <a:t>According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oficial </a:t>
            </a:r>
            <a:r>
              <a:rPr lang="es-ES" dirty="0" err="1"/>
              <a:t>website</a:t>
            </a:r>
            <a:r>
              <a:rPr lang="es-ES" dirty="0"/>
              <a:t>:</a:t>
            </a:r>
          </a:p>
          <a:p>
            <a:r>
              <a:rPr lang="es-ES" dirty="0"/>
              <a:t>	 </a:t>
            </a:r>
            <a:r>
              <a:rPr lang="en-US" sz="2000" i="1" dirty="0"/>
              <a:t>“</a:t>
            </a:r>
            <a:r>
              <a:rPr lang="en-US" sz="2000" i="1" dirty="0" err="1"/>
              <a:t>Jamstack</a:t>
            </a:r>
            <a:r>
              <a:rPr lang="en-US" sz="2000" i="1" dirty="0"/>
              <a:t> is an </a:t>
            </a:r>
            <a:r>
              <a:rPr lang="en-US" sz="2000" i="1" u="sng" dirty="0"/>
              <a:t>architectural approach</a:t>
            </a:r>
            <a:r>
              <a:rPr lang="en-US" sz="2000" i="1" dirty="0"/>
              <a:t> that decouples the web experience layer from data and business logic, improving flexibility, scalability, performance, and maintainability. </a:t>
            </a:r>
            <a:r>
              <a:rPr lang="en-US" sz="2000" i="1" dirty="0" err="1"/>
              <a:t>Jamstack</a:t>
            </a:r>
            <a:r>
              <a:rPr lang="en-US" sz="2000" i="1" dirty="0"/>
              <a:t> removes the need for business logic to dictate the web experience</a:t>
            </a:r>
            <a:r>
              <a:rPr lang="en-US" i="1" dirty="0"/>
              <a:t> </a:t>
            </a:r>
            <a:r>
              <a:rPr lang="en-US" sz="2000" i="1" dirty="0"/>
              <a:t>It enables a composable architecture for the web where custom logic and 3rd party services are consumed through APIs</a:t>
            </a:r>
            <a:r>
              <a:rPr lang="en-US" i="1" dirty="0"/>
              <a:t>”</a:t>
            </a:r>
          </a:p>
          <a:p>
            <a:endParaRPr lang="en-US" i="1" dirty="0"/>
          </a:p>
          <a:p>
            <a:r>
              <a:rPr lang="en-US" dirty="0"/>
              <a:t>-     What </a:t>
            </a:r>
            <a:r>
              <a:rPr lang="en-US" i="1" dirty="0"/>
              <a:t>is JAM? Stands for JavaScript, APIs and Markdown (compiled).</a:t>
            </a:r>
            <a:endParaRPr lang="es-E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C44965-D534-47FE-8226-E1235CE7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94" y="255536"/>
            <a:ext cx="8522208" cy="1957353"/>
          </a:xfrm>
        </p:spPr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Jamstack</a:t>
            </a:r>
            <a:r>
              <a:rPr lang="es-ES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12AA-7285-4021-B8D5-2DD2BEDB5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0858D-1CEC-4FD7-B3D4-855BFC9C94D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Markdown</a:t>
            </a:r>
            <a:r>
              <a:rPr lang="es-ES" dirty="0"/>
              <a:t> (</a:t>
            </a:r>
            <a:r>
              <a:rPr lang="es-ES" dirty="0" err="1"/>
              <a:t>compiled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err="1"/>
              <a:t>Refers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HTML,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and </a:t>
            </a:r>
            <a:r>
              <a:rPr lang="es-ES" dirty="0" err="1"/>
              <a:t>assets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pre-render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files </a:t>
            </a:r>
            <a:r>
              <a:rPr lang="es-ES" dirty="0" err="1"/>
              <a:t>is</a:t>
            </a:r>
            <a:r>
              <a:rPr lang="es-ES" dirty="0"/>
              <a:t> done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as son 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client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67D-4B6C-4473-AF1B-FEDFD531128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APIs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servers</a:t>
            </a:r>
          </a:p>
          <a:p>
            <a:pPr lvl="1"/>
            <a:r>
              <a:rPr lang="es-ES" dirty="0" err="1"/>
              <a:t>Microservices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, </a:t>
            </a:r>
            <a:r>
              <a:rPr lang="es-ES" dirty="0" err="1"/>
              <a:t>headless</a:t>
            </a:r>
            <a:r>
              <a:rPr lang="es-ES" dirty="0"/>
              <a:t> CMS, </a:t>
            </a:r>
            <a:r>
              <a:rPr lang="es-ES" dirty="0" err="1"/>
              <a:t>serverless</a:t>
            </a:r>
            <a:r>
              <a:rPr lang="es-ES" dirty="0"/>
              <a:t>, </a:t>
            </a:r>
            <a:r>
              <a:rPr lang="es-ES" dirty="0" err="1"/>
              <a:t>BaaS</a:t>
            </a:r>
            <a:r>
              <a:rPr lang="es-ES" dirty="0"/>
              <a:t>, </a:t>
            </a:r>
            <a:r>
              <a:rPr lang="es-ES" dirty="0" err="1"/>
              <a:t>FaaS</a:t>
            </a:r>
            <a:r>
              <a:rPr lang="es-ES" dirty="0"/>
              <a:t>… </a:t>
            </a:r>
            <a:r>
              <a:rPr lang="es-ES" dirty="0" err="1"/>
              <a:t>etc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94B3-A68C-43E2-B5F3-5E913004B5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005890"/>
            <a:ext cx="3628711" cy="509963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Client focused architecture, with browser logic, meaning routes, dynamic content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Enhanced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E0E8E-F74E-4EAD-B46F-5B12126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93" y="391852"/>
            <a:ext cx="11498270" cy="401362"/>
          </a:xfrm>
        </p:spPr>
        <p:txBody>
          <a:bodyPr/>
          <a:lstStyle/>
          <a:p>
            <a:r>
              <a:rPr lang="es-ES" dirty="0"/>
              <a:t>JAM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C66D-5181-4C34-A742-22B131CF0A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0105A2-6667-4D44-A336-62AFF8DF4E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556B4B-0EE5-4197-8451-775150931A3B}"/>
              </a:ext>
            </a:extLst>
          </p:cNvPr>
          <p:cNvSpPr txBox="1">
            <a:spLocks/>
          </p:cNvSpPr>
          <p:nvPr/>
        </p:nvSpPr>
        <p:spPr>
          <a:xfrm>
            <a:off x="385099" y="3546182"/>
            <a:ext cx="11806901" cy="509963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s-ES" dirty="0" err="1"/>
              <a:t>JAMstack</a:t>
            </a:r>
            <a:endParaRPr lang="es-ES" dirty="0"/>
          </a:p>
          <a:p>
            <a:pPr lvl="1"/>
            <a:r>
              <a:rPr lang="en-US" dirty="0"/>
              <a:t>In practice what it attempts to do is serve static pre-rendered content from a highly available CDN, while data is shared and handled through micro services (APIs), and everything made available and interactive to the user with </a:t>
            </a:r>
            <a:r>
              <a:rPr lang="en-US" dirty="0" err="1"/>
              <a:t>Javascript</a:t>
            </a:r>
            <a:r>
              <a:rPr lang="es-ES" dirty="0"/>
              <a:t>.</a:t>
            </a:r>
          </a:p>
          <a:p>
            <a:pPr marL="228600" lvl="1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7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EF38-4221-4899-AEF4-F85116C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MVC and MVVM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2C943-2912-4FB5-A42C-EB4F4C0284B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BC55-D9C5-47CA-8432-99A916FE9A3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34B6C-2181-45D3-89FC-F4C9AF8AFA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Model</a:t>
            </a:r>
            <a:r>
              <a:rPr lang="es-ES" dirty="0"/>
              <a:t> View View-</a:t>
            </a:r>
            <a:r>
              <a:rPr lang="es-ES" dirty="0" err="1"/>
              <a:t>Model</a:t>
            </a:r>
            <a:endParaRPr lang="es-ES" dirty="0"/>
          </a:p>
          <a:p>
            <a:pPr marL="342900" indent="-342900">
              <a:buFontTx/>
              <a:buChar char="-"/>
            </a:pPr>
            <a:r>
              <a:rPr lang="es-ES" dirty="0"/>
              <a:t>View-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bidirectional-binding</a:t>
            </a:r>
            <a:r>
              <a:rPr lang="es-ES" dirty="0"/>
              <a:t>. </a:t>
            </a:r>
            <a:r>
              <a:rPr lang="es-ES" dirty="0" err="1"/>
              <a:t>Highly</a:t>
            </a:r>
            <a:r>
              <a:rPr lang="es-ES" dirty="0"/>
              <a:t> reactive and </a:t>
            </a:r>
            <a:r>
              <a:rPr lang="es-ES" dirty="0" err="1"/>
              <a:t>operates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subscriber-observer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.</a:t>
            </a:r>
          </a:p>
          <a:p>
            <a:pPr marL="342900" indent="-342900">
              <a:buFontTx/>
              <a:buChar char="-"/>
            </a:pPr>
            <a:r>
              <a:rPr lang="es-ES" dirty="0"/>
              <a:t>View and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decoupled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abstraction</a:t>
            </a:r>
            <a:r>
              <a:rPr lang="es-ES" dirty="0"/>
              <a:t> and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single </a:t>
            </a:r>
            <a:r>
              <a:rPr lang="es-ES" dirty="0" err="1"/>
              <a:t>responsabillity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6FF498-2C63-414E-A2A6-AB7A9EF229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Model</a:t>
            </a:r>
            <a:r>
              <a:rPr lang="es-ES" dirty="0"/>
              <a:t> View </a:t>
            </a:r>
            <a:r>
              <a:rPr lang="en-US" dirty="0"/>
              <a:t>Controller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interacts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Event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View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Controller</a:t>
            </a:r>
            <a:r>
              <a:rPr lang="es-ES" dirty="0"/>
              <a:t>	</a:t>
            </a:r>
          </a:p>
          <a:p>
            <a:pPr marL="457200" indent="-457200">
              <a:buAutoNum type="arabicPeriod"/>
            </a:pPr>
            <a:r>
              <a:rPr lang="es-ES" dirty="0" err="1"/>
              <a:t>Controller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notifies</a:t>
            </a:r>
            <a:r>
              <a:rPr lang="es-ES" dirty="0"/>
              <a:t> View</a:t>
            </a:r>
          </a:p>
          <a:p>
            <a:pPr marL="457200" indent="-457200">
              <a:buAutoNum type="arabicPeriod"/>
            </a:pPr>
            <a:r>
              <a:rPr lang="es-ES" dirty="0"/>
              <a:t>View </a:t>
            </a:r>
            <a:r>
              <a:rPr lang="es-ES" dirty="0" err="1"/>
              <a:t>updates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data</a:t>
            </a:r>
          </a:p>
          <a:p>
            <a:endParaRPr lang="es-E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1FD6CD-E375-4B67-B849-7E3949BE0DF6}"/>
              </a:ext>
            </a:extLst>
          </p:cNvPr>
          <p:cNvGrpSpPr/>
          <p:nvPr/>
        </p:nvGrpSpPr>
        <p:grpSpPr>
          <a:xfrm>
            <a:off x="6286500" y="1132454"/>
            <a:ext cx="4048125" cy="2739360"/>
            <a:chOff x="6761314" y="1044434"/>
            <a:chExt cx="3884128" cy="282738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D3839D6-8766-4876-9216-7BFC6720E11C}"/>
                </a:ext>
              </a:extLst>
            </p:cNvPr>
            <p:cNvSpPr/>
            <p:nvPr/>
          </p:nvSpPr>
          <p:spPr>
            <a:xfrm>
              <a:off x="7970677" y="1044434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 err="1"/>
                <a:t>Model</a:t>
              </a:r>
              <a:endParaRPr lang="es-ES" sz="23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267103-0B76-42B0-9425-BD0D6D817CDC}"/>
                </a:ext>
              </a:extLst>
            </p:cNvPr>
            <p:cNvSpPr/>
            <p:nvPr/>
          </p:nvSpPr>
          <p:spPr>
            <a:xfrm>
              <a:off x="9180040" y="3139113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/>
                <a:t>View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C58ED8-F1D3-4A81-BA8F-3BBD1571386B}"/>
                </a:ext>
              </a:extLst>
            </p:cNvPr>
            <p:cNvSpPr/>
            <p:nvPr/>
          </p:nvSpPr>
          <p:spPr>
            <a:xfrm rot="21600000">
              <a:off x="8322048" y="3377240"/>
              <a:ext cx="762660" cy="256446"/>
            </a:xfrm>
            <a:custGeom>
              <a:avLst/>
              <a:gdLst>
                <a:gd name="connsiteX0" fmla="*/ 0 w 762659"/>
                <a:gd name="connsiteY0" fmla="*/ 128223 h 256445"/>
                <a:gd name="connsiteX1" fmla="*/ 128223 w 762659"/>
                <a:gd name="connsiteY1" fmla="*/ 0 h 256445"/>
                <a:gd name="connsiteX2" fmla="*/ 128223 w 762659"/>
                <a:gd name="connsiteY2" fmla="*/ 51289 h 256445"/>
                <a:gd name="connsiteX3" fmla="*/ 634437 w 762659"/>
                <a:gd name="connsiteY3" fmla="*/ 51289 h 256445"/>
                <a:gd name="connsiteX4" fmla="*/ 634437 w 762659"/>
                <a:gd name="connsiteY4" fmla="*/ 0 h 256445"/>
                <a:gd name="connsiteX5" fmla="*/ 762659 w 762659"/>
                <a:gd name="connsiteY5" fmla="*/ 128223 h 256445"/>
                <a:gd name="connsiteX6" fmla="*/ 634437 w 762659"/>
                <a:gd name="connsiteY6" fmla="*/ 256445 h 256445"/>
                <a:gd name="connsiteX7" fmla="*/ 634437 w 762659"/>
                <a:gd name="connsiteY7" fmla="*/ 205156 h 256445"/>
                <a:gd name="connsiteX8" fmla="*/ 128223 w 762659"/>
                <a:gd name="connsiteY8" fmla="*/ 205156 h 256445"/>
                <a:gd name="connsiteX9" fmla="*/ 128223 w 762659"/>
                <a:gd name="connsiteY9" fmla="*/ 256445 h 256445"/>
                <a:gd name="connsiteX10" fmla="*/ 0 w 762659"/>
                <a:gd name="connsiteY10" fmla="*/ 128223 h 2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659" h="256445">
                  <a:moveTo>
                    <a:pt x="762659" y="128222"/>
                  </a:moveTo>
                  <a:lnTo>
                    <a:pt x="634436" y="256444"/>
                  </a:lnTo>
                  <a:lnTo>
                    <a:pt x="634436" y="205155"/>
                  </a:lnTo>
                  <a:lnTo>
                    <a:pt x="128222" y="205155"/>
                  </a:lnTo>
                  <a:lnTo>
                    <a:pt x="128222" y="256444"/>
                  </a:lnTo>
                  <a:lnTo>
                    <a:pt x="0" y="128222"/>
                  </a:lnTo>
                  <a:lnTo>
                    <a:pt x="128222" y="1"/>
                  </a:lnTo>
                  <a:lnTo>
                    <a:pt x="128222" y="51290"/>
                  </a:lnTo>
                  <a:lnTo>
                    <a:pt x="634436" y="51290"/>
                  </a:lnTo>
                  <a:lnTo>
                    <a:pt x="634436" y="1"/>
                  </a:lnTo>
                  <a:lnTo>
                    <a:pt x="762659" y="12822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933" tIns="51290" rIns="76935" bIns="51289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1EE389-9683-4BCE-A675-3A9EFBC5F6A2}"/>
                </a:ext>
              </a:extLst>
            </p:cNvPr>
            <p:cNvSpPr/>
            <p:nvPr/>
          </p:nvSpPr>
          <p:spPr>
            <a:xfrm>
              <a:off x="6761314" y="3139113"/>
              <a:ext cx="1465402" cy="732701"/>
            </a:xfrm>
            <a:custGeom>
              <a:avLst/>
              <a:gdLst>
                <a:gd name="connsiteX0" fmla="*/ 0 w 1465402"/>
                <a:gd name="connsiteY0" fmla="*/ 73270 h 732701"/>
                <a:gd name="connsiteX1" fmla="*/ 73270 w 1465402"/>
                <a:gd name="connsiteY1" fmla="*/ 0 h 732701"/>
                <a:gd name="connsiteX2" fmla="*/ 1392132 w 1465402"/>
                <a:gd name="connsiteY2" fmla="*/ 0 h 732701"/>
                <a:gd name="connsiteX3" fmla="*/ 1465402 w 1465402"/>
                <a:gd name="connsiteY3" fmla="*/ 73270 h 732701"/>
                <a:gd name="connsiteX4" fmla="*/ 1465402 w 1465402"/>
                <a:gd name="connsiteY4" fmla="*/ 659431 h 732701"/>
                <a:gd name="connsiteX5" fmla="*/ 1392132 w 1465402"/>
                <a:gd name="connsiteY5" fmla="*/ 732701 h 732701"/>
                <a:gd name="connsiteX6" fmla="*/ 73270 w 1465402"/>
                <a:gd name="connsiteY6" fmla="*/ 732701 h 732701"/>
                <a:gd name="connsiteX7" fmla="*/ 0 w 1465402"/>
                <a:gd name="connsiteY7" fmla="*/ 659431 h 732701"/>
                <a:gd name="connsiteX8" fmla="*/ 0 w 1465402"/>
                <a:gd name="connsiteY8" fmla="*/ 73270 h 73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02" h="732701">
                  <a:moveTo>
                    <a:pt x="0" y="73270"/>
                  </a:moveTo>
                  <a:cubicBezTo>
                    <a:pt x="0" y="32804"/>
                    <a:pt x="32804" y="0"/>
                    <a:pt x="73270" y="0"/>
                  </a:cubicBezTo>
                  <a:lnTo>
                    <a:pt x="1392132" y="0"/>
                  </a:lnTo>
                  <a:cubicBezTo>
                    <a:pt x="1432598" y="0"/>
                    <a:pt x="1465402" y="32804"/>
                    <a:pt x="1465402" y="73270"/>
                  </a:cubicBezTo>
                  <a:lnTo>
                    <a:pt x="1465402" y="659431"/>
                  </a:lnTo>
                  <a:cubicBezTo>
                    <a:pt x="1465402" y="699897"/>
                    <a:pt x="1432598" y="732701"/>
                    <a:pt x="1392132" y="732701"/>
                  </a:cubicBezTo>
                  <a:lnTo>
                    <a:pt x="73270" y="732701"/>
                  </a:lnTo>
                  <a:cubicBezTo>
                    <a:pt x="32804" y="732701"/>
                    <a:pt x="0" y="699897"/>
                    <a:pt x="0" y="659431"/>
                  </a:cubicBezTo>
                  <a:lnTo>
                    <a:pt x="0" y="732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9090" tIns="109090" rIns="109090" bIns="10909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300" kern="1200" dirty="0" err="1"/>
                <a:t>ViewModel</a:t>
              </a:r>
              <a:endParaRPr lang="es-ES" sz="23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12E371-B82F-4C01-A3BD-FD6FC20D4B9E}"/>
                </a:ext>
              </a:extLst>
            </p:cNvPr>
            <p:cNvSpPr/>
            <p:nvPr/>
          </p:nvSpPr>
          <p:spPr>
            <a:xfrm rot="18000000">
              <a:off x="7717367" y="2329901"/>
              <a:ext cx="762659" cy="256445"/>
            </a:xfrm>
            <a:custGeom>
              <a:avLst/>
              <a:gdLst>
                <a:gd name="connsiteX0" fmla="*/ 0 w 762659"/>
                <a:gd name="connsiteY0" fmla="*/ 128223 h 256445"/>
                <a:gd name="connsiteX1" fmla="*/ 128223 w 762659"/>
                <a:gd name="connsiteY1" fmla="*/ 0 h 256445"/>
                <a:gd name="connsiteX2" fmla="*/ 128223 w 762659"/>
                <a:gd name="connsiteY2" fmla="*/ 51289 h 256445"/>
                <a:gd name="connsiteX3" fmla="*/ 634437 w 762659"/>
                <a:gd name="connsiteY3" fmla="*/ 51289 h 256445"/>
                <a:gd name="connsiteX4" fmla="*/ 634437 w 762659"/>
                <a:gd name="connsiteY4" fmla="*/ 0 h 256445"/>
                <a:gd name="connsiteX5" fmla="*/ 762659 w 762659"/>
                <a:gd name="connsiteY5" fmla="*/ 128223 h 256445"/>
                <a:gd name="connsiteX6" fmla="*/ 634437 w 762659"/>
                <a:gd name="connsiteY6" fmla="*/ 256445 h 256445"/>
                <a:gd name="connsiteX7" fmla="*/ 634437 w 762659"/>
                <a:gd name="connsiteY7" fmla="*/ 205156 h 256445"/>
                <a:gd name="connsiteX8" fmla="*/ 128223 w 762659"/>
                <a:gd name="connsiteY8" fmla="*/ 205156 h 256445"/>
                <a:gd name="connsiteX9" fmla="*/ 128223 w 762659"/>
                <a:gd name="connsiteY9" fmla="*/ 256445 h 256445"/>
                <a:gd name="connsiteX10" fmla="*/ 0 w 762659"/>
                <a:gd name="connsiteY10" fmla="*/ 128223 h 25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659" h="256445">
                  <a:moveTo>
                    <a:pt x="0" y="128223"/>
                  </a:moveTo>
                  <a:lnTo>
                    <a:pt x="128223" y="0"/>
                  </a:lnTo>
                  <a:lnTo>
                    <a:pt x="128223" y="51289"/>
                  </a:lnTo>
                  <a:lnTo>
                    <a:pt x="634437" y="51289"/>
                  </a:lnTo>
                  <a:lnTo>
                    <a:pt x="634437" y="0"/>
                  </a:lnTo>
                  <a:lnTo>
                    <a:pt x="762659" y="128223"/>
                  </a:lnTo>
                  <a:lnTo>
                    <a:pt x="634437" y="256445"/>
                  </a:lnTo>
                  <a:lnTo>
                    <a:pt x="634437" y="205156"/>
                  </a:lnTo>
                  <a:lnTo>
                    <a:pt x="128223" y="205156"/>
                  </a:lnTo>
                  <a:lnTo>
                    <a:pt x="128223" y="256445"/>
                  </a:lnTo>
                  <a:lnTo>
                    <a:pt x="0" y="12822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933" tIns="51289" rIns="76933" bIns="5128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</p:grpSp>
      <p:sp>
        <p:nvSpPr>
          <p:cNvPr id="29" name="Smiley Face 28">
            <a:extLst>
              <a:ext uri="{FF2B5EF4-FFF2-40B4-BE49-F238E27FC236}">
                <a16:creationId xmlns:a16="http://schemas.microsoft.com/office/drawing/2014/main" id="{4593B620-55F9-44BA-8695-F483D09135F5}"/>
              </a:ext>
            </a:extLst>
          </p:cNvPr>
          <p:cNvSpPr/>
          <p:nvPr/>
        </p:nvSpPr>
        <p:spPr bwMode="ltGray">
          <a:xfrm>
            <a:off x="11012488" y="3074838"/>
            <a:ext cx="771525" cy="748310"/>
          </a:xfrm>
          <a:prstGeom prst="smileyFac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2470313C-4D46-42DC-9128-938A2F04C3D0}"/>
              </a:ext>
            </a:extLst>
          </p:cNvPr>
          <p:cNvSpPr/>
          <p:nvPr/>
        </p:nvSpPr>
        <p:spPr bwMode="ltGray">
          <a:xfrm>
            <a:off x="10467940" y="3269374"/>
            <a:ext cx="43981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C494F1-2281-4233-AEA1-88A5BAC6430E}"/>
              </a:ext>
            </a:extLst>
          </p:cNvPr>
          <p:cNvGrpSpPr/>
          <p:nvPr/>
        </p:nvGrpSpPr>
        <p:grpSpPr>
          <a:xfrm>
            <a:off x="1859976" y="1132453"/>
            <a:ext cx="3774620" cy="2748015"/>
            <a:chOff x="1717100" y="1035506"/>
            <a:chExt cx="3907785" cy="284496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6907DD-4E06-47C7-A7EE-434F4AC8BCDC}"/>
                </a:ext>
              </a:extLst>
            </p:cNvPr>
            <p:cNvSpPr/>
            <p:nvPr/>
          </p:nvSpPr>
          <p:spPr>
            <a:xfrm>
              <a:off x="2895533" y="1035506"/>
              <a:ext cx="1581156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 err="1"/>
                <a:t>Controller</a:t>
              </a:r>
              <a:endParaRPr lang="es-ES" sz="25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B921D4-EC7A-4EED-8658-1F0CBB1EFB98}"/>
                </a:ext>
              </a:extLst>
            </p:cNvPr>
            <p:cNvSpPr/>
            <p:nvPr/>
          </p:nvSpPr>
          <p:spPr>
            <a:xfrm>
              <a:off x="4151546" y="3143799"/>
              <a:ext cx="1473339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 err="1"/>
                <a:t>Model</a:t>
              </a:r>
              <a:endParaRPr lang="es-ES" sz="2500" kern="12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159361-20D5-4175-815A-F457CB9542D1}"/>
                </a:ext>
              </a:extLst>
            </p:cNvPr>
            <p:cNvSpPr/>
            <p:nvPr/>
          </p:nvSpPr>
          <p:spPr>
            <a:xfrm rot="21600000">
              <a:off x="3286551" y="3383216"/>
              <a:ext cx="768885" cy="257835"/>
            </a:xfrm>
            <a:custGeom>
              <a:avLst/>
              <a:gdLst>
                <a:gd name="connsiteX0" fmla="*/ 0 w 768884"/>
                <a:gd name="connsiteY0" fmla="*/ 128917 h 257834"/>
                <a:gd name="connsiteX1" fmla="*/ 128917 w 768884"/>
                <a:gd name="connsiteY1" fmla="*/ 0 h 257834"/>
                <a:gd name="connsiteX2" fmla="*/ 128917 w 768884"/>
                <a:gd name="connsiteY2" fmla="*/ 51567 h 257834"/>
                <a:gd name="connsiteX3" fmla="*/ 639967 w 768884"/>
                <a:gd name="connsiteY3" fmla="*/ 51567 h 257834"/>
                <a:gd name="connsiteX4" fmla="*/ 639967 w 768884"/>
                <a:gd name="connsiteY4" fmla="*/ 0 h 257834"/>
                <a:gd name="connsiteX5" fmla="*/ 768884 w 768884"/>
                <a:gd name="connsiteY5" fmla="*/ 128917 h 257834"/>
                <a:gd name="connsiteX6" fmla="*/ 639967 w 768884"/>
                <a:gd name="connsiteY6" fmla="*/ 257834 h 257834"/>
                <a:gd name="connsiteX7" fmla="*/ 639967 w 768884"/>
                <a:gd name="connsiteY7" fmla="*/ 206267 h 257834"/>
                <a:gd name="connsiteX8" fmla="*/ 128917 w 768884"/>
                <a:gd name="connsiteY8" fmla="*/ 206267 h 257834"/>
                <a:gd name="connsiteX9" fmla="*/ 128917 w 768884"/>
                <a:gd name="connsiteY9" fmla="*/ 257834 h 257834"/>
                <a:gd name="connsiteX10" fmla="*/ 0 w 768884"/>
                <a:gd name="connsiteY10" fmla="*/ 128917 h 25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8884" h="257834">
                  <a:moveTo>
                    <a:pt x="768884" y="128917"/>
                  </a:moveTo>
                  <a:lnTo>
                    <a:pt x="639967" y="257833"/>
                  </a:lnTo>
                  <a:lnTo>
                    <a:pt x="639967" y="206266"/>
                  </a:lnTo>
                  <a:lnTo>
                    <a:pt x="128917" y="206266"/>
                  </a:lnTo>
                  <a:lnTo>
                    <a:pt x="128917" y="257833"/>
                  </a:lnTo>
                  <a:lnTo>
                    <a:pt x="0" y="128917"/>
                  </a:lnTo>
                  <a:lnTo>
                    <a:pt x="128917" y="1"/>
                  </a:lnTo>
                  <a:lnTo>
                    <a:pt x="128917" y="51568"/>
                  </a:lnTo>
                  <a:lnTo>
                    <a:pt x="639967" y="51568"/>
                  </a:lnTo>
                  <a:lnTo>
                    <a:pt x="639967" y="1"/>
                  </a:lnTo>
                  <a:lnTo>
                    <a:pt x="768884" y="12891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350" tIns="51568" rIns="77351" bIns="5156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2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D850D1-1AF8-4C3A-9437-2FC1DB3F4CC6}"/>
                </a:ext>
              </a:extLst>
            </p:cNvPr>
            <p:cNvSpPr/>
            <p:nvPr/>
          </p:nvSpPr>
          <p:spPr>
            <a:xfrm>
              <a:off x="1717100" y="3143799"/>
              <a:ext cx="1473339" cy="736669"/>
            </a:xfrm>
            <a:custGeom>
              <a:avLst/>
              <a:gdLst>
                <a:gd name="connsiteX0" fmla="*/ 0 w 1473339"/>
                <a:gd name="connsiteY0" fmla="*/ 73667 h 736669"/>
                <a:gd name="connsiteX1" fmla="*/ 73667 w 1473339"/>
                <a:gd name="connsiteY1" fmla="*/ 0 h 736669"/>
                <a:gd name="connsiteX2" fmla="*/ 1399672 w 1473339"/>
                <a:gd name="connsiteY2" fmla="*/ 0 h 736669"/>
                <a:gd name="connsiteX3" fmla="*/ 1473339 w 1473339"/>
                <a:gd name="connsiteY3" fmla="*/ 73667 h 736669"/>
                <a:gd name="connsiteX4" fmla="*/ 1473339 w 1473339"/>
                <a:gd name="connsiteY4" fmla="*/ 663002 h 736669"/>
                <a:gd name="connsiteX5" fmla="*/ 1399672 w 1473339"/>
                <a:gd name="connsiteY5" fmla="*/ 736669 h 736669"/>
                <a:gd name="connsiteX6" fmla="*/ 73667 w 1473339"/>
                <a:gd name="connsiteY6" fmla="*/ 736669 h 736669"/>
                <a:gd name="connsiteX7" fmla="*/ 0 w 1473339"/>
                <a:gd name="connsiteY7" fmla="*/ 663002 h 736669"/>
                <a:gd name="connsiteX8" fmla="*/ 0 w 1473339"/>
                <a:gd name="connsiteY8" fmla="*/ 73667 h 73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3339" h="736669">
                  <a:moveTo>
                    <a:pt x="0" y="73667"/>
                  </a:moveTo>
                  <a:cubicBezTo>
                    <a:pt x="0" y="32982"/>
                    <a:pt x="32982" y="0"/>
                    <a:pt x="73667" y="0"/>
                  </a:cubicBezTo>
                  <a:lnTo>
                    <a:pt x="1399672" y="0"/>
                  </a:lnTo>
                  <a:cubicBezTo>
                    <a:pt x="1440357" y="0"/>
                    <a:pt x="1473339" y="32982"/>
                    <a:pt x="1473339" y="73667"/>
                  </a:cubicBezTo>
                  <a:lnTo>
                    <a:pt x="1473339" y="663002"/>
                  </a:lnTo>
                  <a:cubicBezTo>
                    <a:pt x="1473339" y="703687"/>
                    <a:pt x="1440357" y="736669"/>
                    <a:pt x="1399672" y="736669"/>
                  </a:cubicBezTo>
                  <a:lnTo>
                    <a:pt x="73667" y="736669"/>
                  </a:lnTo>
                  <a:cubicBezTo>
                    <a:pt x="32982" y="736669"/>
                    <a:pt x="0" y="703687"/>
                    <a:pt x="0" y="663002"/>
                  </a:cubicBezTo>
                  <a:lnTo>
                    <a:pt x="0" y="73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826" tIns="116826" rIns="116826" bIns="116826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500" kern="1200" dirty="0"/>
                <a:t>View</a:t>
              </a:r>
            </a:p>
          </p:txBody>
        </p:sp>
      </p:grpSp>
      <p:sp>
        <p:nvSpPr>
          <p:cNvPr id="32" name="Smiley Face 31">
            <a:extLst>
              <a:ext uri="{FF2B5EF4-FFF2-40B4-BE49-F238E27FC236}">
                <a16:creationId xmlns:a16="http://schemas.microsoft.com/office/drawing/2014/main" id="{1C3C7C88-139F-4307-A6B9-73B7AE645CE7}"/>
              </a:ext>
            </a:extLst>
          </p:cNvPr>
          <p:cNvSpPr/>
          <p:nvPr/>
        </p:nvSpPr>
        <p:spPr bwMode="ltGray">
          <a:xfrm>
            <a:off x="274637" y="3183465"/>
            <a:ext cx="771525" cy="748310"/>
          </a:xfrm>
          <a:prstGeom prst="smileyFac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s-ES" dirty="0" err="1">
              <a:solidFill>
                <a:schemeClr val="bg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A5D27A38-302C-403A-ADE8-65055762741C}"/>
              </a:ext>
            </a:extLst>
          </p:cNvPr>
          <p:cNvSpPr/>
          <p:nvPr/>
        </p:nvSpPr>
        <p:spPr bwMode="ltGray">
          <a:xfrm rot="10800000">
            <a:off x="1215747" y="3366704"/>
            <a:ext cx="43981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E3469C8C-4115-4DAC-A180-289826D01129}"/>
              </a:ext>
            </a:extLst>
          </p:cNvPr>
          <p:cNvSpPr/>
          <p:nvPr/>
        </p:nvSpPr>
        <p:spPr bwMode="ltGray">
          <a:xfrm rot="7367391">
            <a:off x="2523589" y="2200951"/>
            <a:ext cx="793953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5041C8A7-D2CF-4286-80C5-91531A6A1BED}"/>
              </a:ext>
            </a:extLst>
          </p:cNvPr>
          <p:cNvSpPr/>
          <p:nvPr/>
        </p:nvSpPr>
        <p:spPr bwMode="ltGray">
          <a:xfrm rot="14615815">
            <a:off x="4256775" y="2248387"/>
            <a:ext cx="828058" cy="359239"/>
          </a:xfrm>
          <a:prstGeom prst="leftArrow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933" tIns="51290" rIns="76935" bIns="51289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ES" sz="12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10858D-1CEC-4FD7-B3D4-855BFC9C94D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Generation</a:t>
            </a:r>
            <a:endParaRPr lang="es-ES" dirty="0"/>
          </a:p>
          <a:p>
            <a:pPr lvl="1"/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pre-render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files </a:t>
            </a:r>
            <a:r>
              <a:rPr lang="es-ES" dirty="0" err="1"/>
              <a:t>is</a:t>
            </a:r>
            <a:r>
              <a:rPr lang="es-ES" dirty="0"/>
              <a:t> done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so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as son 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client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angular-universal, </a:t>
            </a:r>
            <a:r>
              <a:rPr lang="es-ES" dirty="0" err="1"/>
              <a:t>gatsby</a:t>
            </a:r>
            <a:r>
              <a:rPr lang="es-ES" dirty="0"/>
              <a:t>(</a:t>
            </a:r>
            <a:r>
              <a:rPr lang="es-ES" dirty="0" err="1"/>
              <a:t>react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67D-4B6C-4473-AF1B-FEDFD531128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Client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Rendering</a:t>
            </a:r>
            <a:endParaRPr lang="es-ES" dirty="0"/>
          </a:p>
          <a:p>
            <a:pPr lvl="1"/>
            <a:r>
              <a:rPr lang="es-ES" dirty="0"/>
              <a:t>Renders </a:t>
            </a:r>
            <a:r>
              <a:rPr lang="es-ES" dirty="0" err="1"/>
              <a:t>content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client’s</a:t>
            </a:r>
            <a:r>
              <a:rPr lang="es-ES" dirty="0"/>
              <a:t> browser</a:t>
            </a:r>
          </a:p>
          <a:p>
            <a:pPr lvl="1"/>
            <a:r>
              <a:rPr lang="es-ES" dirty="0"/>
              <a:t>Single Page </a:t>
            </a:r>
            <a:r>
              <a:rPr lang="es-ES" dirty="0" err="1"/>
              <a:t>Applications</a:t>
            </a:r>
            <a:r>
              <a:rPr lang="es-ES" dirty="0"/>
              <a:t>, </a:t>
            </a:r>
            <a:r>
              <a:rPr lang="es-ES" dirty="0" err="1"/>
              <a:t>highly</a:t>
            </a:r>
            <a:r>
              <a:rPr lang="es-ES" dirty="0"/>
              <a:t> </a:t>
            </a:r>
            <a:r>
              <a:rPr lang="es-ES" dirty="0" err="1"/>
              <a:t>dynamic</a:t>
            </a:r>
            <a:r>
              <a:rPr lang="es-ES" dirty="0"/>
              <a:t> </a:t>
            </a:r>
            <a:r>
              <a:rPr lang="es-ES" dirty="0" err="1"/>
              <a:t>content</a:t>
            </a:r>
            <a:endParaRPr lang="es-ES" dirty="0"/>
          </a:p>
          <a:p>
            <a:pPr lvl="1"/>
            <a:r>
              <a:rPr lang="es-ES" dirty="0" err="1"/>
              <a:t>Slower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loading</a:t>
            </a:r>
            <a:r>
              <a:rPr lang="es-ES" dirty="0"/>
              <a:t> times</a:t>
            </a:r>
          </a:p>
          <a:p>
            <a:pPr lvl="1"/>
            <a:r>
              <a:rPr lang="es-ES" dirty="0"/>
              <a:t>Not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Optimized</a:t>
            </a:r>
            <a:br>
              <a:rPr lang="es-ES" dirty="0"/>
            </a:b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94B3-A68C-43E2-B5F3-5E913004B5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Server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Rendering</a:t>
            </a:r>
            <a:endParaRPr lang="es-ES" dirty="0"/>
          </a:p>
          <a:p>
            <a:pPr lvl="1"/>
            <a:r>
              <a:rPr lang="es-ES" dirty="0"/>
              <a:t>Renders </a:t>
            </a:r>
            <a:r>
              <a:rPr lang="es-ES" dirty="0" err="1"/>
              <a:t>one</a:t>
            </a:r>
            <a:r>
              <a:rPr lang="es-ES" dirty="0"/>
              <a:t> page per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dynamically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CSR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interactions</a:t>
            </a:r>
            <a:r>
              <a:rPr lang="es-ES" dirty="0"/>
              <a:t>,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suited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delivery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</a:t>
            </a:r>
            <a:r>
              <a:rPr lang="es-ES" dirty="0" err="1"/>
              <a:t>Optimized</a:t>
            </a:r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a </a:t>
            </a:r>
            <a:r>
              <a:rPr lang="es-ES" dirty="0" err="1"/>
              <a:t>monolith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DE0E8E-F74E-4EAD-B46F-5B121265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When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render? </a:t>
            </a:r>
            <a:r>
              <a:rPr lang="es-ES" dirty="0" err="1"/>
              <a:t>Ssr</a:t>
            </a:r>
            <a:r>
              <a:rPr lang="es-ES" dirty="0"/>
              <a:t>, </a:t>
            </a:r>
            <a:r>
              <a:rPr lang="es-ES" dirty="0" err="1"/>
              <a:t>csr</a:t>
            </a:r>
            <a:r>
              <a:rPr lang="es-ES" dirty="0"/>
              <a:t> and </a:t>
            </a:r>
            <a:r>
              <a:rPr lang="es-ES" dirty="0" err="1"/>
              <a:t>ssg</a:t>
            </a:r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C66D-5181-4C34-A742-22B131CF0A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0105A2-6667-4D44-A336-62AFF8DF4E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D134BA-F73E-480A-B870-E9AF3283382C}"/>
              </a:ext>
            </a:extLst>
          </p:cNvPr>
          <p:cNvSpPr txBox="1">
            <a:spLocks/>
          </p:cNvSpPr>
          <p:nvPr/>
        </p:nvSpPr>
        <p:spPr>
          <a:xfrm>
            <a:off x="385100" y="4308182"/>
            <a:ext cx="4831793" cy="509963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91440" rIns="0" bIns="9144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" panose="020B0303030202060203" pitchFamily="34" charset="0"/>
              <a:buNone/>
            </a:pPr>
            <a:r>
              <a:rPr lang="es-ES" dirty="0"/>
              <a:t>Incremental </a:t>
            </a: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Regeneration</a:t>
            </a:r>
            <a:endParaRPr lang="es-ES" dirty="0"/>
          </a:p>
          <a:p>
            <a:pPr lvl="1"/>
            <a:r>
              <a:rPr lang="es-ES" dirty="0"/>
              <a:t>Next step in SSG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</a:t>
            </a:r>
            <a:r>
              <a:rPr lang="es-ES" dirty="0" err="1"/>
              <a:t>periodically</a:t>
            </a:r>
            <a:r>
              <a:rPr lang="es-ES" dirty="0"/>
              <a:t> </a:t>
            </a:r>
            <a:r>
              <a:rPr lang="es-ES" dirty="0" err="1"/>
              <a:t>updated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870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6CBDC50-5017-495C-86B1-E0B7207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BB3045E-8FDA-4487-B172-D72EFD7123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6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5FC6ACE-4A50-4F88-8B81-7BF4C8642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6081F-1115-4C08-9A7A-786D30B89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65A41B0-3F8E-4E0B-A549-476F2B77114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51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6CBDC50-5017-495C-86B1-E0B7207A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 - </a:t>
            </a:r>
            <a:r>
              <a:rPr lang="es-ES" dirty="0" err="1"/>
              <a:t>Feel</a:t>
            </a:r>
            <a:r>
              <a:rPr lang="es-ES" dirty="0"/>
              <a:t> free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raise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questions</a:t>
            </a:r>
            <a:endParaRPr lang="en-US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BB3045E-8FDA-4487-B172-D72EFD7123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8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5FC6ACE-4A50-4F88-8B81-7BF4C86423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6081F-1115-4C08-9A7A-786D30B89F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s-ES" dirty="0" err="1"/>
              <a:t>Is</a:t>
            </a:r>
            <a:r>
              <a:rPr lang="es-ES" dirty="0"/>
              <a:t> MUSE a </a:t>
            </a:r>
            <a:r>
              <a:rPr lang="es-ES" dirty="0" err="1"/>
              <a:t>JAMstack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ACEA2-A113-4830-BC11-F3AC11756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 additional information can be found at </a:t>
            </a:r>
          </a:p>
          <a:p>
            <a:pPr marL="342900" indent="-342900">
              <a:buFontTx/>
              <a:buChar char="-"/>
            </a:pPr>
            <a:r>
              <a:rPr lang="en-US" dirty="0">
                <a:hlinkClick r:id="rId3"/>
              </a:rPr>
              <a:t>JAMstack.org/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4"/>
              </a:rPr>
              <a:t>scully.io/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Contact us : </a:t>
            </a:r>
            <a:r>
              <a:rPr lang="en-US" dirty="0">
                <a:hlinkClick r:id="rId5"/>
              </a:rPr>
              <a:t>antonio-jesus.santana-bonache@hpe.com</a:t>
            </a:r>
            <a:r>
              <a:rPr lang="en-US" dirty="0"/>
              <a:t> or </a:t>
            </a:r>
            <a:r>
              <a:rPr lang="en-US" dirty="0">
                <a:hlinkClick r:id="rId6"/>
              </a:rPr>
              <a:t>robert-edward.friedel@hpe.com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23718AE-1ECF-495D-9D8E-83CBCF47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Standard 16x9 Black Templat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">
      <a:majorFont>
        <a:latin typeface="MetricHPE Black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 anchor="ctr" anchorCtr="0">
        <a:noAutofit/>
      </a:bodyPr>
      <a:lstStyle>
        <a:defPPr algn="ctr">
          <a:lnSpc>
            <a:spcPct val="90000"/>
          </a:lnSpc>
          <a:spcBef>
            <a:spcPts val="400"/>
          </a:spcBef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Black Template" id="{C22C3192-A93A-4AAC-B1D3-278E416063BF}" vid="{EE8CA267-1D7E-4187-A31B-6CA2AC5EC497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3BE08D3416C348A72123B6EAAFED42" ma:contentTypeVersion="13" ma:contentTypeDescription="Create a new document." ma:contentTypeScope="" ma:versionID="9a1c3d312980ce91288f8a281cc754d2">
  <xsd:schema xmlns:xsd="http://www.w3.org/2001/XMLSchema" xmlns:xs="http://www.w3.org/2001/XMLSchema" xmlns:p="http://schemas.microsoft.com/office/2006/metadata/properties" xmlns:ns3="bfe5b6d5-f74c-4552-82e4-e4793e7fbdad" xmlns:ns4="4c4a9a5d-2512-4496-ba5e-c8af85430488" targetNamespace="http://schemas.microsoft.com/office/2006/metadata/properties" ma:root="true" ma:fieldsID="d7661895fc09a9f1723b08231e285b7d" ns3:_="" ns4:_="">
    <xsd:import namespace="bfe5b6d5-f74c-4552-82e4-e4793e7fbdad"/>
    <xsd:import namespace="4c4a9a5d-2512-4496-ba5e-c8af854304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5b6d5-f74c-4552-82e4-e4793e7fbd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a9a5d-2512-4496-ba5e-c8af8543048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199154-8530-4597-B8B9-8681028AC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e5b6d5-f74c-4552-82e4-e4793e7fbdad"/>
    <ds:schemaRef ds:uri="4c4a9a5d-2512-4496-ba5e-c8af85430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B3CC2-0F26-474C-A106-55BE6EB43F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3D432-67D8-4593-A37C-AEB7E52351BA}">
  <ds:schemaRefs>
    <ds:schemaRef ds:uri="http://schemas.openxmlformats.org/package/2006/metadata/core-properties"/>
    <ds:schemaRef ds:uri="http://purl.org/dc/elements/1.1/"/>
    <ds:schemaRef ds:uri="4c4a9a5d-2512-4496-ba5e-c8af85430488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bfe5b6d5-f74c-4552-82e4-e4793e7fbda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jamstack</Template>
  <TotalTime>0</TotalTime>
  <Words>658</Words>
  <Application>Microsoft Office PowerPoint</Application>
  <PresentationFormat>Widescreen</PresentationFormat>
  <Paragraphs>94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MetricHPE</vt:lpstr>
      <vt:lpstr>Arial</vt:lpstr>
      <vt:lpstr>MetricHPE Black</vt:lpstr>
      <vt:lpstr>HPE Standard 16x9 Black Template</vt:lpstr>
      <vt:lpstr>JAMstack</vt:lpstr>
      <vt:lpstr>What is Jamstack?</vt:lpstr>
      <vt:lpstr>JAM</vt:lpstr>
      <vt:lpstr>MVC and MVVM</vt:lpstr>
      <vt:lpstr>When do we render? Ssr, csr and ssg</vt:lpstr>
      <vt:lpstr>DEMO TIME</vt:lpstr>
      <vt:lpstr>PowerPoint Presentation</vt:lpstr>
      <vt:lpstr>Q &amp; A - Feel free to raise any questions</vt:lpstr>
      <vt:lpstr>Thank you</vt:lpstr>
    </vt:vector>
  </TitlesOfParts>
  <Company>Hewlett Packard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JAMstack</dc:title>
  <dc:creator>Friedel Robert Edward</dc:creator>
  <cp:lastModifiedBy>Friedel Robert Edward</cp:lastModifiedBy>
  <cp:revision>21</cp:revision>
  <dcterms:created xsi:type="dcterms:W3CDTF">2023-03-02T13:03:34Z</dcterms:created>
  <dcterms:modified xsi:type="dcterms:W3CDTF">2023-03-02T17:58:45Z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ContentTypeId">
    <vt:lpwstr>0x0101001B3BE08D3416C348A72123B6EAAFED42</vt:lpwstr>
  </property>
</Properties>
</file>