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7" r:id="rId5"/>
    <p:sldId id="277" r:id="rId6"/>
    <p:sldId id="283" r:id="rId7"/>
    <p:sldId id="278" r:id="rId8"/>
    <p:sldId id="282" r:id="rId9"/>
    <p:sldId id="284" r:id="rId10"/>
    <p:sldId id="286" r:id="rId11"/>
    <p:sldId id="285" r:id="rId12"/>
    <p:sldId id="268" r:id="rId13"/>
  </p:sldIdLst>
  <p:sldSz cx="12192000" cy="6858000"/>
  <p:notesSz cx="6858000" cy="9144000"/>
  <p:embeddedFontLst>
    <p:embeddedFont>
      <p:font typeface="MetricHPE" panose="020B0604020202020204" charset="0"/>
      <p:regular r:id="rId16"/>
      <p:bold r:id="rId17"/>
      <p:italic r:id="rId18"/>
      <p:boldItalic r:id="rId19"/>
    </p:embeddedFont>
    <p:embeddedFont>
      <p:font typeface="MetricHPE Black" panose="020B0604020202020204" charset="0"/>
      <p:bold r:id="rId20"/>
      <p:boldItalic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D5CB86C4-1AD9-4D56-A689-AEC7780B6B9A}">
          <p14:sldIdLst>
            <p14:sldId id="267"/>
            <p14:sldId id="277"/>
            <p14:sldId id="283"/>
            <p14:sldId id="278"/>
            <p14:sldId id="282"/>
            <p14:sldId id="284"/>
            <p14:sldId id="286"/>
            <p14:sldId id="285"/>
            <p14:sldId id="268"/>
          </p14:sldIdLst>
        </p14:section>
        <p14:section name="Resources" id="{DC398CB1-460E-46AC-9B81-3D854D885AE1}">
          <p14:sldIdLst/>
        </p14:section>
        <p14:section name="Legal Guidelines" id="{2DC185DB-DE00-4D13-B073-E8BFB8595DA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e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</a:tcStyle>
    </a:band1H>
    <a:band1V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</a:tcBdr>
      </a:tcStyle>
    </a:band1V>
    <a:band2V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l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Ref idx="1">
          <a:schemeClr val="dk1">
            <a:tint val="80000"/>
          </a:schemeClr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7" autoAdjust="0"/>
    <p:restoredTop sz="88138" autoAdjust="0"/>
  </p:normalViewPr>
  <p:slideViewPr>
    <p:cSldViewPr snapToGrid="0">
      <p:cViewPr varScale="1">
        <p:scale>
          <a:sx n="66" d="100"/>
          <a:sy n="66" d="100"/>
        </p:scale>
        <p:origin x="816" y="48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7602" y="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iedel Robert Edward" userId="a8d7f502-641f-415a-9fc5-1ea274487045" providerId="ADAL" clId="{2BE1EA57-A933-4F1F-A012-4221E8DCC85A}"/>
    <pc:docChg chg="undo custSel addSld delSld modSld modSection">
      <pc:chgData name="Friedel Robert Edward" userId="a8d7f502-641f-415a-9fc5-1ea274487045" providerId="ADAL" clId="{2BE1EA57-A933-4F1F-A012-4221E8DCC85A}" dt="2023-03-03T08:45:57.042" v="4434" actId="20577"/>
      <pc:docMkLst>
        <pc:docMk/>
      </pc:docMkLst>
      <pc:sldChg chg="del">
        <pc:chgData name="Friedel Robert Edward" userId="a8d7f502-641f-415a-9fc5-1ea274487045" providerId="ADAL" clId="{2BE1EA57-A933-4F1F-A012-4221E8DCC85A}" dt="2023-03-02T16:35:13.720" v="3077" actId="2696"/>
        <pc:sldMkLst>
          <pc:docMk/>
          <pc:sldMk cId="1939246213" sldId="263"/>
        </pc:sldMkLst>
      </pc:sldChg>
      <pc:sldChg chg="del">
        <pc:chgData name="Friedel Robert Edward" userId="a8d7f502-641f-415a-9fc5-1ea274487045" providerId="ADAL" clId="{2BE1EA57-A933-4F1F-A012-4221E8DCC85A}" dt="2023-03-02T16:35:13.989" v="3078" actId="2696"/>
        <pc:sldMkLst>
          <pc:docMk/>
          <pc:sldMk cId="1510285506" sldId="264"/>
        </pc:sldMkLst>
      </pc:sldChg>
      <pc:sldChg chg="del">
        <pc:chgData name="Friedel Robert Edward" userId="a8d7f502-641f-415a-9fc5-1ea274487045" providerId="ADAL" clId="{2BE1EA57-A933-4F1F-A012-4221E8DCC85A}" dt="2023-03-02T16:35:14.307" v="3079" actId="2696"/>
        <pc:sldMkLst>
          <pc:docMk/>
          <pc:sldMk cId="3198649274" sldId="265"/>
        </pc:sldMkLst>
      </pc:sldChg>
      <pc:sldChg chg="del">
        <pc:chgData name="Friedel Robert Edward" userId="a8d7f502-641f-415a-9fc5-1ea274487045" providerId="ADAL" clId="{2BE1EA57-A933-4F1F-A012-4221E8DCC85A}" dt="2023-03-02T16:35:14.364" v="3080" actId="2696"/>
        <pc:sldMkLst>
          <pc:docMk/>
          <pc:sldMk cId="269239753" sldId="266"/>
        </pc:sldMkLst>
      </pc:sldChg>
      <pc:sldChg chg="modSp">
        <pc:chgData name="Friedel Robert Edward" userId="a8d7f502-641f-415a-9fc5-1ea274487045" providerId="ADAL" clId="{2BE1EA57-A933-4F1F-A012-4221E8DCC85A}" dt="2023-03-02T13:23:52.298" v="5" actId="14100"/>
        <pc:sldMkLst>
          <pc:docMk/>
          <pc:sldMk cId="2236945144" sldId="267"/>
        </pc:sldMkLst>
        <pc:spChg chg="mod">
          <ac:chgData name="Friedel Robert Edward" userId="a8d7f502-641f-415a-9fc5-1ea274487045" providerId="ADAL" clId="{2BE1EA57-A933-4F1F-A012-4221E8DCC85A}" dt="2023-03-02T13:23:52.298" v="5" actId="14100"/>
          <ac:spMkLst>
            <pc:docMk/>
            <pc:sldMk cId="2236945144" sldId="267"/>
            <ac:spMk id="4" creationId="{F05E50B2-AB22-4A7A-83F4-EBD278039190}"/>
          </ac:spMkLst>
        </pc:spChg>
      </pc:sldChg>
      <pc:sldChg chg="modSp modNotesTx">
        <pc:chgData name="Friedel Robert Edward" userId="a8d7f502-641f-415a-9fc5-1ea274487045" providerId="ADAL" clId="{2BE1EA57-A933-4F1F-A012-4221E8DCC85A}" dt="2023-03-02T17:09:29.836" v="3280" actId="20577"/>
        <pc:sldMkLst>
          <pc:docMk/>
          <pc:sldMk cId="1447782276" sldId="268"/>
        </pc:sldMkLst>
        <pc:spChg chg="mod">
          <ac:chgData name="Friedel Robert Edward" userId="a8d7f502-641f-415a-9fc5-1ea274487045" providerId="ADAL" clId="{2BE1EA57-A933-4F1F-A012-4221E8DCC85A}" dt="2023-03-02T14:36:57.275" v="150" actId="20577"/>
          <ac:spMkLst>
            <pc:docMk/>
            <pc:sldMk cId="1447782276" sldId="268"/>
            <ac:spMk id="5" creationId="{537ACEA2-A113-4830-BC11-F3AC117561C6}"/>
          </ac:spMkLst>
        </pc:spChg>
      </pc:sldChg>
      <pc:sldChg chg="del">
        <pc:chgData name="Friedel Robert Edward" userId="a8d7f502-641f-415a-9fc5-1ea274487045" providerId="ADAL" clId="{2BE1EA57-A933-4F1F-A012-4221E8DCC85A}" dt="2023-03-02T16:35:12.875" v="3074" actId="2696"/>
        <pc:sldMkLst>
          <pc:docMk/>
          <pc:sldMk cId="2012147804" sldId="269"/>
        </pc:sldMkLst>
      </pc:sldChg>
      <pc:sldChg chg="del">
        <pc:chgData name="Friedel Robert Edward" userId="a8d7f502-641f-415a-9fc5-1ea274487045" providerId="ADAL" clId="{2BE1EA57-A933-4F1F-A012-4221E8DCC85A}" dt="2023-03-02T16:35:12.786" v="3073" actId="2696"/>
        <pc:sldMkLst>
          <pc:docMk/>
          <pc:sldMk cId="2429381663" sldId="272"/>
        </pc:sldMkLst>
      </pc:sldChg>
      <pc:sldChg chg="del">
        <pc:chgData name="Friedel Robert Edward" userId="a8d7f502-641f-415a-9fc5-1ea274487045" providerId="ADAL" clId="{2BE1EA57-A933-4F1F-A012-4221E8DCC85A}" dt="2023-03-02T16:35:13.318" v="3076" actId="2696"/>
        <pc:sldMkLst>
          <pc:docMk/>
          <pc:sldMk cId="1025139083" sldId="273"/>
        </pc:sldMkLst>
      </pc:sldChg>
      <pc:sldChg chg="del">
        <pc:chgData name="Friedel Robert Edward" userId="a8d7f502-641f-415a-9fc5-1ea274487045" providerId="ADAL" clId="{2BE1EA57-A933-4F1F-A012-4221E8DCC85A}" dt="2023-03-02T16:35:12.906" v="3075" actId="2696"/>
        <pc:sldMkLst>
          <pc:docMk/>
          <pc:sldMk cId="397067388" sldId="275"/>
        </pc:sldMkLst>
      </pc:sldChg>
      <pc:sldChg chg="addSp delSp modSp del">
        <pc:chgData name="Friedel Robert Edward" userId="a8d7f502-641f-415a-9fc5-1ea274487045" providerId="ADAL" clId="{2BE1EA57-A933-4F1F-A012-4221E8DCC85A}" dt="2023-03-02T16:37:03.044" v="3084" actId="2696"/>
        <pc:sldMkLst>
          <pc:docMk/>
          <pc:sldMk cId="2711451052" sldId="276"/>
        </pc:sldMkLst>
        <pc:spChg chg="del">
          <ac:chgData name="Friedel Robert Edward" userId="a8d7f502-641f-415a-9fc5-1ea274487045" providerId="ADAL" clId="{2BE1EA57-A933-4F1F-A012-4221E8DCC85A}" dt="2023-03-02T15:20:51.911" v="1115" actId="1032"/>
          <ac:spMkLst>
            <pc:docMk/>
            <pc:sldMk cId="2711451052" sldId="276"/>
            <ac:spMk id="2" creationId="{ADE276BF-2B33-4F22-A5FE-F125558F240F}"/>
          </ac:spMkLst>
        </pc:spChg>
        <pc:spChg chg="mod">
          <ac:chgData name="Friedel Robert Edward" userId="a8d7f502-641f-415a-9fc5-1ea274487045" providerId="ADAL" clId="{2BE1EA57-A933-4F1F-A012-4221E8DCC85A}" dt="2023-03-02T14:55:57.039" v="592" actId="20577"/>
          <ac:spMkLst>
            <pc:docMk/>
            <pc:sldMk cId="2711451052" sldId="276"/>
            <ac:spMk id="3" creationId="{7610A031-AFD5-4575-8388-3104964F33FA}"/>
          </ac:spMkLst>
        </pc:spChg>
        <pc:spChg chg="add mod">
          <ac:chgData name="Friedel Robert Edward" userId="a8d7f502-641f-415a-9fc5-1ea274487045" providerId="ADAL" clId="{2BE1EA57-A933-4F1F-A012-4221E8DCC85A}" dt="2023-03-02T15:37:46.383" v="1398" actId="478"/>
          <ac:spMkLst>
            <pc:docMk/>
            <pc:sldMk cId="2711451052" sldId="276"/>
            <ac:spMk id="7" creationId="{3350D425-2539-4531-8F86-F2A5940AA249}"/>
          </ac:spMkLst>
        </pc:spChg>
        <pc:graphicFrameChg chg="add del mod">
          <ac:chgData name="Friedel Robert Edward" userId="a8d7f502-641f-415a-9fc5-1ea274487045" providerId="ADAL" clId="{2BE1EA57-A933-4F1F-A012-4221E8DCC85A}" dt="2023-03-02T15:37:46.383" v="1398" actId="478"/>
          <ac:graphicFrameMkLst>
            <pc:docMk/>
            <pc:sldMk cId="2711451052" sldId="276"/>
            <ac:graphicFrameMk id="6" creationId="{97D9B727-107C-48AD-A740-1260B2A37395}"/>
          </ac:graphicFrameMkLst>
        </pc:graphicFrameChg>
      </pc:sldChg>
      <pc:sldChg chg="addSp delSp modSp add modNotesTx">
        <pc:chgData name="Friedel Robert Edward" userId="a8d7f502-641f-415a-9fc5-1ea274487045" providerId="ADAL" clId="{2BE1EA57-A933-4F1F-A012-4221E8DCC85A}" dt="2023-03-02T20:46:50.320" v="4424" actId="20577"/>
        <pc:sldMkLst>
          <pc:docMk/>
          <pc:sldMk cId="3870381351" sldId="277"/>
        </pc:sldMkLst>
        <pc:spChg chg="del">
          <ac:chgData name="Friedel Robert Edward" userId="a8d7f502-641f-415a-9fc5-1ea274487045" providerId="ADAL" clId="{2BE1EA57-A933-4F1F-A012-4221E8DCC85A}" dt="2023-03-02T14:38:46.148" v="152"/>
          <ac:spMkLst>
            <pc:docMk/>
            <pc:sldMk cId="3870381351" sldId="277"/>
            <ac:spMk id="2" creationId="{9F87CBEA-A0DE-4451-900C-31338F9F5E1E}"/>
          </ac:spMkLst>
        </pc:spChg>
        <pc:spChg chg="del">
          <ac:chgData name="Friedel Robert Edward" userId="a8d7f502-641f-415a-9fc5-1ea274487045" providerId="ADAL" clId="{2BE1EA57-A933-4F1F-A012-4221E8DCC85A}" dt="2023-03-02T14:38:46.148" v="152"/>
          <ac:spMkLst>
            <pc:docMk/>
            <pc:sldMk cId="3870381351" sldId="277"/>
            <ac:spMk id="3" creationId="{BA314554-F442-4780-BE40-125D40DE98E2}"/>
          </ac:spMkLst>
        </pc:spChg>
        <pc:spChg chg="del">
          <ac:chgData name="Friedel Robert Edward" userId="a8d7f502-641f-415a-9fc5-1ea274487045" providerId="ADAL" clId="{2BE1EA57-A933-4F1F-A012-4221E8DCC85A}" dt="2023-03-02T14:38:46.148" v="152"/>
          <ac:spMkLst>
            <pc:docMk/>
            <pc:sldMk cId="3870381351" sldId="277"/>
            <ac:spMk id="4" creationId="{C5007C78-749D-4DF3-9587-B417FC6B0986}"/>
          </ac:spMkLst>
        </pc:spChg>
        <pc:spChg chg="add del mod">
          <ac:chgData name="Friedel Robert Edward" userId="a8d7f502-641f-415a-9fc5-1ea274487045" providerId="ADAL" clId="{2BE1EA57-A933-4F1F-A012-4221E8DCC85A}" dt="2023-03-02T14:38:57.080" v="153"/>
          <ac:spMkLst>
            <pc:docMk/>
            <pc:sldMk cId="3870381351" sldId="277"/>
            <ac:spMk id="6" creationId="{045897C0-C514-44E0-A24C-B0DEF284727A}"/>
          </ac:spMkLst>
        </pc:spChg>
        <pc:spChg chg="add del mod">
          <ac:chgData name="Friedel Robert Edward" userId="a8d7f502-641f-415a-9fc5-1ea274487045" providerId="ADAL" clId="{2BE1EA57-A933-4F1F-A012-4221E8DCC85A}" dt="2023-03-02T14:38:57.080" v="153"/>
          <ac:spMkLst>
            <pc:docMk/>
            <pc:sldMk cId="3870381351" sldId="277"/>
            <ac:spMk id="7" creationId="{A8445377-8FB1-4E8C-80DE-4F1B0767CDAA}"/>
          </ac:spMkLst>
        </pc:spChg>
        <pc:spChg chg="add del mod">
          <ac:chgData name="Friedel Robert Edward" userId="a8d7f502-641f-415a-9fc5-1ea274487045" providerId="ADAL" clId="{2BE1EA57-A933-4F1F-A012-4221E8DCC85A}" dt="2023-03-02T14:38:57.080" v="153"/>
          <ac:spMkLst>
            <pc:docMk/>
            <pc:sldMk cId="3870381351" sldId="277"/>
            <ac:spMk id="8" creationId="{DC85C2CC-EA03-4DAB-85B0-966861949EC1}"/>
          </ac:spMkLst>
        </pc:spChg>
        <pc:spChg chg="add del mod">
          <ac:chgData name="Friedel Robert Edward" userId="a8d7f502-641f-415a-9fc5-1ea274487045" providerId="ADAL" clId="{2BE1EA57-A933-4F1F-A012-4221E8DCC85A}" dt="2023-03-02T14:39:15.039" v="154"/>
          <ac:spMkLst>
            <pc:docMk/>
            <pc:sldMk cId="3870381351" sldId="277"/>
            <ac:spMk id="9" creationId="{3F021FCD-575E-4E2F-BEA5-F4466332E996}"/>
          </ac:spMkLst>
        </pc:spChg>
        <pc:spChg chg="add del mod">
          <ac:chgData name="Friedel Robert Edward" userId="a8d7f502-641f-415a-9fc5-1ea274487045" providerId="ADAL" clId="{2BE1EA57-A933-4F1F-A012-4221E8DCC85A}" dt="2023-03-02T14:39:15.039" v="154"/>
          <ac:spMkLst>
            <pc:docMk/>
            <pc:sldMk cId="3870381351" sldId="277"/>
            <ac:spMk id="10" creationId="{08388EE6-6CCA-46DA-8A71-537969499DF7}"/>
          </ac:spMkLst>
        </pc:spChg>
        <pc:spChg chg="add del mod">
          <ac:chgData name="Friedel Robert Edward" userId="a8d7f502-641f-415a-9fc5-1ea274487045" providerId="ADAL" clId="{2BE1EA57-A933-4F1F-A012-4221E8DCC85A}" dt="2023-03-02T14:39:15.039" v="154"/>
          <ac:spMkLst>
            <pc:docMk/>
            <pc:sldMk cId="3870381351" sldId="277"/>
            <ac:spMk id="11" creationId="{4D88A07C-65D9-44A8-84E9-22D525F4287A}"/>
          </ac:spMkLst>
        </pc:spChg>
        <pc:spChg chg="add mod">
          <ac:chgData name="Friedel Robert Edward" userId="a8d7f502-641f-415a-9fc5-1ea274487045" providerId="ADAL" clId="{2BE1EA57-A933-4F1F-A012-4221E8DCC85A}" dt="2023-03-02T17:00:07.296" v="3191" actId="1076"/>
          <ac:spMkLst>
            <pc:docMk/>
            <pc:sldMk cId="3870381351" sldId="277"/>
            <ac:spMk id="12" creationId="{53C44965-D534-47FE-8226-E1235CE735E7}"/>
          </ac:spMkLst>
        </pc:spChg>
        <pc:spChg chg="add mod">
          <ac:chgData name="Friedel Robert Edward" userId="a8d7f502-641f-415a-9fc5-1ea274487045" providerId="ADAL" clId="{2BE1EA57-A933-4F1F-A012-4221E8DCC85A}" dt="2023-03-02T20:46:50.320" v="4424" actId="20577"/>
          <ac:spMkLst>
            <pc:docMk/>
            <pc:sldMk cId="3870381351" sldId="277"/>
            <ac:spMk id="13" creationId="{A2AC24BB-E0FF-4BFA-8F4D-045AF91DFC65}"/>
          </ac:spMkLst>
        </pc:spChg>
      </pc:sldChg>
      <pc:sldChg chg="addSp delSp modSp add modNotesTx">
        <pc:chgData name="Friedel Robert Edward" userId="a8d7f502-641f-415a-9fc5-1ea274487045" providerId="ADAL" clId="{2BE1EA57-A933-4F1F-A012-4221E8DCC85A}" dt="2023-03-02T20:51:15.541" v="4431" actId="20577"/>
        <pc:sldMkLst>
          <pc:docMk/>
          <pc:sldMk cId="2605133650" sldId="278"/>
        </pc:sldMkLst>
        <pc:spChg chg="mod">
          <ac:chgData name="Friedel Robert Edward" userId="a8d7f502-641f-415a-9fc5-1ea274487045" providerId="ADAL" clId="{2BE1EA57-A933-4F1F-A012-4221E8DCC85A}" dt="2023-03-02T20:51:15.541" v="4431" actId="20577"/>
          <ac:spMkLst>
            <pc:docMk/>
            <pc:sldMk cId="2605133650" sldId="278"/>
            <ac:spMk id="2" creationId="{5C16EF38-4221-4899-AEF4-F85116C4DEB4}"/>
          </ac:spMkLst>
        </pc:spChg>
        <pc:spChg chg="mod">
          <ac:chgData name="Friedel Robert Edward" userId="a8d7f502-641f-415a-9fc5-1ea274487045" providerId="ADAL" clId="{2BE1EA57-A933-4F1F-A012-4221E8DCC85A}" dt="2023-03-02T15:12:42.747" v="1111" actId="20577"/>
          <ac:spMkLst>
            <pc:docMk/>
            <pc:sldMk cId="2605133650" sldId="278"/>
            <ac:spMk id="5" creationId="{05F34B6C-2181-45D3-89FC-F4C9AF8AFA8E}"/>
          </ac:spMkLst>
        </pc:spChg>
        <pc:spChg chg="add del">
          <ac:chgData name="Friedel Robert Edward" userId="a8d7f502-641f-415a-9fc5-1ea274487045" providerId="ADAL" clId="{2BE1EA57-A933-4F1F-A012-4221E8DCC85A}" dt="2023-03-02T14:59:55.535" v="639" actId="931"/>
          <ac:spMkLst>
            <pc:docMk/>
            <pc:sldMk cId="2605133650" sldId="278"/>
            <ac:spMk id="6" creationId="{DE4C0DAE-2FF8-48E7-836C-A3CE505F3B86}"/>
          </ac:spMkLst>
        </pc:spChg>
        <pc:spChg chg="mod">
          <ac:chgData name="Friedel Robert Edward" userId="a8d7f502-641f-415a-9fc5-1ea274487045" providerId="ADAL" clId="{2BE1EA57-A933-4F1F-A012-4221E8DCC85A}" dt="2023-03-02T15:33:58.572" v="1332" actId="20577"/>
          <ac:spMkLst>
            <pc:docMk/>
            <pc:sldMk cId="2605133650" sldId="278"/>
            <ac:spMk id="7" creationId="{7F6FF498-2C63-414E-A2A6-AB7A9EF22917}"/>
          </ac:spMkLst>
        </pc:spChg>
        <pc:spChg chg="add del">
          <ac:chgData name="Friedel Robert Edward" userId="a8d7f502-641f-415a-9fc5-1ea274487045" providerId="ADAL" clId="{2BE1EA57-A933-4F1F-A012-4221E8DCC85A}" dt="2023-03-02T14:57:45.190" v="606" actId="931"/>
          <ac:spMkLst>
            <pc:docMk/>
            <pc:sldMk cId="2605133650" sldId="278"/>
            <ac:spMk id="8" creationId="{54DCDE7C-5EF2-4A21-BF73-765233B63AC3}"/>
          </ac:spMkLst>
        </pc:spChg>
        <pc:spChg chg="del">
          <ac:chgData name="Friedel Robert Edward" userId="a8d7f502-641f-415a-9fc5-1ea274487045" providerId="ADAL" clId="{2BE1EA57-A933-4F1F-A012-4221E8DCC85A}" dt="2023-03-02T15:24:20.077" v="1169" actId="478"/>
          <ac:spMkLst>
            <pc:docMk/>
            <pc:sldMk cId="2605133650" sldId="278"/>
            <ac:spMk id="20" creationId="{11F4516D-4518-44EA-B0A8-105646E88269}"/>
          </ac:spMkLst>
        </pc:spChg>
        <pc:spChg chg="mod">
          <ac:chgData name="Friedel Robert Edward" userId="a8d7f502-641f-415a-9fc5-1ea274487045" providerId="ADAL" clId="{2BE1EA57-A933-4F1F-A012-4221E8DCC85A}" dt="2023-03-02T15:27:01.311" v="1198" actId="207"/>
          <ac:spMkLst>
            <pc:docMk/>
            <pc:sldMk cId="2605133650" sldId="278"/>
            <ac:spMk id="22" creationId="{B2C58ED8-F1D3-4A81-BA8F-3BBD1571386B}"/>
          </ac:spMkLst>
        </pc:spChg>
        <pc:spChg chg="add del mod">
          <ac:chgData name="Friedel Robert Edward" userId="a8d7f502-641f-415a-9fc5-1ea274487045" providerId="ADAL" clId="{2BE1EA57-A933-4F1F-A012-4221E8DCC85A}" dt="2023-03-02T15:25:49.791" v="1189" actId="478"/>
          <ac:spMkLst>
            <pc:docMk/>
            <pc:sldMk cId="2605133650" sldId="278"/>
            <ac:spMk id="25" creationId="{901F2291-153F-446A-BEC9-2D12C94E6845}"/>
          </ac:spMkLst>
        </pc:spChg>
        <pc:spChg chg="add del mod">
          <ac:chgData name="Friedel Robert Edward" userId="a8d7f502-641f-415a-9fc5-1ea274487045" providerId="ADAL" clId="{2BE1EA57-A933-4F1F-A012-4221E8DCC85A}" dt="2023-03-02T15:26:24.681" v="1193" actId="478"/>
          <ac:spMkLst>
            <pc:docMk/>
            <pc:sldMk cId="2605133650" sldId="278"/>
            <ac:spMk id="26" creationId="{F024F883-C0A2-40D6-927E-1BDA2EC5461B}"/>
          </ac:spMkLst>
        </pc:spChg>
        <pc:spChg chg="add del mod">
          <ac:chgData name="Friedel Robert Edward" userId="a8d7f502-641f-415a-9fc5-1ea274487045" providerId="ADAL" clId="{2BE1EA57-A933-4F1F-A012-4221E8DCC85A}" dt="2023-03-02T15:25:32.253" v="1183" actId="478"/>
          <ac:spMkLst>
            <pc:docMk/>
            <pc:sldMk cId="2605133650" sldId="278"/>
            <ac:spMk id="28" creationId="{D09F17AD-687F-4DAF-BD53-B14F43624F7A}"/>
          </ac:spMkLst>
        </pc:spChg>
        <pc:spChg chg="add mod">
          <ac:chgData name="Friedel Robert Edward" userId="a8d7f502-641f-415a-9fc5-1ea274487045" providerId="ADAL" clId="{2BE1EA57-A933-4F1F-A012-4221E8DCC85A}" dt="2023-03-02T15:27:11.375" v="1201" actId="1076"/>
          <ac:spMkLst>
            <pc:docMk/>
            <pc:sldMk cId="2605133650" sldId="278"/>
            <ac:spMk id="29" creationId="{4593B620-55F9-44BA-8695-F483D09135F5}"/>
          </ac:spMkLst>
        </pc:spChg>
        <pc:spChg chg="add mod">
          <ac:chgData name="Friedel Robert Edward" userId="a8d7f502-641f-415a-9fc5-1ea274487045" providerId="ADAL" clId="{2BE1EA57-A933-4F1F-A012-4221E8DCC85A}" dt="2023-03-02T15:27:09.615" v="1200" actId="14100"/>
          <ac:spMkLst>
            <pc:docMk/>
            <pc:sldMk cId="2605133650" sldId="278"/>
            <ac:spMk id="30" creationId="{2470313C-4D46-42DC-9128-938A2F04C3D0}"/>
          </ac:spMkLst>
        </pc:spChg>
        <pc:spChg chg="add mod">
          <ac:chgData name="Friedel Robert Edward" userId="a8d7f502-641f-415a-9fc5-1ea274487045" providerId="ADAL" clId="{2BE1EA57-A933-4F1F-A012-4221E8DCC85A}" dt="2023-03-02T15:34:48.207" v="1376" actId="1038"/>
          <ac:spMkLst>
            <pc:docMk/>
            <pc:sldMk cId="2605133650" sldId="278"/>
            <ac:spMk id="32" creationId="{1C3C7C88-139F-4307-A6B9-73B7AE645CE7}"/>
          </ac:spMkLst>
        </pc:spChg>
        <pc:spChg chg="add mod">
          <ac:chgData name="Friedel Robert Edward" userId="a8d7f502-641f-415a-9fc5-1ea274487045" providerId="ADAL" clId="{2BE1EA57-A933-4F1F-A012-4221E8DCC85A}" dt="2023-03-02T15:34:30.523" v="1370" actId="1038"/>
          <ac:spMkLst>
            <pc:docMk/>
            <pc:sldMk cId="2605133650" sldId="278"/>
            <ac:spMk id="33" creationId="{A5D27A38-302C-403A-ADE8-65055762741C}"/>
          </ac:spMkLst>
        </pc:spChg>
        <pc:spChg chg="mod">
          <ac:chgData name="Friedel Robert Edward" userId="a8d7f502-641f-415a-9fc5-1ea274487045" providerId="ADAL" clId="{2BE1EA57-A933-4F1F-A012-4221E8DCC85A}" dt="2023-03-02T15:34:57.978" v="1384" actId="1038"/>
          <ac:spMkLst>
            <pc:docMk/>
            <pc:sldMk cId="2605133650" sldId="278"/>
            <ac:spMk id="35" creationId="{4F6907DD-4E06-47C7-A7EE-434F4AC8BCDC}"/>
          </ac:spMkLst>
        </pc:spChg>
        <pc:spChg chg="del">
          <ac:chgData name="Friedel Robert Edward" userId="a8d7f502-641f-415a-9fc5-1ea274487045" providerId="ADAL" clId="{2BE1EA57-A933-4F1F-A012-4221E8DCC85A}" dt="2023-03-02T15:33:10.535" v="1309" actId="478"/>
          <ac:spMkLst>
            <pc:docMk/>
            <pc:sldMk cId="2605133650" sldId="278"/>
            <ac:spMk id="36" creationId="{F0EE6BAC-F0EA-46C2-B432-B37895E3EBB6}"/>
          </ac:spMkLst>
        </pc:spChg>
        <pc:spChg chg="del">
          <ac:chgData name="Friedel Robert Edward" userId="a8d7f502-641f-415a-9fc5-1ea274487045" providerId="ADAL" clId="{2BE1EA57-A933-4F1F-A012-4221E8DCC85A}" dt="2023-03-02T15:32:08.465" v="1281" actId="478"/>
          <ac:spMkLst>
            <pc:docMk/>
            <pc:sldMk cId="2605133650" sldId="278"/>
            <ac:spMk id="40" creationId="{84656468-AA1D-4FE0-AB92-B1F6296E2A38}"/>
          </ac:spMkLst>
        </pc:spChg>
        <pc:spChg chg="add mod">
          <ac:chgData name="Friedel Robert Edward" userId="a8d7f502-641f-415a-9fc5-1ea274487045" providerId="ADAL" clId="{2BE1EA57-A933-4F1F-A012-4221E8DCC85A}" dt="2023-03-02T15:33:15.413" v="1310" actId="1076"/>
          <ac:spMkLst>
            <pc:docMk/>
            <pc:sldMk cId="2605133650" sldId="278"/>
            <ac:spMk id="41" creationId="{E3469C8C-4115-4DAC-A180-289826D01129}"/>
          </ac:spMkLst>
        </pc:spChg>
        <pc:spChg chg="add del mod">
          <ac:chgData name="Friedel Robert Edward" userId="a8d7f502-641f-415a-9fc5-1ea274487045" providerId="ADAL" clId="{2BE1EA57-A933-4F1F-A012-4221E8DCC85A}" dt="2023-03-02T15:33:04.051" v="1308" actId="478"/>
          <ac:spMkLst>
            <pc:docMk/>
            <pc:sldMk cId="2605133650" sldId="278"/>
            <ac:spMk id="43" creationId="{CF042FB5-3F0D-49B4-97E6-BB913B785B83}"/>
          </ac:spMkLst>
        </pc:spChg>
        <pc:spChg chg="add mod">
          <ac:chgData name="Friedel Robert Edward" userId="a8d7f502-641f-415a-9fc5-1ea274487045" providerId="ADAL" clId="{2BE1EA57-A933-4F1F-A012-4221E8DCC85A}" dt="2023-03-02T15:33:43.517" v="1316" actId="1076"/>
          <ac:spMkLst>
            <pc:docMk/>
            <pc:sldMk cId="2605133650" sldId="278"/>
            <ac:spMk id="44" creationId="{5041C8A7-D2CF-4286-80C5-91531A6A1BED}"/>
          </ac:spMkLst>
        </pc:spChg>
        <pc:grpChg chg="mod">
          <ac:chgData name="Friedel Robert Edward" userId="a8d7f502-641f-415a-9fc5-1ea274487045" providerId="ADAL" clId="{2BE1EA57-A933-4F1F-A012-4221E8DCC85A}" dt="2023-03-02T15:34:17.534" v="1348" actId="1038"/>
          <ac:grpSpMkLst>
            <pc:docMk/>
            <pc:sldMk cId="2605133650" sldId="278"/>
            <ac:grpSpMk id="18" creationId="{861FD6CD-E375-4B67-B849-7E3949BE0DF6}"/>
          </ac:grpSpMkLst>
        </pc:grpChg>
        <pc:grpChg chg="mod">
          <ac:chgData name="Friedel Robert Edward" userId="a8d7f502-641f-415a-9fc5-1ea274487045" providerId="ADAL" clId="{2BE1EA57-A933-4F1F-A012-4221E8DCC85A}" dt="2023-03-02T15:34:24.963" v="1361" actId="1038"/>
          <ac:grpSpMkLst>
            <pc:docMk/>
            <pc:sldMk cId="2605133650" sldId="278"/>
            <ac:grpSpMk id="34" creationId="{35C494F1-2281-4233-AEA1-88A5BAC6430E}"/>
          </ac:grpSpMkLst>
        </pc:grpChg>
        <pc:graphicFrameChg chg="add del mod">
          <ac:chgData name="Friedel Robert Edward" userId="a8d7f502-641f-415a-9fc5-1ea274487045" providerId="ADAL" clId="{2BE1EA57-A933-4F1F-A012-4221E8DCC85A}" dt="2023-03-02T15:24:14.741" v="1168" actId="18245"/>
          <ac:graphicFrameMkLst>
            <pc:docMk/>
            <pc:sldMk cId="2605133650" sldId="278"/>
            <ac:graphicFrameMk id="17" creationId="{4DE049B4-1363-4282-A745-7D0C9B320F40}"/>
          </ac:graphicFrameMkLst>
        </pc:graphicFrameChg>
        <pc:graphicFrameChg chg="add del mod">
          <ac:chgData name="Friedel Robert Edward" userId="a8d7f502-641f-415a-9fc5-1ea274487045" providerId="ADAL" clId="{2BE1EA57-A933-4F1F-A012-4221E8DCC85A}" dt="2023-03-02T15:32:06.637" v="1280" actId="18245"/>
          <ac:graphicFrameMkLst>
            <pc:docMk/>
            <pc:sldMk cId="2605133650" sldId="278"/>
            <ac:graphicFrameMk id="31" creationId="{4ACBE39F-8722-4229-AE90-56BDAEE4636B}"/>
          </ac:graphicFrameMkLst>
        </pc:graphicFrameChg>
        <pc:picChg chg="add del mod">
          <ac:chgData name="Friedel Robert Edward" userId="a8d7f502-641f-415a-9fc5-1ea274487045" providerId="ADAL" clId="{2BE1EA57-A933-4F1F-A012-4221E8DCC85A}" dt="2023-03-02T14:57:37.709" v="605"/>
          <ac:picMkLst>
            <pc:docMk/>
            <pc:sldMk cId="2605133650" sldId="278"/>
            <ac:picMk id="10" creationId="{68AC46E4-02BE-4A19-8DCA-762D0CC87BA4}"/>
          </ac:picMkLst>
        </pc:picChg>
        <pc:picChg chg="add del mod">
          <ac:chgData name="Friedel Robert Edward" userId="a8d7f502-641f-415a-9fc5-1ea274487045" providerId="ADAL" clId="{2BE1EA57-A933-4F1F-A012-4221E8DCC85A}" dt="2023-03-02T15:32:58.380" v="1307" actId="478"/>
          <ac:picMkLst>
            <pc:docMk/>
            <pc:sldMk cId="2605133650" sldId="278"/>
            <ac:picMk id="12" creationId="{B38FB828-0BE9-4CC2-9C7B-B9F440F88BF9}"/>
          </ac:picMkLst>
        </pc:picChg>
        <pc:picChg chg="add del mod">
          <ac:chgData name="Friedel Robert Edward" userId="a8d7f502-641f-415a-9fc5-1ea274487045" providerId="ADAL" clId="{2BE1EA57-A933-4F1F-A012-4221E8DCC85A}" dt="2023-03-02T14:59:50.859" v="638" actId="931"/>
          <ac:picMkLst>
            <pc:docMk/>
            <pc:sldMk cId="2605133650" sldId="278"/>
            <ac:picMk id="14" creationId="{C74E9F95-5338-4BF6-8E57-5CCD3FF38173}"/>
          </ac:picMkLst>
        </pc:picChg>
        <pc:picChg chg="add del mod">
          <ac:chgData name="Friedel Robert Edward" userId="a8d7f502-641f-415a-9fc5-1ea274487045" providerId="ADAL" clId="{2BE1EA57-A933-4F1F-A012-4221E8DCC85A}" dt="2023-03-02T15:25:23.199" v="1173" actId="478"/>
          <ac:picMkLst>
            <pc:docMk/>
            <pc:sldMk cId="2605133650" sldId="278"/>
            <ac:picMk id="16" creationId="{59A5A91E-470E-4514-9A93-40B9DE81722D}"/>
          </ac:picMkLst>
        </pc:picChg>
      </pc:sldChg>
      <pc:sldChg chg="modSp add del">
        <pc:chgData name="Friedel Robert Edward" userId="a8d7f502-641f-415a-9fc5-1ea274487045" providerId="ADAL" clId="{2BE1EA57-A933-4F1F-A012-4221E8DCC85A}" dt="2023-03-02T16:36:42.891" v="3083" actId="2696"/>
        <pc:sldMkLst>
          <pc:docMk/>
          <pc:sldMk cId="174045606" sldId="279"/>
        </pc:sldMkLst>
        <pc:spChg chg="mod">
          <ac:chgData name="Friedel Robert Edward" userId="a8d7f502-641f-415a-9fc5-1ea274487045" providerId="ADAL" clId="{2BE1EA57-A933-4F1F-A012-4221E8DCC85A}" dt="2023-03-02T15:37:07.711" v="1396" actId="20577"/>
          <ac:spMkLst>
            <pc:docMk/>
            <pc:sldMk cId="174045606" sldId="279"/>
            <ac:spMk id="2" creationId="{5C16EF38-4221-4899-AEF4-F85116C4DEB4}"/>
          </ac:spMkLst>
        </pc:spChg>
      </pc:sldChg>
      <pc:sldChg chg="add del">
        <pc:chgData name="Friedel Robert Edward" userId="a8d7f502-641f-415a-9fc5-1ea274487045" providerId="ADAL" clId="{2BE1EA57-A933-4F1F-A012-4221E8DCC85A}" dt="2023-03-02T16:35:19.175" v="3081" actId="2696"/>
        <pc:sldMkLst>
          <pc:docMk/>
          <pc:sldMk cId="2007282460" sldId="280"/>
        </pc:sldMkLst>
      </pc:sldChg>
      <pc:sldChg chg="add del">
        <pc:chgData name="Friedel Robert Edward" userId="a8d7f502-641f-415a-9fc5-1ea274487045" providerId="ADAL" clId="{2BE1EA57-A933-4F1F-A012-4221E8DCC85A}" dt="2023-03-02T16:35:19.457" v="3082" actId="2696"/>
        <pc:sldMkLst>
          <pc:docMk/>
          <pc:sldMk cId="73465188" sldId="281"/>
        </pc:sldMkLst>
      </pc:sldChg>
      <pc:sldChg chg="addSp modSp add modNotesTx">
        <pc:chgData name="Friedel Robert Edward" userId="a8d7f502-641f-415a-9fc5-1ea274487045" providerId="ADAL" clId="{2BE1EA57-A933-4F1F-A012-4221E8DCC85A}" dt="2023-03-03T08:45:57.042" v="4434" actId="20577"/>
        <pc:sldMkLst>
          <pc:docMk/>
          <pc:sldMk cId="3738709459" sldId="282"/>
        </pc:sldMkLst>
        <pc:spChg chg="mod">
          <ac:chgData name="Friedel Robert Edward" userId="a8d7f502-641f-415a-9fc5-1ea274487045" providerId="ADAL" clId="{2BE1EA57-A933-4F1F-A012-4221E8DCC85A}" dt="2023-03-03T08:45:57.042" v="4434" actId="20577"/>
          <ac:spMkLst>
            <pc:docMk/>
            <pc:sldMk cId="3738709459" sldId="282"/>
            <ac:spMk id="2" creationId="{9910858D-1CEC-4FD7-B3D4-855BFC9C94D9}"/>
          </ac:spMkLst>
        </pc:spChg>
        <pc:spChg chg="mod">
          <ac:chgData name="Friedel Robert Edward" userId="a8d7f502-641f-415a-9fc5-1ea274487045" providerId="ADAL" clId="{2BE1EA57-A933-4F1F-A012-4221E8DCC85A}" dt="2023-03-02T16:23:53.376" v="2539" actId="20577"/>
          <ac:spMkLst>
            <pc:docMk/>
            <pc:sldMk cId="3738709459" sldId="282"/>
            <ac:spMk id="3" creationId="{B874467D-4B6C-4473-AF1B-FEDFD5311289}"/>
          </ac:spMkLst>
        </pc:spChg>
        <pc:spChg chg="mod">
          <ac:chgData name="Friedel Robert Edward" userId="a8d7f502-641f-415a-9fc5-1ea274487045" providerId="ADAL" clId="{2BE1EA57-A933-4F1F-A012-4221E8DCC85A}" dt="2023-03-02T17:02:10.736" v="3212" actId="20577"/>
          <ac:spMkLst>
            <pc:docMk/>
            <pc:sldMk cId="3738709459" sldId="282"/>
            <ac:spMk id="4" creationId="{C3B794B3-A68C-43E2-B5F3-5E913004B56E}"/>
          </ac:spMkLst>
        </pc:spChg>
        <pc:spChg chg="mod">
          <ac:chgData name="Friedel Robert Edward" userId="a8d7f502-641f-415a-9fc5-1ea274487045" providerId="ADAL" clId="{2BE1EA57-A933-4F1F-A012-4221E8DCC85A}" dt="2023-03-02T15:54:32.763" v="1437" actId="20577"/>
          <ac:spMkLst>
            <pc:docMk/>
            <pc:sldMk cId="3738709459" sldId="282"/>
            <ac:spMk id="5" creationId="{E2DE0E8E-F74E-4EAD-B46F-5B121265DF28}"/>
          </ac:spMkLst>
        </pc:spChg>
        <pc:spChg chg="add mod">
          <ac:chgData name="Friedel Robert Edward" userId="a8d7f502-641f-415a-9fc5-1ea274487045" providerId="ADAL" clId="{2BE1EA57-A933-4F1F-A012-4221E8DCC85A}" dt="2023-03-02T20:59:18.167" v="4432" actId="14100"/>
          <ac:spMkLst>
            <pc:docMk/>
            <pc:sldMk cId="3738709459" sldId="282"/>
            <ac:spMk id="8" creationId="{64D134BA-F73E-480A-B870-E9AF3283382C}"/>
          </ac:spMkLst>
        </pc:spChg>
      </pc:sldChg>
      <pc:sldChg chg="addSp delSp modSp add modNotesTx">
        <pc:chgData name="Friedel Robert Edward" userId="a8d7f502-641f-415a-9fc5-1ea274487045" providerId="ADAL" clId="{2BE1EA57-A933-4F1F-A012-4221E8DCC85A}" dt="2023-03-03T08:45:30.667" v="4433" actId="20577"/>
        <pc:sldMkLst>
          <pc:docMk/>
          <pc:sldMk cId="370720473" sldId="283"/>
        </pc:sldMkLst>
        <pc:spChg chg="mod">
          <ac:chgData name="Friedel Robert Edward" userId="a8d7f502-641f-415a-9fc5-1ea274487045" providerId="ADAL" clId="{2BE1EA57-A933-4F1F-A012-4221E8DCC85A}" dt="2023-03-03T08:45:30.667" v="4433" actId="20577"/>
          <ac:spMkLst>
            <pc:docMk/>
            <pc:sldMk cId="370720473" sldId="283"/>
            <ac:spMk id="2" creationId="{9910858D-1CEC-4FD7-B3D4-855BFC9C94D9}"/>
          </ac:spMkLst>
        </pc:spChg>
        <pc:spChg chg="mod">
          <ac:chgData name="Friedel Robert Edward" userId="a8d7f502-641f-415a-9fc5-1ea274487045" providerId="ADAL" clId="{2BE1EA57-A933-4F1F-A012-4221E8DCC85A}" dt="2023-03-02T20:08:03.394" v="4321" actId="1036"/>
          <ac:spMkLst>
            <pc:docMk/>
            <pc:sldMk cId="370720473" sldId="283"/>
            <ac:spMk id="3" creationId="{B874467D-4B6C-4473-AF1B-FEDFD5311289}"/>
          </ac:spMkLst>
        </pc:spChg>
        <pc:spChg chg="mod">
          <ac:chgData name="Friedel Robert Edward" userId="a8d7f502-641f-415a-9fc5-1ea274487045" providerId="ADAL" clId="{2BE1EA57-A933-4F1F-A012-4221E8DCC85A}" dt="2023-03-02T20:08:03.394" v="4321" actId="1036"/>
          <ac:spMkLst>
            <pc:docMk/>
            <pc:sldMk cId="370720473" sldId="283"/>
            <ac:spMk id="4" creationId="{C3B794B3-A68C-43E2-B5F3-5E913004B56E}"/>
          </ac:spMkLst>
        </pc:spChg>
        <pc:spChg chg="mod">
          <ac:chgData name="Friedel Robert Edward" userId="a8d7f502-641f-415a-9fc5-1ea274487045" providerId="ADAL" clId="{2BE1EA57-A933-4F1F-A012-4221E8DCC85A}" dt="2023-03-02T17:00:44.703" v="3200" actId="1037"/>
          <ac:spMkLst>
            <pc:docMk/>
            <pc:sldMk cId="370720473" sldId="283"/>
            <ac:spMk id="5" creationId="{E2DE0E8E-F74E-4EAD-B46F-5B121265DF28}"/>
          </ac:spMkLst>
        </pc:spChg>
        <pc:spChg chg="del">
          <ac:chgData name="Friedel Robert Edward" userId="a8d7f502-641f-415a-9fc5-1ea274487045" providerId="ADAL" clId="{2BE1EA57-A933-4F1F-A012-4221E8DCC85A}" dt="2023-03-02T16:17:08.562" v="2301" actId="478"/>
          <ac:spMkLst>
            <pc:docMk/>
            <pc:sldMk cId="370720473" sldId="283"/>
            <ac:spMk id="8" creationId="{64D134BA-F73E-480A-B870-E9AF3283382C}"/>
          </ac:spMkLst>
        </pc:spChg>
        <pc:spChg chg="add del mod">
          <ac:chgData name="Friedel Robert Edward" userId="a8d7f502-641f-415a-9fc5-1ea274487045" providerId="ADAL" clId="{2BE1EA57-A933-4F1F-A012-4221E8DCC85A}" dt="2023-03-02T20:06:50.642" v="4284"/>
          <ac:spMkLst>
            <pc:docMk/>
            <pc:sldMk cId="370720473" sldId="283"/>
            <ac:spMk id="8" creationId="{BC2EE139-2BA6-4B03-9A15-013F26FDA26B}"/>
          </ac:spMkLst>
        </pc:spChg>
        <pc:spChg chg="add del mod">
          <ac:chgData name="Friedel Robert Edward" userId="a8d7f502-641f-415a-9fc5-1ea274487045" providerId="ADAL" clId="{2BE1EA57-A933-4F1F-A012-4221E8DCC85A}" dt="2023-03-02T16:25:29.652" v="2546" actId="478"/>
          <ac:spMkLst>
            <pc:docMk/>
            <pc:sldMk cId="370720473" sldId="283"/>
            <ac:spMk id="9" creationId="{44CF2F6B-B1DD-4D84-994A-E85116DB64C6}"/>
          </ac:spMkLst>
        </pc:spChg>
        <pc:spChg chg="add mod">
          <ac:chgData name="Friedel Robert Edward" userId="a8d7f502-641f-415a-9fc5-1ea274487045" providerId="ADAL" clId="{2BE1EA57-A933-4F1F-A012-4221E8DCC85A}" dt="2023-03-02T20:08:19.372" v="4323" actId="14100"/>
          <ac:spMkLst>
            <pc:docMk/>
            <pc:sldMk cId="370720473" sldId="283"/>
            <ac:spMk id="9" creationId="{EF450983-7B3A-4EE5-AA02-711ED14DDE02}"/>
          </ac:spMkLst>
        </pc:spChg>
        <pc:spChg chg="add mod">
          <ac:chgData name="Friedel Robert Edward" userId="a8d7f502-641f-415a-9fc5-1ea274487045" providerId="ADAL" clId="{2BE1EA57-A933-4F1F-A012-4221E8DCC85A}" dt="2023-03-02T20:08:03.394" v="4321" actId="1036"/>
          <ac:spMkLst>
            <pc:docMk/>
            <pc:sldMk cId="370720473" sldId="283"/>
            <ac:spMk id="10" creationId="{AC556B4B-0EE5-4197-8451-775150931A3B}"/>
          </ac:spMkLst>
        </pc:spChg>
        <pc:spChg chg="add del mod">
          <ac:chgData name="Friedel Robert Edward" userId="a8d7f502-641f-415a-9fc5-1ea274487045" providerId="ADAL" clId="{2BE1EA57-A933-4F1F-A012-4221E8DCC85A}" dt="2023-03-02T20:06:47.895" v="4279"/>
          <ac:spMkLst>
            <pc:docMk/>
            <pc:sldMk cId="370720473" sldId="283"/>
            <ac:spMk id="11" creationId="{C9816DC1-5F23-4628-9135-70C891BFBD76}"/>
          </ac:spMkLst>
        </pc:spChg>
      </pc:sldChg>
      <pc:sldChg chg="addSp delSp modSp add">
        <pc:chgData name="Friedel Robert Edward" userId="a8d7f502-641f-415a-9fc5-1ea274487045" providerId="ADAL" clId="{2BE1EA57-A933-4F1F-A012-4221E8DCC85A}" dt="2023-03-02T16:34:26.919" v="3032" actId="478"/>
        <pc:sldMkLst>
          <pc:docMk/>
          <pc:sldMk cId="3015572193" sldId="284"/>
        </pc:sldMkLst>
        <pc:spChg chg="mod">
          <ac:chgData name="Friedel Robert Edward" userId="a8d7f502-641f-415a-9fc5-1ea274487045" providerId="ADAL" clId="{2BE1EA57-A933-4F1F-A012-4221E8DCC85A}" dt="2023-03-02T16:34:18.539" v="3031" actId="20577"/>
          <ac:spMkLst>
            <pc:docMk/>
            <pc:sldMk cId="3015572193" sldId="284"/>
            <ac:spMk id="3" creationId="{F6CBDC50-5017-495C-86B1-E0B7207AECF1}"/>
          </ac:spMkLst>
        </pc:spChg>
        <pc:spChg chg="add mod">
          <ac:chgData name="Friedel Robert Edward" userId="a8d7f502-641f-415a-9fc5-1ea274487045" providerId="ADAL" clId="{2BE1EA57-A933-4F1F-A012-4221E8DCC85A}" dt="2023-03-02T16:34:26.919" v="3032" actId="478"/>
          <ac:spMkLst>
            <pc:docMk/>
            <pc:sldMk cId="3015572193" sldId="284"/>
            <ac:spMk id="6" creationId="{AF36081F-1115-4C08-9A7A-786D30B89FC6}"/>
          </ac:spMkLst>
        </pc:spChg>
        <pc:spChg chg="del">
          <ac:chgData name="Friedel Robert Edward" userId="a8d7f502-641f-415a-9fc5-1ea274487045" providerId="ADAL" clId="{2BE1EA57-A933-4F1F-A012-4221E8DCC85A}" dt="2023-03-02T16:34:26.919" v="3032" actId="478"/>
          <ac:spMkLst>
            <pc:docMk/>
            <pc:sldMk cId="3015572193" sldId="284"/>
            <ac:spMk id="15" creationId="{85BEAB14-561E-430E-ADBF-6119D1D331BD}"/>
          </ac:spMkLst>
        </pc:spChg>
      </pc:sldChg>
      <pc:sldChg chg="modSp add">
        <pc:chgData name="Friedel Robert Edward" userId="a8d7f502-641f-415a-9fc5-1ea274487045" providerId="ADAL" clId="{2BE1EA57-A933-4F1F-A012-4221E8DCC85A}" dt="2023-03-02T16:51:08.791" v="3186" actId="20577"/>
        <pc:sldMkLst>
          <pc:docMk/>
          <pc:sldMk cId="374709684" sldId="285"/>
        </pc:sldMkLst>
        <pc:spChg chg="mod">
          <ac:chgData name="Friedel Robert Edward" userId="a8d7f502-641f-415a-9fc5-1ea274487045" providerId="ADAL" clId="{2BE1EA57-A933-4F1F-A012-4221E8DCC85A}" dt="2023-03-02T16:51:08.791" v="3186" actId="20577"/>
          <ac:spMkLst>
            <pc:docMk/>
            <pc:sldMk cId="374709684" sldId="285"/>
            <ac:spMk id="3" creationId="{F6CBDC50-5017-495C-86B1-E0B7207AECF1}"/>
          </ac:spMkLst>
        </pc:spChg>
        <pc:spChg chg="mod">
          <ac:chgData name="Friedel Robert Edward" userId="a8d7f502-641f-415a-9fc5-1ea274487045" providerId="ADAL" clId="{2BE1EA57-A933-4F1F-A012-4221E8DCC85A}" dt="2023-03-02T16:50:58.312" v="3182" actId="20577"/>
          <ac:spMkLst>
            <pc:docMk/>
            <pc:sldMk cId="374709684" sldId="285"/>
            <ac:spMk id="6" creationId="{AF36081F-1115-4C08-9A7A-786D30B89FC6}"/>
          </ac:spMkLst>
        </pc:spChg>
      </pc:sldChg>
      <pc:sldChg chg="addSp delSp modSp add setBg">
        <pc:chgData name="Friedel Robert Edward" userId="a8d7f502-641f-415a-9fc5-1ea274487045" providerId="ADAL" clId="{2BE1EA57-A933-4F1F-A012-4221E8DCC85A}" dt="2023-03-02T16:43:14.300" v="3097" actId="1076"/>
        <pc:sldMkLst>
          <pc:docMk/>
          <pc:sldMk cId="3223414338" sldId="286"/>
        </pc:sldMkLst>
        <pc:spChg chg="del">
          <ac:chgData name="Friedel Robert Edward" userId="a8d7f502-641f-415a-9fc5-1ea274487045" providerId="ADAL" clId="{2BE1EA57-A933-4F1F-A012-4221E8DCC85A}" dt="2023-03-02T16:41:53.696" v="3086" actId="931"/>
          <ac:spMkLst>
            <pc:docMk/>
            <pc:sldMk cId="3223414338" sldId="286"/>
            <ac:spMk id="2" creationId="{C6001F40-2F7E-49D2-9895-6D2C7B8260B8}"/>
          </ac:spMkLst>
        </pc:spChg>
        <pc:picChg chg="add mod">
          <ac:chgData name="Friedel Robert Edward" userId="a8d7f502-641f-415a-9fc5-1ea274487045" providerId="ADAL" clId="{2BE1EA57-A933-4F1F-A012-4221E8DCC85A}" dt="2023-03-02T16:43:14.300" v="3097" actId="1076"/>
          <ac:picMkLst>
            <pc:docMk/>
            <pc:sldMk cId="3223414338" sldId="286"/>
            <ac:picMk id="4" creationId="{965A41B0-3F8E-4E0B-A549-476F2B77114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0"/>
              </a:rPr>
              <a:t>3/3/2023</a:t>
            </a:fld>
            <a:endParaRPr dirty="0">
              <a:latin typeface="MetricHPE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0"/>
              </a:rPr>
              <a:t>‹#›</a:t>
            </a:fld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0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" panose="020B0303030202060203" pitchFamily="34" charset="0"/>
      <a:buChar char=" "/>
      <a:defRPr sz="11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5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9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8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Jasmtack</a:t>
            </a:r>
            <a:r>
              <a:rPr lang="es-ES" dirty="0"/>
              <a:t>  mean LAMP MERN…. Not</a:t>
            </a:r>
          </a:p>
          <a:p>
            <a:r>
              <a:rPr lang="es-ES" dirty="0" err="1"/>
              <a:t>Oficcial</a:t>
            </a:r>
            <a:r>
              <a:rPr lang="es-ES" dirty="0"/>
              <a:t> </a:t>
            </a:r>
            <a:r>
              <a:rPr lang="es-ES" dirty="0" err="1"/>
              <a:t>desc</a:t>
            </a:r>
            <a:r>
              <a:rPr lang="es-ES" dirty="0"/>
              <a:t>: ARCHITECTURAL APPROACH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imporove</a:t>
            </a:r>
            <a:r>
              <a:rPr lang="es-ES" dirty="0"/>
              <a:t> </a:t>
            </a:r>
            <a:r>
              <a:rPr lang="es-ES" dirty="0" err="1"/>
              <a:t>perfomance</a:t>
            </a:r>
            <a:r>
              <a:rPr lang="es-ES" dirty="0"/>
              <a:t> </a:t>
            </a:r>
            <a:r>
              <a:rPr lang="es-ES" dirty="0" err="1"/>
              <a:t>scalability</a:t>
            </a:r>
            <a:r>
              <a:rPr lang="es-ES" dirty="0"/>
              <a:t>  </a:t>
            </a:r>
            <a:r>
              <a:rPr lang="es-ES" dirty="0" err="1"/>
              <a:t>security</a:t>
            </a:r>
            <a:r>
              <a:rPr lang="es-ES" dirty="0"/>
              <a:t> more link </a:t>
            </a:r>
            <a:r>
              <a:rPr lang="es-ES" dirty="0" err="1"/>
              <a:t>website</a:t>
            </a:r>
            <a:r>
              <a:rPr lang="es-ES" dirty="0"/>
              <a:t>.</a:t>
            </a:r>
          </a:p>
          <a:p>
            <a:r>
              <a:rPr lang="es-ES" dirty="0"/>
              <a:t>JAM: JS API </a:t>
            </a:r>
            <a:r>
              <a:rPr lang="es-ES" dirty="0" err="1"/>
              <a:t>MARKDOwn</a:t>
            </a:r>
            <a:r>
              <a:rPr lang="es-ES" dirty="0"/>
              <a:t> </a:t>
            </a:r>
            <a:r>
              <a:rPr lang="es-ES" dirty="0" err="1"/>
              <a:t>compiled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7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js</a:t>
            </a:r>
            <a:r>
              <a:rPr lang="es-ES" dirty="0"/>
              <a:t>.- Dynamic </a:t>
            </a:r>
            <a:r>
              <a:rPr lang="es-ES" dirty="0" err="1"/>
              <a:t>website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activity</a:t>
            </a:r>
            <a:r>
              <a:rPr lang="es-ES" dirty="0"/>
              <a:t> </a:t>
            </a:r>
            <a:r>
              <a:rPr lang="es-ES" dirty="0" err="1"/>
              <a:t>routes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in </a:t>
            </a:r>
            <a:r>
              <a:rPr lang="es-ES" dirty="0" err="1"/>
              <a:t>all</a:t>
            </a:r>
            <a:r>
              <a:rPr lang="es-ES" dirty="0"/>
              <a:t> UX</a:t>
            </a:r>
          </a:p>
          <a:p>
            <a:r>
              <a:rPr lang="es-ES" dirty="0"/>
              <a:t>API-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decoupled</a:t>
            </a:r>
            <a:r>
              <a:rPr lang="es-ES" dirty="0"/>
              <a:t> api </a:t>
            </a:r>
            <a:r>
              <a:rPr lang="es-ES" dirty="0" err="1"/>
              <a:t>microservices</a:t>
            </a:r>
            <a:r>
              <a:rPr lang="es-ES" dirty="0"/>
              <a:t> </a:t>
            </a:r>
            <a:r>
              <a:rPr lang="es-ES" dirty="0" err="1"/>
              <a:t>headless</a:t>
            </a:r>
            <a:r>
              <a:rPr lang="es-ES" dirty="0"/>
              <a:t> CMS EJ. tienda pan </a:t>
            </a:r>
            <a:r>
              <a:rPr lang="es-ES" dirty="0" err="1"/>
              <a:t>microserv</a:t>
            </a:r>
            <a:r>
              <a:rPr lang="es-ES" dirty="0"/>
              <a:t> +</a:t>
            </a:r>
            <a:r>
              <a:rPr lang="es-ES" dirty="0" err="1"/>
              <a:t>auth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serverless</a:t>
            </a:r>
            <a:endParaRPr lang="es-ES" dirty="0"/>
          </a:p>
          <a:p>
            <a:r>
              <a:rPr lang="es-ES" dirty="0" err="1"/>
              <a:t>Markdown</a:t>
            </a:r>
            <a:r>
              <a:rPr lang="es-ES" dirty="0"/>
              <a:t> =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html</a:t>
            </a:r>
            <a:r>
              <a:rPr lang="es-ES" dirty="0"/>
              <a:t> + </a:t>
            </a:r>
            <a:r>
              <a:rPr lang="es-ES" dirty="0" err="1"/>
              <a:t>assets</a:t>
            </a:r>
            <a:r>
              <a:rPr lang="es-ES" dirty="0"/>
              <a:t> (no </a:t>
            </a:r>
            <a:r>
              <a:rPr lang="es-ES" dirty="0" err="1"/>
              <a:t>requests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Dynamic data) </a:t>
            </a:r>
            <a:r>
              <a:rPr lang="es-ES" dirty="0" err="1"/>
              <a:t>compiled</a:t>
            </a:r>
            <a:r>
              <a:rPr lang="es-ES" dirty="0"/>
              <a:t>= </a:t>
            </a:r>
            <a:r>
              <a:rPr lang="es-ES" dirty="0" err="1"/>
              <a:t>pre-rendered</a:t>
            </a:r>
            <a:r>
              <a:rPr lang="es-ES" dirty="0"/>
              <a:t> </a:t>
            </a:r>
            <a:r>
              <a:rPr lang="es-ES" dirty="0" err="1"/>
              <a:t>build</a:t>
            </a:r>
            <a:r>
              <a:rPr lang="es-ES" dirty="0"/>
              <a:t> 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asap</a:t>
            </a:r>
            <a:r>
              <a:rPr lang="es-ES" dirty="0"/>
              <a:t> </a:t>
            </a:r>
            <a:r>
              <a:rPr lang="es-ES" dirty="0" err="1"/>
              <a:t>availability</a:t>
            </a:r>
            <a:r>
              <a:rPr lang="es-ES" dirty="0"/>
              <a:t>. </a:t>
            </a:r>
            <a:r>
              <a:rPr lang="es-ES" dirty="0" err="1"/>
              <a:t>Later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demo</a:t>
            </a:r>
          </a:p>
          <a:p>
            <a:endParaRPr lang="es-ES" dirty="0"/>
          </a:p>
          <a:p>
            <a:r>
              <a:rPr lang="es-ES" dirty="0"/>
              <a:t>Pillar </a:t>
            </a:r>
            <a:r>
              <a:rPr lang="es-ES" dirty="0" err="1"/>
              <a:t>jamstack</a:t>
            </a:r>
            <a:r>
              <a:rPr lang="es-ES" dirty="0"/>
              <a:t> </a:t>
            </a:r>
            <a:r>
              <a:rPr lang="es-ES" dirty="0" err="1"/>
              <a:t>attemps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serve</a:t>
            </a:r>
            <a:r>
              <a:rPr lang="es-ES" dirty="0"/>
              <a:t> </a:t>
            </a:r>
            <a:r>
              <a:rPr lang="es-ES" dirty="0" err="1"/>
              <a:t>cdn</a:t>
            </a:r>
            <a:r>
              <a:rPr lang="es-ES" dirty="0"/>
              <a:t> </a:t>
            </a:r>
            <a:r>
              <a:rPr lang="es-ES" dirty="0" err="1"/>
              <a:t>compiled</a:t>
            </a:r>
            <a:r>
              <a:rPr lang="es-ES" dirty="0"/>
              <a:t> </a:t>
            </a:r>
            <a:r>
              <a:rPr lang="es-ES" dirty="0" err="1"/>
              <a:t>markdown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Mservices</a:t>
            </a:r>
            <a:r>
              <a:rPr lang="es-ES" dirty="0"/>
              <a:t> DATA </a:t>
            </a:r>
            <a:r>
              <a:rPr lang="es-ES" dirty="0" err="1"/>
              <a:t>made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and </a:t>
            </a:r>
            <a:r>
              <a:rPr lang="es-ES" dirty="0" err="1"/>
              <a:t>enhanced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js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9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Wont</a:t>
            </a:r>
            <a:r>
              <a:rPr lang="es-ES" dirty="0"/>
              <a:t> </a:t>
            </a:r>
            <a:r>
              <a:rPr lang="es-ES" dirty="0" err="1"/>
              <a:t>explain</a:t>
            </a:r>
            <a:r>
              <a:rPr lang="es-ES" dirty="0"/>
              <a:t> in </a:t>
            </a:r>
            <a:r>
              <a:rPr lang="es-ES" dirty="0" err="1"/>
              <a:t>detail</a:t>
            </a:r>
            <a:r>
              <a:rPr lang="es-ES" dirty="0"/>
              <a:t>, </a:t>
            </a:r>
            <a:r>
              <a:rPr lang="es-ES" dirty="0" err="1"/>
              <a:t>mvvm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diferences</a:t>
            </a:r>
            <a:r>
              <a:rPr lang="es-ES" dirty="0"/>
              <a:t> and </a:t>
            </a:r>
            <a:r>
              <a:rPr lang="es-ES" dirty="0" err="1"/>
              <a:t>tendency</a:t>
            </a:r>
            <a:endParaRPr lang="es-ES" dirty="0"/>
          </a:p>
          <a:p>
            <a:r>
              <a:rPr lang="es-ES" dirty="0"/>
              <a:t>Final </a:t>
            </a:r>
            <a:r>
              <a:rPr lang="es-ES" dirty="0" err="1"/>
              <a:t>example</a:t>
            </a:r>
            <a:r>
              <a:rPr lang="es-ES" dirty="0"/>
              <a:t>: LAMP </a:t>
            </a:r>
            <a:r>
              <a:rPr lang="es-ES" dirty="0" err="1"/>
              <a:t>stack</a:t>
            </a:r>
            <a:r>
              <a:rPr lang="es-ES" dirty="0"/>
              <a:t> BE </a:t>
            </a:r>
            <a:r>
              <a:rPr lang="es-ES" dirty="0" err="1"/>
              <a:t>serves</a:t>
            </a:r>
            <a:r>
              <a:rPr lang="es-ES" dirty="0"/>
              <a:t> FE </a:t>
            </a:r>
            <a:r>
              <a:rPr lang="es-ES" dirty="0" err="1"/>
              <a:t>content</a:t>
            </a:r>
            <a:r>
              <a:rPr lang="es-ES" dirty="0"/>
              <a:t> vs MEAN SPA </a:t>
            </a:r>
            <a:r>
              <a:rPr lang="es-ES" dirty="0" err="1"/>
              <a:t>content</a:t>
            </a:r>
            <a:r>
              <a:rPr lang="es-ES" dirty="0"/>
              <a:t> BE/FE</a:t>
            </a:r>
          </a:p>
          <a:p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interact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 </a:t>
            </a:r>
            <a:r>
              <a:rPr lang="es-ES" dirty="0" err="1"/>
              <a:t>Translates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: render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05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SSG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compiled</a:t>
            </a:r>
            <a:r>
              <a:rPr lang="es-ES" dirty="0"/>
              <a:t> </a:t>
            </a:r>
            <a:r>
              <a:rPr lang="es-ES" dirty="0" err="1"/>
              <a:t>stuff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before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Runtime</a:t>
            </a:r>
            <a:r>
              <a:rPr lang="es-ES" dirty="0"/>
              <a:t> </a:t>
            </a:r>
            <a:r>
              <a:rPr lang="es-ES" dirty="0" err="1"/>
              <a:t>runtime</a:t>
            </a:r>
            <a:r>
              <a:rPr lang="es-ES" dirty="0"/>
              <a:t> </a:t>
            </a:r>
            <a:r>
              <a:rPr lang="es-ES" dirty="0" err="1"/>
              <a:t>buildtime</a:t>
            </a:r>
            <a:r>
              <a:rPr lang="es-ES" dirty="0"/>
              <a:t>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1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Asdf</a:t>
            </a:r>
            <a:r>
              <a:rPr lang="es-ES" dirty="0"/>
              <a:t> test </a:t>
            </a:r>
            <a:r>
              <a:rPr lang="es-ES" dirty="0" err="1"/>
              <a:t>asdasdasdas</a:t>
            </a:r>
            <a:r>
              <a:rPr lang="es-E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6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schemeClr val="bg1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87376D2-6A59-4BA9-8EA0-2ACD180817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C7CA71CE-C053-471F-9DCA-CD481E01A6E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4" name="Element">
              <a:extLst>
                <a:ext uri="{FF2B5EF4-FFF2-40B4-BE49-F238E27FC236}">
                  <a16:creationId xmlns:a16="http://schemas.microsoft.com/office/drawing/2014/main" id="{E3099459-FF93-42DF-AF0B-9F971EEC0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20" name="Wordmark">
              <a:extLst>
                <a:ext uri="{FF2B5EF4-FFF2-40B4-BE49-F238E27FC236}">
                  <a16:creationId xmlns:a16="http://schemas.microsoft.com/office/drawing/2014/main" id="{75AF4DC2-08D7-4947-BE56-AB47670495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11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Blu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71441D17-F569-4929-BED2-B3C594D2E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52C54A16-447D-4A74-9122-F46E4BC75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9926132-14B5-462D-8011-DBD07D3A4F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698795D-6546-4F01-AD74-FF78AF2E67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88474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EE3E2CEF-B9DC-4BC7-912D-0AF3140E0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CC7B28-F85E-49B0-A5ED-82D39FF68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452CF67-7C64-4A36-818E-9739F15599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E686EF5-477F-4DCE-824F-3C05B5AA65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48457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me, title, company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sp>
        <p:nvSpPr>
          <p:cNvPr id="11" name="Quote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+mn-lt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416E5649-B5F3-4893-ACEE-FDDDEA277D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C9133F1-6679-476E-AEFD-931027BED0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67949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8" name="Content Placeholder">
            <a:extLst>
              <a:ext uri="{FF2B5EF4-FFF2-40B4-BE49-F238E27FC236}">
                <a16:creationId xmlns:a16="http://schemas.microsoft.com/office/drawing/2014/main" id="{65A0C7EC-4798-4728-86EA-B35780094DC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81000" y="999160"/>
            <a:ext cx="11403014" cy="50976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32753FE-5D9A-4A5E-B0B2-3DAAE2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0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A3BBDD58-9EEC-48BC-A84C-F80FB78CB21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1000" y="1344281"/>
            <a:ext cx="11403014" cy="47520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02268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Font typeface="" panose="020B0604020202020204" pitchFamily="34" charset="0"/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670D9BB8-8D8D-4F83-B418-E1A6910A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8A2B8FB-372C-42B9-B280-9D39EC303B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2026B78-68E1-478D-8813-92F76EAC82C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29594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D60021C6-A6F0-40F0-A299-B8269BE0F4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81000" y="1733015"/>
            <a:ext cx="11403014" cy="4366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Heading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6" y="1350296"/>
            <a:ext cx="1149591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15C04D0B-D5E2-4F74-B1D6-45E2AEA84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5918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Font typeface="" panose="020B0604020202020204" pitchFamily="34" charset="0"/>
              <a:buNone/>
              <a:defRPr sz="24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09EDB93-5BF6-4D1D-9D5F-0E75F45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2" y="391852"/>
            <a:ext cx="11498271" cy="401362"/>
          </a:xfr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D217CA8-FB11-4E4A-BBCD-EE7B837F4D7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EA3E28B-F7AC-49D0-8E77-F09CC76C6D4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4746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quarter" idx="18"/>
          </p:nvPr>
        </p:nvSpPr>
        <p:spPr>
          <a:xfrm>
            <a:off x="6260021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871CBF7C-DC48-4FC0-9D75-AE2A7B70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30D71586-CC8D-433E-9833-9A7FDB8D82E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C5C9A9-E236-4C76-AAB8-D575E2980D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27378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1000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08FD370-F534-4533-9D1C-D71C0301D4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B9DB588-CD3A-4605-99DD-5D58A033446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12528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r">
            <a:extLst>
              <a:ext uri="{FF2B5EF4-FFF2-40B4-BE49-F238E27FC236}">
                <a16:creationId xmlns:a16="http://schemas.microsoft.com/office/drawing/2014/main" id="{509F307F-2042-4E5D-9DD3-7346390C8233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D93EC89-D007-42C7-92F3-5FAFA7AF243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358729" y="1376363"/>
            <a:ext cx="5416903" cy="47196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Heading 2"/>
          <p:cNvSpPr>
            <a:spLocks noGrp="1"/>
          </p:cNvSpPr>
          <p:nvPr>
            <p:ph type="body" sz="quarter" idx="21" hasCustomPrompt="1"/>
          </p:nvPr>
        </p:nvSpPr>
        <p:spPr>
          <a:xfrm>
            <a:off x="6261641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807963B9-3178-4B51-AFEC-FF40F8FF057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5100" y="1376363"/>
            <a:ext cx="5416903" cy="47196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Heading 1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AE93C262-FA4B-43C3-AD92-4CEC861A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414D7CD-D200-4A01-8CED-7A9B8239970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9E1FA036-2D0C-4476-9395-CB088922F48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0494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Heading 2">
            <a:extLst>
              <a:ext uri="{FF2B5EF4-FFF2-40B4-BE49-F238E27FC236}">
                <a16:creationId xmlns:a16="http://schemas.microsoft.com/office/drawing/2014/main" id="{0F35A58C-1284-494F-A5A7-A8680CA322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61641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5100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4FFD9C8F-5583-4BD3-BF48-097D5D045A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8095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2F31EAB-796D-4E98-AD02-5E448046BB3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9B4ABF0-738F-478F-B9E7-E5D3DF83666E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8861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2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schemeClr val="bg1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D7C280C-8E1E-4531-A635-C99FE1BDEE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6" name="Logo">
            <a:extLst>
              <a:ext uri="{FF2B5EF4-FFF2-40B4-BE49-F238E27FC236}">
                <a16:creationId xmlns:a16="http://schemas.microsoft.com/office/drawing/2014/main" id="{39DC9A4F-A16F-45B4-A72C-8DB544981AE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20" name="Element">
              <a:extLst>
                <a:ext uri="{FF2B5EF4-FFF2-40B4-BE49-F238E27FC236}">
                  <a16:creationId xmlns:a16="http://schemas.microsoft.com/office/drawing/2014/main" id="{25C81DB6-CCD4-4F17-86A3-D56DF640F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21" name="Wordmark">
              <a:extLst>
                <a:ext uri="{FF2B5EF4-FFF2-40B4-BE49-F238E27FC236}">
                  <a16:creationId xmlns:a16="http://schemas.microsoft.com/office/drawing/2014/main" id="{7CF9A093-3688-4D04-9331-C6E54828F9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4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quarter" idx="19"/>
          </p:nvPr>
        </p:nvSpPr>
        <p:spPr>
          <a:xfrm>
            <a:off x="8152474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18"/>
          </p:nvPr>
        </p:nvSpPr>
        <p:spPr>
          <a:xfrm>
            <a:off x="4268787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C09279-0D09-4109-A953-16A88732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5DFA194-46E5-48DD-9DF0-CE09ECBDE59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EED058A-E779-4D88-ADD2-9B84C2A105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47728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365166"/>
            <a:ext cx="3628710" cy="473439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64F2FF0-0CF5-4CC1-8878-96534C54D9A0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9AAC13-0724-4F89-9282-2A985E0669E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6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3"/>
          <p:cNvSpPr>
            <a:spLocks noGrp="1"/>
          </p:cNvSpPr>
          <p:nvPr>
            <p:ph sz="quarter" idx="22"/>
          </p:nvPr>
        </p:nvSpPr>
        <p:spPr>
          <a:xfrm>
            <a:off x="8146122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Heading 3"/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18"/>
          </p:nvPr>
        </p:nvSpPr>
        <p:spPr>
          <a:xfrm>
            <a:off x="4265611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2"/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Heading 1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4EE87AE-0267-4C69-AFD6-F9C64969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B8A07BF-CB97-4E22-9C06-99A9D26C819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7833D610-4CA4-41A3-B735-6F0642F9854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02148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Heading 3">
            <a:extLst>
              <a:ext uri="{FF2B5EF4-FFF2-40B4-BE49-F238E27FC236}">
                <a16:creationId xmlns:a16="http://schemas.microsoft.com/office/drawing/2014/main" id="{2B395F8D-D2D6-46E9-A9E6-236C365E0B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Heading 2">
            <a:extLst>
              <a:ext uri="{FF2B5EF4-FFF2-40B4-BE49-F238E27FC236}">
                <a16:creationId xmlns:a16="http://schemas.microsoft.com/office/drawing/2014/main" id="{1E3C34FD-66F2-429D-BA98-17802C5C83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2C5A79F9-54A7-42C3-958C-707025A751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F0756C0-7641-4173-A68F-865597D4BB0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221C879-23BF-48A0-9B6C-5B66C341975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551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E54251-B0D2-4947-83BB-BD7F95F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287B217-2E30-4712-99AE-652EEDB04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4EA22A1-FE1F-4F4A-9C07-F0E86D67E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00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>
            <a:extLst>
              <a:ext uri="{FF2B5EF4-FFF2-40B4-BE49-F238E27FC236}">
                <a16:creationId xmlns:a16="http://schemas.microsoft.com/office/drawing/2014/main" id="{71AE6212-DACF-49FB-929D-2FA8B00CFD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90391D03-EF6B-45A2-9268-5A807C7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8B57979-9B2D-4984-B19E-0EFD2E111C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A02681C-9BC6-4D8A-BB6B-D65D1A0395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r">
            <a:extLst>
              <a:ext uri="{FF2B5EF4-FFF2-40B4-BE49-F238E27FC236}">
                <a16:creationId xmlns:a16="http://schemas.microsoft.com/office/drawing/2014/main" id="{8EF5646D-2EB2-41E1-98F7-8AFF5323E04E}"/>
              </a:ext>
            </a:extLst>
          </p:cNvPr>
          <p:cNvSpPr/>
          <p:nvPr userDrawn="1"/>
        </p:nvSpPr>
        <p:spPr>
          <a:xfrm>
            <a:off x="385100" y="133765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7764AC2A-714D-48E6-8850-2398C74A5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BA2B6B1-8B85-4F7A-B1B8-3C2A2CA72C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6172FFC-9966-4FB3-B3D2-FBE84B0190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90285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>
            <a:extLst>
              <a:ext uri="{FF2B5EF4-FFF2-40B4-BE49-F238E27FC236}">
                <a16:creationId xmlns:a16="http://schemas.microsoft.com/office/drawing/2014/main" id="{6957406C-CA6F-47F8-9FC9-A15BE313C4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1178166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>
            <a:extLst>
              <a:ext uri="{FF2B5EF4-FFF2-40B4-BE49-F238E27FC236}">
                <a16:creationId xmlns:a16="http://schemas.microsoft.com/office/drawing/2014/main" id="{371489F8-FD72-440E-84EC-51D4A768BB5E}"/>
              </a:ext>
            </a:extLst>
          </p:cNvPr>
          <p:cNvSpPr/>
          <p:nvPr userDrawn="1"/>
        </p:nvSpPr>
        <p:spPr>
          <a:xfrm>
            <a:off x="385100" y="1663329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5535819F-7681-4776-AE9B-BEAB22E80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903090B-018E-41F6-821A-0DB185B167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EE71AD2-3B17-4BBC-A780-3AEAE01E747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2493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818CA98-330E-4FE7-B6FF-632E31123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F90604F-7FA1-41D8-9914-866F33050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32777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92DC03DA-1907-4E05-9BC8-1056217131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B2C94F6-2456-49E7-A85E-744A4B16A8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7813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schemeClr val="tx1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 userDrawn="1"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A3C61050-E60B-4FC2-8361-B75DC38392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3" name="Element"/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Wordmark"/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E28BBF5B-08AD-4A77-9AEC-6683501C3E9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67139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0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>
                <a:latin typeface="+mn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subtitle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2D12F7D-5A80-4CB3-A519-0EC3099CAB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77D698-96B1-4B1C-AC10-E28AA67073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5149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37736B1-D7A7-4407-BE85-C3B77D9DE3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C2633DB1-4E58-49AF-9CC5-F4480459AE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9670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>
            <a:extLst>
              <a:ext uri="{FF2B5EF4-FFF2-40B4-BE49-F238E27FC236}">
                <a16:creationId xmlns:a16="http://schemas.microsoft.com/office/drawing/2014/main" id="{685C0DB9-A0DF-42B9-B705-83944EECB3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085FE46-B145-48DA-84CC-BEC7ABB0F6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62B249EC-9477-452C-91FB-A412BD37EF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830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269A3E8D-DCFB-4D37-86BB-56632B0912B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5100" y="995363"/>
            <a:ext cx="7844500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7FCC12E-6D90-403E-80FA-0F7CB28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1E92FAC-B699-43F5-B87D-2D8B71408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38747A7-25DE-48D8-8D31-0F3DF66ADF9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6710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75480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285743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4313365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95450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84DB124-5DB1-4AD3-9276-D81D2209D17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515445" y="999540"/>
            <a:ext cx="3257847" cy="51005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4B1C1C31-7119-4D9E-8DED-87033B4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B8E13A3-BC15-450D-96D1-EB785D605B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91AA25E-ECBD-44CD-9DE9-F058616E771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2604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72895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11EEBA4-9351-4C42-9CB1-BC966ADFAF0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72725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F79D366-784C-495D-8F64-93E8B37F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33220B8-73BB-42A1-AE6B-0898C72176B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278F3E4F-3B9E-412C-A6C9-621D3C25AA9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2774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05705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3900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90295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45BD124-6171-43C5-8405-25101FA6FB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94740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ar 3">
            <a:extLst>
              <a:ext uri="{FF2B5EF4-FFF2-40B4-BE49-F238E27FC236}">
                <a16:creationId xmlns:a16="http://schemas.microsoft.com/office/drawing/2014/main" id="{42FA215D-0B81-4E67-9714-4DF602504A3A}"/>
              </a:ext>
            </a:extLst>
          </p:cNvPr>
          <p:cNvSpPr/>
          <p:nvPr userDrawn="1"/>
        </p:nvSpPr>
        <p:spPr>
          <a:xfrm>
            <a:off x="8097009" y="4258726"/>
            <a:ext cx="367920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4239004" y="4258726"/>
            <a:ext cx="36792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36735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36792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79447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3051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r">
            <a:extLst>
              <a:ext uri="{FF2B5EF4-FFF2-40B4-BE49-F238E27FC236}">
                <a16:creationId xmlns:a16="http://schemas.microsoft.com/office/drawing/2014/main" id="{59513FE3-337B-42EA-8F5D-B1D6CDD0F4A0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05049E51-8DF9-4218-921D-C0819990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FAAB4F0-B0A9-4671-AB48-BA9B5FA97F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3999" y="5371526"/>
            <a:ext cx="11365200" cy="630000"/>
          </a:xfrm>
          <a:ln>
            <a:solidFill>
              <a:schemeClr val="accent1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all" baseline="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4849EE3-6EC2-479A-93E8-35E49B7D79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3999" y="4511467"/>
            <a:ext cx="11365200" cy="630000"/>
          </a:xfrm>
          <a:ln>
            <a:solidFill>
              <a:schemeClr val="accent1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all" baseline="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4BC743F-9EA3-4934-A5D5-4DB56D605F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3999" y="3651406"/>
            <a:ext cx="11365200" cy="630000"/>
          </a:xfrm>
          <a:ln>
            <a:solidFill>
              <a:schemeClr val="accent1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all" baseline="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0BEDE27-A8C2-4066-B18C-F2AF9D0E86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999" y="2791345"/>
            <a:ext cx="11365200" cy="630000"/>
          </a:xfrm>
          <a:ln>
            <a:solidFill>
              <a:schemeClr val="accent1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all" baseline="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6A40CBC-5E5F-4C0D-B831-0B04ABB23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999" y="1931284"/>
            <a:ext cx="11365200" cy="630000"/>
          </a:xfrm>
          <a:ln>
            <a:solidFill>
              <a:schemeClr val="accent1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all" baseline="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C56A94C-CC87-4EFE-A931-1D7270A842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999" y="1071223"/>
            <a:ext cx="11365200" cy="630000"/>
          </a:xfrm>
          <a:ln>
            <a:solidFill>
              <a:schemeClr val="accent1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all" baseline="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E8F2DF7-9AD5-47AF-92C4-F9011D815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63A2EDB-3F77-406C-9116-E786D4D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11592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1" y="4310712"/>
            <a:ext cx="5688012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6222013" y="4258726"/>
            <a:ext cx="55620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BFE93BF0-E1B7-4E00-B095-E182346B5D7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22013" y="985963"/>
            <a:ext cx="55620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5661163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55620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1" name="Picture Placeholder 1">
            <a:extLst>
              <a:ext uri="{FF2B5EF4-FFF2-40B4-BE49-F238E27FC236}">
                <a16:creationId xmlns:a16="http://schemas.microsoft.com/office/drawing/2014/main" id="{D48EE7C4-611A-445E-A636-05C3A89474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5626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172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ge-To-Ed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489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Single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ctr">
              <a:lnSpc>
                <a:spcPct val="75000"/>
              </a:lnSpc>
              <a:defRPr sz="17000">
                <a:blipFill dpi="0" rotWithShape="1">
                  <a:blip r:embed="rId2"/>
                  <a:srcRect/>
                  <a:tile tx="0" ty="0" sx="100000" sy="100000" flip="xy" algn="l"/>
                </a:blipFill>
                <a:latin typeface="+mj-lt"/>
              </a:defRPr>
            </a:lvl1pPr>
          </a:lstStyle>
          <a:p>
            <a:r>
              <a:rPr lang="en-US" dirty="0"/>
              <a:t>Single line</a:t>
            </a:r>
          </a:p>
        </p:txBody>
      </p:sp>
    </p:spTree>
    <p:extLst>
      <p:ext uri="{BB962C8B-B14F-4D97-AF65-F5344CB8AC3E}">
        <p14:creationId xmlns:p14="http://schemas.microsoft.com/office/powerpoint/2010/main" val="3007201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Multiple 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l">
              <a:lnSpc>
                <a:spcPct val="65000"/>
              </a:lnSpc>
              <a:defRPr sz="12500">
                <a:blipFill dpi="0" rotWithShape="1">
                  <a:blip r:embed="rId2"/>
                  <a:srcRect/>
                  <a:tile tx="0" ty="0" sx="100000" sy="100000" flip="xy" algn="l"/>
                </a:blipFill>
              </a:defRPr>
            </a:lvl1pPr>
          </a:lstStyle>
          <a:p>
            <a:r>
              <a:rPr lang="en-US" dirty="0"/>
              <a:t>Multiple </a:t>
            </a:r>
            <a:br>
              <a:rPr lang="en-US" dirty="0"/>
            </a:br>
            <a:r>
              <a:rPr lang="en-US" dirty="0"/>
              <a:t>lines </a:t>
            </a:r>
          </a:p>
        </p:txBody>
      </p:sp>
    </p:spTree>
    <p:extLst>
      <p:ext uri="{BB962C8B-B14F-4D97-AF65-F5344CB8AC3E}">
        <p14:creationId xmlns:p14="http://schemas.microsoft.com/office/powerpoint/2010/main" val="4075037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26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202D382-F177-4EDD-9E63-D410F58B2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5D5BB30E-8FED-4853-AD8A-7BB93B3FF1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17057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">
            <a:extLst>
              <a:ext uri="{FF2B5EF4-FFF2-40B4-BE49-F238E27FC236}">
                <a16:creationId xmlns:a16="http://schemas.microsoft.com/office/drawing/2014/main" id="{6BDD934D-C46A-42E7-82F9-E43F9A360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20551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</a:p>
        </p:txBody>
      </p:sp>
      <p:sp>
        <p:nvSpPr>
          <p:cNvPr id="16" name="Bar">
            <a:extLst>
              <a:ext uri="{FF2B5EF4-FFF2-40B4-BE49-F238E27FC236}">
                <a16:creationId xmlns:a16="http://schemas.microsoft.com/office/drawing/2014/main" id="{62127D76-909D-4C18-BB52-4DDB379ACAE3}"/>
              </a:ext>
            </a:extLst>
          </p:cNvPr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B56764AC-9C6B-4C1D-BE2B-C4E8A087CA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B08835D9-51EC-4CAD-A07F-93C2FF416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4720" y="6129337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4450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bg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bg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3" name="SP Agenda Section" hidden="1"/>
          <p:cNvGrpSpPr/>
          <p:nvPr userDrawn="1"/>
        </p:nvGrpSpPr>
        <p:grpSpPr>
          <a:xfrm>
            <a:off x="285743" y="2085631"/>
            <a:ext cx="8657275" cy="369332"/>
            <a:chOff x="1797664" y="2085631"/>
            <a:chExt cx="8657274" cy="369332"/>
          </a:xfrm>
        </p:grpSpPr>
        <p:sp>
          <p:nvSpPr>
            <p:cNvPr id="20" name="Textbox"/>
            <p:cNvSpPr txBox="1">
              <a:spLocks/>
            </p:cNvSpPr>
            <p:nvPr userDrawn="1"/>
          </p:nvSpPr>
          <p:spPr>
            <a:xfrm>
              <a:off x="2267220" y="2085631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bg1"/>
                  </a:solidFill>
                </a:rPr>
                <a:t>&lt;TEXT&gt;</a:t>
              </a:r>
            </a:p>
          </p:txBody>
        </p:sp>
        <p:sp>
          <p:nvSpPr>
            <p:cNvPr id="21" name="Textbox"/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&lt;N&gt;</a:t>
              </a:r>
            </a:p>
          </p:txBody>
        </p:sp>
        <p:sp>
          <p:nvSpPr>
            <p:cNvPr id="22" name="Textbox"/>
            <p:cNvSpPr txBox="1">
              <a:spLocks/>
            </p:cNvSpPr>
            <p:nvPr userDrawn="1"/>
          </p:nvSpPr>
          <p:spPr>
            <a:xfrm>
              <a:off x="9817944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24" name="Textbox"/>
            <p:cNvSpPr txBox="1">
              <a:spLocks/>
            </p:cNvSpPr>
            <p:nvPr userDrawn="1"/>
          </p:nvSpPr>
          <p:spPr>
            <a:xfrm>
              <a:off x="7696160" y="208563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28" name="Textbox"/>
            <p:cNvSpPr txBox="1">
              <a:spLocks/>
            </p:cNvSpPr>
            <p:nvPr userDrawn="1"/>
          </p:nvSpPr>
          <p:spPr>
            <a:xfrm>
              <a:off x="6209330" y="208563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29" name="Textbox"/>
            <p:cNvSpPr txBox="1">
              <a:spLocks/>
            </p:cNvSpPr>
            <p:nvPr userDrawn="1"/>
          </p:nvSpPr>
          <p:spPr>
            <a:xfrm>
              <a:off x="9043221" y="208563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285743" y="2616963"/>
            <a:ext cx="8657274" cy="369332"/>
            <a:chOff x="1797664" y="2616963"/>
            <a:chExt cx="865727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Textbox"/>
            <p:cNvSpPr txBox="1">
              <a:spLocks/>
            </p:cNvSpPr>
            <p:nvPr userDrawn="1"/>
          </p:nvSpPr>
          <p:spPr>
            <a:xfrm>
              <a:off x="2267220" y="2616963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bg1"/>
                  </a:solidFill>
                </a:rPr>
                <a:t>&lt;TEXT&gt;</a:t>
              </a:r>
            </a:p>
          </p:txBody>
        </p:sp>
        <p:sp>
          <p:nvSpPr>
            <p:cNvPr id="33" name="Textbox"/>
            <p:cNvSpPr txBox="1">
              <a:spLocks/>
            </p:cNvSpPr>
            <p:nvPr userDrawn="1"/>
          </p:nvSpPr>
          <p:spPr>
            <a:xfrm>
              <a:off x="1797664" y="2616963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&lt;N&gt;</a:t>
              </a:r>
            </a:p>
          </p:txBody>
        </p:sp>
        <p:sp>
          <p:nvSpPr>
            <p:cNvPr id="34" name="Textbox"/>
            <p:cNvSpPr txBox="1">
              <a:spLocks/>
            </p:cNvSpPr>
            <p:nvPr userDrawn="1"/>
          </p:nvSpPr>
          <p:spPr>
            <a:xfrm>
              <a:off x="9817944" y="2616963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35" name="Textbox"/>
            <p:cNvSpPr txBox="1">
              <a:spLocks/>
            </p:cNvSpPr>
            <p:nvPr userDrawn="1"/>
          </p:nvSpPr>
          <p:spPr>
            <a:xfrm>
              <a:off x="7696160" y="2616963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36" name="Textbox"/>
            <p:cNvSpPr txBox="1">
              <a:spLocks/>
            </p:cNvSpPr>
            <p:nvPr userDrawn="1"/>
          </p:nvSpPr>
          <p:spPr>
            <a:xfrm>
              <a:off x="6209330" y="2616963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37" name="Textbox"/>
            <p:cNvSpPr txBox="1">
              <a:spLocks/>
            </p:cNvSpPr>
            <p:nvPr userDrawn="1"/>
          </p:nvSpPr>
          <p:spPr>
            <a:xfrm>
              <a:off x="9043221" y="2616963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753882" y="3148295"/>
            <a:ext cx="8189135" cy="369332"/>
            <a:chOff x="2265804" y="3155687"/>
            <a:chExt cx="8189134" cy="369332"/>
          </a:xfrm>
        </p:grpSpPr>
        <p:sp>
          <p:nvSpPr>
            <p:cNvPr id="39" name="Textbox"/>
            <p:cNvSpPr txBox="1">
              <a:spLocks/>
            </p:cNvSpPr>
            <p:nvPr userDrawn="1"/>
          </p:nvSpPr>
          <p:spPr>
            <a:xfrm>
              <a:off x="2744123" y="3155687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bg1"/>
                  </a:solidFill>
                </a:rPr>
                <a:t>&lt;TEXT&gt;</a:t>
              </a:r>
            </a:p>
          </p:txBody>
        </p:sp>
        <p:sp>
          <p:nvSpPr>
            <p:cNvPr id="40" name="Textbox"/>
            <p:cNvSpPr txBox="1">
              <a:spLocks/>
            </p:cNvSpPr>
            <p:nvPr userDrawn="1"/>
          </p:nvSpPr>
          <p:spPr>
            <a:xfrm>
              <a:off x="2265804" y="3155687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&lt;N&gt;</a:t>
              </a:r>
            </a:p>
          </p:txBody>
        </p:sp>
        <p:sp>
          <p:nvSpPr>
            <p:cNvPr id="41" name="Textbox"/>
            <p:cNvSpPr txBox="1">
              <a:spLocks/>
            </p:cNvSpPr>
            <p:nvPr userDrawn="1"/>
          </p:nvSpPr>
          <p:spPr>
            <a:xfrm>
              <a:off x="9817944" y="3155687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42" name="Textbox"/>
            <p:cNvSpPr txBox="1">
              <a:spLocks/>
            </p:cNvSpPr>
            <p:nvPr userDrawn="1"/>
          </p:nvSpPr>
          <p:spPr>
            <a:xfrm>
              <a:off x="7696160" y="3155687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43" name="Textbox"/>
            <p:cNvSpPr txBox="1">
              <a:spLocks/>
            </p:cNvSpPr>
            <p:nvPr userDrawn="1"/>
          </p:nvSpPr>
          <p:spPr>
            <a:xfrm>
              <a:off x="6209330" y="3155687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44" name="Textbox"/>
            <p:cNvSpPr txBox="1">
              <a:spLocks/>
            </p:cNvSpPr>
            <p:nvPr userDrawn="1"/>
          </p:nvSpPr>
          <p:spPr>
            <a:xfrm>
              <a:off x="9043221" y="3155687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753883" y="3679627"/>
            <a:ext cx="8189134" cy="369332"/>
            <a:chOff x="2265804" y="3694411"/>
            <a:chExt cx="818913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Textbox"/>
            <p:cNvSpPr txBox="1">
              <a:spLocks/>
            </p:cNvSpPr>
            <p:nvPr userDrawn="1"/>
          </p:nvSpPr>
          <p:spPr>
            <a:xfrm>
              <a:off x="2744123" y="3694411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bg1"/>
                  </a:solidFill>
                </a:rPr>
                <a:t>&lt;TEXT&gt;</a:t>
              </a:r>
            </a:p>
          </p:txBody>
        </p:sp>
        <p:sp>
          <p:nvSpPr>
            <p:cNvPr id="47" name="Textbox"/>
            <p:cNvSpPr txBox="1">
              <a:spLocks/>
            </p:cNvSpPr>
            <p:nvPr userDrawn="1"/>
          </p:nvSpPr>
          <p:spPr>
            <a:xfrm>
              <a:off x="2265804" y="369441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&lt;N&gt;</a:t>
              </a:r>
            </a:p>
          </p:txBody>
        </p:sp>
        <p:sp>
          <p:nvSpPr>
            <p:cNvPr id="48" name="Textbox"/>
            <p:cNvSpPr txBox="1">
              <a:spLocks/>
            </p:cNvSpPr>
            <p:nvPr userDrawn="1"/>
          </p:nvSpPr>
          <p:spPr>
            <a:xfrm>
              <a:off x="9817944" y="369441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49" name="Textbox"/>
            <p:cNvSpPr txBox="1">
              <a:spLocks/>
            </p:cNvSpPr>
            <p:nvPr userDrawn="1"/>
          </p:nvSpPr>
          <p:spPr>
            <a:xfrm>
              <a:off x="7696160" y="369441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50" name="Textbox"/>
            <p:cNvSpPr txBox="1">
              <a:spLocks/>
            </p:cNvSpPr>
            <p:nvPr userDrawn="1"/>
          </p:nvSpPr>
          <p:spPr>
            <a:xfrm>
              <a:off x="6209330" y="369441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51" name="Textbox"/>
            <p:cNvSpPr txBox="1">
              <a:spLocks/>
            </p:cNvSpPr>
            <p:nvPr userDrawn="1"/>
          </p:nvSpPr>
          <p:spPr>
            <a:xfrm>
              <a:off x="9043221" y="369441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AD3FC5EF-E69D-4618-8443-A903DF0604E7}"/>
              </a:ext>
            </a:extLst>
          </p:cNvPr>
          <p:cNvSpPr>
            <a:spLocks noGrp="1"/>
          </p:cNvSpPr>
          <p:nvPr>
            <p:ph type="title" idx="14" hasCustomPrompt="1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8" name="Bar">
            <a:extLst>
              <a:ext uri="{FF2B5EF4-FFF2-40B4-BE49-F238E27FC236}">
                <a16:creationId xmlns:a16="http://schemas.microsoft.com/office/drawing/2014/main" id="{403F5446-4250-45EA-9C49-CC372FEF99B3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960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bg1"/>
                  </a:solidFill>
                </a:rPr>
                <a:t>&lt;TEXT&gt;</a:t>
              </a: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&lt;N&gt;</a:t>
              </a: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75" name="Textbox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76" name="Textbox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77" name="Textbox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tx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9" name="Textbox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bg1"/>
                  </a:solidFill>
                </a:rPr>
                <a:t>&lt;TEXT&gt;</a:t>
              </a:r>
            </a:p>
          </p:txBody>
        </p:sp>
        <p:sp>
          <p:nvSpPr>
            <p:cNvPr id="80" name="Textbox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&lt;N&gt;</a:t>
              </a:r>
            </a:p>
          </p:txBody>
        </p:sp>
        <p:sp>
          <p:nvSpPr>
            <p:cNvPr id="81" name="Textbox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b="1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82" name="Textbox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83" name="Textbox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84" name="Textbox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34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5837C125-1DBF-4F22-925B-D8481E8BC2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bIns="90000" anchor="ctr"/>
          <a:lstStyle>
            <a:lvl1pPr marL="0" indent="0" algn="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D8D4E77-E0A3-4D09-ACAE-F1308CF36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09E328-E168-4AEC-AD9B-18A4ACAAA4F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456EB42-66C6-4FC9-8A72-F78974DE848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15554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Edge to Edge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rIns="90000" bIns="360000" anchor="b"/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1414463" y="685801"/>
            <a:ext cx="9363075" cy="5480050"/>
          </a:xfrm>
        </p:spPr>
        <p:txBody>
          <a:bodyPr lIns="91440" tIns="91440" rIns="91440" bIns="91440" anchor="ctr" anchorCtr="0"/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2333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504950"/>
            <a:ext cx="12192000" cy="3295651"/>
          </a:xfrm>
          <a:solidFill>
            <a:schemeClr val="tx1"/>
          </a:solidFill>
        </p:spPr>
        <p:txBody>
          <a:bodyPr rIns="1828800" bIns="9000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1" name="Subtitle"/>
          <p:cNvSpPr>
            <a:spLocks noGrp="1"/>
          </p:cNvSpPr>
          <p:nvPr>
            <p:ph type="body" sz="quarter" idx="14"/>
          </p:nvPr>
        </p:nvSpPr>
        <p:spPr>
          <a:xfrm>
            <a:off x="292100" y="3258636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8CDE3DB-5BD1-43F6-94A6-D47A00235D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EEEF92A3-A948-430A-BA72-93EBB9877D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61020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699D1C6-DBB0-43D0-BC06-19A6E62C19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CAA7B61-F2C7-43C9-A11F-B48C4ED2EB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90510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">
            <a:extLst>
              <a:ext uri="{FF2B5EF4-FFF2-40B4-BE49-F238E27FC236}">
                <a16:creationId xmlns:a16="http://schemas.microsoft.com/office/drawing/2014/main" id="{B6844C8B-60DD-4EDB-AF8B-41A6695EFC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2CE5726B-4E9B-428F-B8BF-52038F1B0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94C82C-D24B-4532-B992-AD884CD16A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B49B78C-62D9-4CBC-82AE-117CC49AA7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5405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">
            <a:extLst>
              <a:ext uri="{FF2B5EF4-FFF2-40B4-BE49-F238E27FC236}">
                <a16:creationId xmlns:a16="http://schemas.microsoft.com/office/drawing/2014/main" id="{B6229826-7836-4F83-9678-46ABDA4A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9810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">
            <a:extLst>
              <a:ext uri="{FF2B5EF4-FFF2-40B4-BE49-F238E27FC236}">
                <a16:creationId xmlns:a16="http://schemas.microsoft.com/office/drawing/2014/main" id="{34C97E0C-41A9-416F-9951-740DC99E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8A125B4A-1FC4-46C0-9E45-40396BC08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50"/>
              </a:buBlip>
              <a:defRPr sz="2000" kern="1200" cap="all" normalizeH="0" baseline="10000">
                <a:solidFill>
                  <a:schemeClr val="bg2"/>
                </a:solidFill>
                <a:latin typeface="+mn-lt"/>
              </a:defRPr>
            </a:lvl1pPr>
          </a:lstStyle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912B1AE4-00D0-4A57-B7D8-7EF007D34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17" name="Element">
            <a:extLst>
              <a:ext uri="{FF2B5EF4-FFF2-40B4-BE49-F238E27FC236}">
                <a16:creationId xmlns:a16="http://schemas.microsoft.com/office/drawing/2014/main" id="{2E47E134-7994-4DFF-A19B-0F7BFBD45BAD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246577"/>
            <a:ext cx="951511" cy="272927"/>
          </a:xfrm>
          <a:custGeom>
            <a:avLst/>
            <a:gdLst>
              <a:gd name="connsiteX0" fmla="*/ 0 w 951511"/>
              <a:gd name="connsiteY0" fmla="*/ 0 h 272927"/>
              <a:gd name="connsiteX1" fmla="*/ 0 w 951511"/>
              <a:gd name="connsiteY1" fmla="*/ 272927 h 272927"/>
              <a:gd name="connsiteX2" fmla="*/ 0 w 951511"/>
              <a:gd name="connsiteY2" fmla="*/ 272927 h 272927"/>
              <a:gd name="connsiteX3" fmla="*/ 951511 w 951511"/>
              <a:gd name="connsiteY3" fmla="*/ 272927 h 272927"/>
              <a:gd name="connsiteX4" fmla="*/ 951511 w 951511"/>
              <a:gd name="connsiteY4" fmla="*/ 0 h 272927"/>
              <a:gd name="connsiteX5" fmla="*/ 0 w 951511"/>
              <a:gd name="connsiteY5" fmla="*/ 0 h 272927"/>
              <a:gd name="connsiteX6" fmla="*/ 891783 w 951511"/>
              <a:gd name="connsiteY6" fmla="*/ 214028 h 272927"/>
              <a:gd name="connsiteX7" fmla="*/ 59729 w 951511"/>
              <a:gd name="connsiteY7" fmla="*/ 214028 h 272927"/>
              <a:gd name="connsiteX8" fmla="*/ 59729 w 951511"/>
              <a:gd name="connsiteY8" fmla="*/ 59729 h 272927"/>
              <a:gd name="connsiteX9" fmla="*/ 892612 w 951511"/>
              <a:gd name="connsiteY9" fmla="*/ 59729 h 272927"/>
              <a:gd name="connsiteX10" fmla="*/ 892612 w 951511"/>
              <a:gd name="connsiteY10" fmla="*/ 214028 h 27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511" h="272927">
                <a:moveTo>
                  <a:pt x="0" y="0"/>
                </a:moveTo>
                <a:lnTo>
                  <a:pt x="0" y="272927"/>
                </a:lnTo>
                <a:lnTo>
                  <a:pt x="0" y="272927"/>
                </a:lnTo>
                <a:lnTo>
                  <a:pt x="951511" y="272927"/>
                </a:lnTo>
                <a:lnTo>
                  <a:pt x="951511" y="0"/>
                </a:lnTo>
                <a:lnTo>
                  <a:pt x="0" y="0"/>
                </a:lnTo>
                <a:close/>
                <a:moveTo>
                  <a:pt x="891783" y="214028"/>
                </a:moveTo>
                <a:lnTo>
                  <a:pt x="59729" y="214028"/>
                </a:lnTo>
                <a:lnTo>
                  <a:pt x="59729" y="59729"/>
                </a:lnTo>
                <a:lnTo>
                  <a:pt x="892612" y="59729"/>
                </a:lnTo>
                <a:lnTo>
                  <a:pt x="892612" y="214028"/>
                </a:lnTo>
                <a:close/>
              </a:path>
            </a:pathLst>
          </a:custGeom>
          <a:solidFill>
            <a:srgbClr val="01A982"/>
          </a:solidFill>
          <a:ln w="82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94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96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2" r:id="rId42"/>
    <p:sldLayoutId id="2147483693" r:id="rId43"/>
    <p:sldLayoutId id="2147483690" r:id="rId44"/>
    <p:sldLayoutId id="2147483695" r:id="rId45"/>
    <p:sldLayoutId id="2147483691" r:id="rId46"/>
    <p:sldLayoutId id="2147483697" r:id="rId47"/>
    <p:sldLayoutId id="2147483698" r:id="rId4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bg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bg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bg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2880" userDrawn="1">
          <p15:clr>
            <a:srgbClr val="F26B43"/>
          </p15:clr>
        </p15:guide>
        <p15:guide id="9" pos="2568" userDrawn="1">
          <p15:clr>
            <a:srgbClr val="F26B43"/>
          </p15:clr>
        </p15:guide>
        <p15:guide id="10" pos="5112" userDrawn="1">
          <p15:clr>
            <a:srgbClr val="F26B43"/>
          </p15:clr>
        </p15:guide>
        <p15:guide id="11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mstack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Relationship Id="rId6" Type="http://schemas.openxmlformats.org/officeDocument/2006/relationships/hyperlink" Target="mailto:robert-edward.friedel@hpe.com" TargetMode="External"/><Relationship Id="rId5" Type="http://schemas.openxmlformats.org/officeDocument/2006/relationships/hyperlink" Target="mailto:antonio-jesus.santana-bonache@hpe.com" TargetMode="External"/><Relationship Id="rId4" Type="http://schemas.openxmlformats.org/officeDocument/2006/relationships/hyperlink" Target="https://scully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F05E50B2-AB22-4A7A-83F4-EBD2780391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747" y="5104435"/>
            <a:ext cx="4859987" cy="636608"/>
          </a:xfrm>
        </p:spPr>
        <p:txBody>
          <a:bodyPr/>
          <a:lstStyle/>
          <a:p>
            <a:r>
              <a:rPr lang="en-US" dirty="0"/>
              <a:t>March 03, 2023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940F81D8-5C7D-4F33-A461-CA45B169F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747" y="4098363"/>
            <a:ext cx="11423554" cy="10060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Santana </a:t>
            </a:r>
            <a:r>
              <a:rPr lang="en-US" dirty="0" err="1"/>
              <a:t>Bonache</a:t>
            </a:r>
            <a:r>
              <a:rPr lang="en-US" dirty="0"/>
              <a:t> Antonio Jesus</a:t>
            </a:r>
          </a:p>
          <a:p>
            <a:r>
              <a:rPr lang="en-US" dirty="0"/>
              <a:t>Friedel Robert Edward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D650731-F75D-4A00-8A26-A472193D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JAMstack</a:t>
            </a:r>
            <a:endParaRPr lang="en-US" dirty="0"/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858929A1-E479-4363-A36E-66B1064CC2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2369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2AC24BB-E0FF-4BFA-8F4D-045AF91DFC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11389862" cy="330120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s-ES" dirty="0" err="1"/>
              <a:t>Jamstack</a:t>
            </a:r>
            <a:r>
              <a:rPr lang="es-ES" dirty="0"/>
              <a:t> </a:t>
            </a:r>
            <a:r>
              <a:rPr lang="es-ES" dirty="0" err="1"/>
              <a:t>usually</a:t>
            </a:r>
            <a:r>
              <a:rPr lang="es-ES" dirty="0"/>
              <a:t> </a:t>
            </a:r>
            <a:r>
              <a:rPr lang="es-ES" dirty="0" err="1"/>
              <a:t>spelled</a:t>
            </a:r>
            <a:r>
              <a:rPr lang="es-ES" dirty="0"/>
              <a:t> </a:t>
            </a:r>
            <a:r>
              <a:rPr lang="es-ES" i="1" dirty="0"/>
              <a:t>“</a:t>
            </a:r>
            <a:r>
              <a:rPr lang="es-ES" i="1" dirty="0" err="1"/>
              <a:t>JAMstack</a:t>
            </a:r>
            <a:r>
              <a:rPr lang="es-ES" i="1" dirty="0"/>
              <a:t>” </a:t>
            </a:r>
            <a:r>
              <a:rPr lang="es-ES" dirty="0" err="1"/>
              <a:t>might</a:t>
            </a:r>
            <a:r>
              <a:rPr lang="es-ES" dirty="0"/>
              <a:t> </a:t>
            </a:r>
            <a:r>
              <a:rPr lang="es-ES" dirty="0" err="1"/>
              <a:t>bring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mind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</a:t>
            </a:r>
            <a:r>
              <a:rPr lang="es-ES" dirty="0"/>
              <a:t> </a:t>
            </a:r>
            <a:r>
              <a:rPr lang="es-ES" dirty="0" err="1"/>
              <a:t>well-known</a:t>
            </a:r>
            <a:r>
              <a:rPr lang="es-ES" dirty="0"/>
              <a:t> web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stacks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LAMP , MEAN, MERN, MEVN etc.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.</a:t>
            </a:r>
          </a:p>
          <a:p>
            <a:pPr marL="457200" indent="-457200">
              <a:buFontTx/>
              <a:buChar char="-"/>
            </a:pPr>
            <a:endParaRPr lang="es-ES" dirty="0"/>
          </a:p>
          <a:p>
            <a:pPr marL="457200" indent="-457200">
              <a:buFontTx/>
              <a:buChar char="-"/>
            </a:pPr>
            <a:r>
              <a:rPr lang="es-ES" dirty="0" err="1"/>
              <a:t>According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oficial </a:t>
            </a:r>
            <a:r>
              <a:rPr lang="es-ES" dirty="0" err="1"/>
              <a:t>website</a:t>
            </a:r>
            <a:r>
              <a:rPr lang="es-ES" dirty="0"/>
              <a:t>:</a:t>
            </a:r>
          </a:p>
          <a:p>
            <a:r>
              <a:rPr lang="es-ES" dirty="0"/>
              <a:t>	 </a:t>
            </a:r>
            <a:r>
              <a:rPr lang="en-US" sz="2000" i="1" dirty="0"/>
              <a:t>“</a:t>
            </a:r>
            <a:r>
              <a:rPr lang="en-US" sz="2000" i="1" dirty="0" err="1"/>
              <a:t>Jamstack</a:t>
            </a:r>
            <a:r>
              <a:rPr lang="en-US" sz="2000" i="1" dirty="0"/>
              <a:t> is an </a:t>
            </a:r>
            <a:r>
              <a:rPr lang="en-US" sz="2000" b="1" i="1" u="sng" dirty="0"/>
              <a:t>architectural approach</a:t>
            </a:r>
            <a:r>
              <a:rPr lang="en-US" sz="2000" b="1" i="1" dirty="0"/>
              <a:t> </a:t>
            </a:r>
            <a:r>
              <a:rPr lang="en-US" sz="2000" i="1" dirty="0"/>
              <a:t>that decouples the web experience layer from data and business logic, improving flexibility, scalability, performance, and maintainability. </a:t>
            </a:r>
            <a:r>
              <a:rPr lang="en-US" sz="2000" i="1" dirty="0" err="1"/>
              <a:t>Jamstack</a:t>
            </a:r>
            <a:r>
              <a:rPr lang="en-US" sz="2000" i="1" dirty="0"/>
              <a:t> removes the need for business logic to dictate the web experience</a:t>
            </a:r>
            <a:r>
              <a:rPr lang="en-US" i="1" dirty="0"/>
              <a:t> </a:t>
            </a:r>
            <a:r>
              <a:rPr lang="en-US" sz="2000" i="1" dirty="0"/>
              <a:t>It enables a composable architecture for the web where custom logic and 3rd party services are consumed through APIs</a:t>
            </a:r>
            <a:r>
              <a:rPr lang="en-US" i="1" dirty="0"/>
              <a:t>”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3C44965-D534-47FE-8226-E1235CE7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94" y="255536"/>
            <a:ext cx="8522208" cy="1957353"/>
          </a:xfrm>
        </p:spPr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Jamstack</a:t>
            </a:r>
            <a:r>
              <a:rPr lang="es-ES" dirty="0"/>
              <a:t>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12AA-7285-4021-B8D5-2DD2BEDB5B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 | AUTHORIZED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8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10858D-1CEC-4FD7-B3D4-855BFC9C94D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52474" y="1807250"/>
            <a:ext cx="3628711" cy="5099635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Markdown</a:t>
            </a:r>
            <a:r>
              <a:rPr lang="es-ES" dirty="0"/>
              <a:t> (</a:t>
            </a:r>
            <a:r>
              <a:rPr lang="es-ES" dirty="0" err="1"/>
              <a:t>compiled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 err="1"/>
              <a:t>Refers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HTML,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content</a:t>
            </a:r>
            <a:r>
              <a:rPr lang="es-ES" dirty="0"/>
              <a:t> and </a:t>
            </a:r>
            <a:r>
              <a:rPr lang="es-ES" dirty="0" err="1"/>
              <a:t>assets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known</a:t>
            </a:r>
            <a:r>
              <a:rPr lang="es-ES" dirty="0"/>
              <a:t> as </a:t>
            </a:r>
            <a:r>
              <a:rPr lang="es-ES" dirty="0" err="1"/>
              <a:t>pre-render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generation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content</a:t>
            </a:r>
            <a:r>
              <a:rPr lang="es-ES" dirty="0"/>
              <a:t> files </a:t>
            </a:r>
            <a:r>
              <a:rPr lang="es-ES" dirty="0" err="1"/>
              <a:t>is</a:t>
            </a:r>
            <a:r>
              <a:rPr lang="es-ES" dirty="0"/>
              <a:t> done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so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as </a:t>
            </a:r>
            <a:r>
              <a:rPr lang="es-ES" dirty="0" err="1"/>
              <a:t>soon</a:t>
            </a:r>
            <a:r>
              <a:rPr lang="es-ES" dirty="0"/>
              <a:t> as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request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 </a:t>
            </a:r>
            <a:r>
              <a:rPr lang="es-ES" dirty="0" err="1"/>
              <a:t>client</a:t>
            </a:r>
            <a:r>
              <a:rPr lang="es-ES" dirty="0"/>
              <a:t>.</a:t>
            </a:r>
          </a:p>
          <a:p>
            <a:pPr lvl="1"/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467D-4B6C-4473-AF1B-FEDFD531128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8787" y="1807250"/>
            <a:ext cx="3628711" cy="5099635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APIs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decoupled</a:t>
            </a:r>
            <a:r>
              <a:rPr lang="es-ES" dirty="0"/>
              <a:t> servers</a:t>
            </a:r>
          </a:p>
          <a:p>
            <a:pPr lvl="1"/>
            <a:r>
              <a:rPr lang="es-ES" dirty="0" err="1"/>
              <a:t>Microservices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r>
              <a:rPr lang="es-ES" dirty="0"/>
              <a:t>, </a:t>
            </a:r>
            <a:r>
              <a:rPr lang="es-ES" dirty="0" err="1"/>
              <a:t>headless</a:t>
            </a:r>
            <a:r>
              <a:rPr lang="es-ES" dirty="0"/>
              <a:t> CMS, </a:t>
            </a:r>
            <a:r>
              <a:rPr lang="es-ES" dirty="0" err="1"/>
              <a:t>serverless</a:t>
            </a:r>
            <a:r>
              <a:rPr lang="es-ES" dirty="0"/>
              <a:t>, </a:t>
            </a:r>
            <a:r>
              <a:rPr lang="es-ES" dirty="0" err="1"/>
              <a:t>BaaS</a:t>
            </a:r>
            <a:r>
              <a:rPr lang="es-ES" dirty="0"/>
              <a:t>, </a:t>
            </a:r>
            <a:r>
              <a:rPr lang="es-ES" dirty="0" err="1"/>
              <a:t>FaaS</a:t>
            </a:r>
            <a:r>
              <a:rPr lang="es-ES" dirty="0"/>
              <a:t>… </a:t>
            </a:r>
            <a:r>
              <a:rPr lang="es-ES" dirty="0" err="1"/>
              <a:t>etc</a:t>
            </a:r>
            <a:endParaRPr lang="es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794B3-A68C-43E2-B5F3-5E913004B56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816775"/>
            <a:ext cx="3628711" cy="509963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JavaScript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n-US" dirty="0"/>
              <a:t>Client focused architecture, with browser logic, meaning routes, dynamic content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Enhanced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DE0E8E-F74E-4EAD-B46F-5B121265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3" y="391852"/>
            <a:ext cx="11498270" cy="401362"/>
          </a:xfrm>
        </p:spPr>
        <p:txBody>
          <a:bodyPr/>
          <a:lstStyle/>
          <a:p>
            <a:r>
              <a:rPr lang="es-ES" dirty="0"/>
              <a:t>JAM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1C66D-5181-4C34-A742-22B131CF0A6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0105A2-6667-4D44-A336-62AFF8DF4E2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C556B4B-0EE5-4197-8451-775150931A3B}"/>
              </a:ext>
            </a:extLst>
          </p:cNvPr>
          <p:cNvSpPr txBox="1">
            <a:spLocks/>
          </p:cNvSpPr>
          <p:nvPr/>
        </p:nvSpPr>
        <p:spPr>
          <a:xfrm>
            <a:off x="385099" y="4357067"/>
            <a:ext cx="11806901" cy="5099635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91440" rIns="0" bIns="9144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" panose="020B0303030202060203" pitchFamily="34" charset="0"/>
              <a:buNone/>
            </a:pPr>
            <a:r>
              <a:rPr lang="es-ES" dirty="0" err="1"/>
              <a:t>JAMstack</a:t>
            </a:r>
            <a:endParaRPr lang="es-ES" dirty="0"/>
          </a:p>
          <a:p>
            <a:pPr lvl="1"/>
            <a:r>
              <a:rPr lang="en-US" dirty="0"/>
              <a:t>In practice what it attempts to do is serve static pre-rendered content from a highly available CDN, while data is shared and handled through micro services (APIs), and everything made available and interactive to the user with </a:t>
            </a:r>
            <a:r>
              <a:rPr lang="en-US" dirty="0" err="1"/>
              <a:t>Javascript</a:t>
            </a:r>
            <a:r>
              <a:rPr lang="es-ES" dirty="0"/>
              <a:t>.</a:t>
            </a:r>
          </a:p>
          <a:p>
            <a:pPr marL="228600" lvl="1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450983-7B3A-4EE5-AA02-711ED14DDE02}"/>
              </a:ext>
            </a:extLst>
          </p:cNvPr>
          <p:cNvSpPr/>
          <p:nvPr/>
        </p:nvSpPr>
        <p:spPr>
          <a:xfrm>
            <a:off x="304993" y="1031648"/>
            <a:ext cx="11476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-     What is JAM? Stands for JavaScript, APIs and Markdown (compiled).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EF38-4221-4899-AEF4-F85116C4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MVC and MVVM </a:t>
            </a:r>
            <a:r>
              <a:rPr lang="es-ES" dirty="0" err="1"/>
              <a:t>trends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B2C943-2912-4FB5-A42C-EB4F4C0284B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8BC55-D9C5-47CA-8432-99A916FE9A3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CONFIDENTIAL | AUTHORIZED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34B6C-2181-45D3-89FC-F4C9AF8AFA8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Model</a:t>
            </a:r>
            <a:r>
              <a:rPr lang="es-ES" dirty="0"/>
              <a:t> View View-</a:t>
            </a:r>
            <a:r>
              <a:rPr lang="es-ES" dirty="0" err="1"/>
              <a:t>Model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dirty="0"/>
              <a:t>View-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bidirectional-binding</a:t>
            </a:r>
            <a:r>
              <a:rPr lang="es-ES" dirty="0"/>
              <a:t>. </a:t>
            </a:r>
            <a:r>
              <a:rPr lang="es-ES" dirty="0" err="1"/>
              <a:t>Highly</a:t>
            </a:r>
            <a:r>
              <a:rPr lang="es-ES" dirty="0"/>
              <a:t> reactive and </a:t>
            </a:r>
            <a:r>
              <a:rPr lang="es-ES" dirty="0" err="1"/>
              <a:t>operates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subscriber-observer</a:t>
            </a:r>
            <a:r>
              <a:rPr lang="es-ES" dirty="0"/>
              <a:t> </a:t>
            </a:r>
            <a:r>
              <a:rPr lang="es-ES" dirty="0" err="1"/>
              <a:t>pattern</a:t>
            </a:r>
            <a:r>
              <a:rPr lang="es-ES" dirty="0"/>
              <a:t>.</a:t>
            </a:r>
          </a:p>
          <a:p>
            <a:pPr marL="342900" indent="-342900">
              <a:buFontTx/>
              <a:buChar char="-"/>
            </a:pPr>
            <a:r>
              <a:rPr lang="es-ES" dirty="0"/>
              <a:t>View and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decoupled</a:t>
            </a:r>
            <a:r>
              <a:rPr lang="es-ES" dirty="0"/>
              <a:t>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abstraction</a:t>
            </a:r>
            <a:r>
              <a:rPr lang="es-ES" dirty="0"/>
              <a:t> and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single </a:t>
            </a:r>
            <a:r>
              <a:rPr lang="es-ES" dirty="0" err="1"/>
              <a:t>responsabillity</a:t>
            </a:r>
            <a:r>
              <a:rPr lang="es-ES" dirty="0"/>
              <a:t> </a:t>
            </a:r>
            <a:r>
              <a:rPr lang="es-ES" dirty="0" err="1"/>
              <a:t>principle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r>
              <a:rPr lang="es-E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6FF498-2C63-414E-A2A6-AB7A9EF229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/>
              <a:t>Model</a:t>
            </a:r>
            <a:r>
              <a:rPr lang="es-ES" dirty="0"/>
              <a:t> View </a:t>
            </a:r>
            <a:r>
              <a:rPr lang="en-US" dirty="0"/>
              <a:t>Controller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  <a:p>
            <a:pPr marL="457200" indent="-457200">
              <a:buAutoNum type="arabicPeriod"/>
            </a:pP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interacts</a:t>
            </a:r>
            <a:endParaRPr lang="es-ES" dirty="0"/>
          </a:p>
          <a:p>
            <a:pPr marL="457200" indent="-457200">
              <a:buAutoNum type="arabicPeriod"/>
            </a:pP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View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Controller</a:t>
            </a:r>
            <a:r>
              <a:rPr lang="es-ES" dirty="0"/>
              <a:t>	</a:t>
            </a:r>
          </a:p>
          <a:p>
            <a:pPr marL="457200" indent="-457200">
              <a:buAutoNum type="arabicPeriod"/>
            </a:pPr>
            <a:r>
              <a:rPr lang="es-ES" dirty="0" err="1"/>
              <a:t>Controller</a:t>
            </a:r>
            <a:r>
              <a:rPr lang="es-ES" dirty="0"/>
              <a:t> </a:t>
            </a:r>
            <a:r>
              <a:rPr lang="es-ES" dirty="0" err="1"/>
              <a:t>updates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  <a:p>
            <a:pPr marL="457200" indent="-457200">
              <a:buAutoNum type="arabicPeriod"/>
            </a:pP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notifies</a:t>
            </a:r>
            <a:r>
              <a:rPr lang="es-ES" dirty="0"/>
              <a:t> View</a:t>
            </a:r>
          </a:p>
          <a:p>
            <a:pPr marL="457200" indent="-457200">
              <a:buAutoNum type="arabicPeriod"/>
            </a:pPr>
            <a:r>
              <a:rPr lang="es-ES" dirty="0"/>
              <a:t>View </a:t>
            </a:r>
            <a:r>
              <a:rPr lang="es-ES" dirty="0" err="1"/>
              <a:t>updates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data</a:t>
            </a:r>
          </a:p>
          <a:p>
            <a:endParaRPr lang="es-E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1FD6CD-E375-4B67-B849-7E3949BE0DF6}"/>
              </a:ext>
            </a:extLst>
          </p:cNvPr>
          <p:cNvGrpSpPr/>
          <p:nvPr/>
        </p:nvGrpSpPr>
        <p:grpSpPr>
          <a:xfrm>
            <a:off x="6286500" y="1132454"/>
            <a:ext cx="4048125" cy="2739360"/>
            <a:chOff x="6761314" y="1044434"/>
            <a:chExt cx="3884128" cy="282738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D3839D6-8766-4876-9216-7BFC6720E11C}"/>
                </a:ext>
              </a:extLst>
            </p:cNvPr>
            <p:cNvSpPr/>
            <p:nvPr/>
          </p:nvSpPr>
          <p:spPr>
            <a:xfrm>
              <a:off x="7970677" y="1044434"/>
              <a:ext cx="1465402" cy="732701"/>
            </a:xfrm>
            <a:custGeom>
              <a:avLst/>
              <a:gdLst>
                <a:gd name="connsiteX0" fmla="*/ 0 w 1465402"/>
                <a:gd name="connsiteY0" fmla="*/ 73270 h 732701"/>
                <a:gd name="connsiteX1" fmla="*/ 73270 w 1465402"/>
                <a:gd name="connsiteY1" fmla="*/ 0 h 732701"/>
                <a:gd name="connsiteX2" fmla="*/ 1392132 w 1465402"/>
                <a:gd name="connsiteY2" fmla="*/ 0 h 732701"/>
                <a:gd name="connsiteX3" fmla="*/ 1465402 w 1465402"/>
                <a:gd name="connsiteY3" fmla="*/ 73270 h 732701"/>
                <a:gd name="connsiteX4" fmla="*/ 1465402 w 1465402"/>
                <a:gd name="connsiteY4" fmla="*/ 659431 h 732701"/>
                <a:gd name="connsiteX5" fmla="*/ 1392132 w 1465402"/>
                <a:gd name="connsiteY5" fmla="*/ 732701 h 732701"/>
                <a:gd name="connsiteX6" fmla="*/ 73270 w 1465402"/>
                <a:gd name="connsiteY6" fmla="*/ 732701 h 732701"/>
                <a:gd name="connsiteX7" fmla="*/ 0 w 1465402"/>
                <a:gd name="connsiteY7" fmla="*/ 659431 h 732701"/>
                <a:gd name="connsiteX8" fmla="*/ 0 w 1465402"/>
                <a:gd name="connsiteY8" fmla="*/ 73270 h 73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5402" h="732701">
                  <a:moveTo>
                    <a:pt x="0" y="73270"/>
                  </a:moveTo>
                  <a:cubicBezTo>
                    <a:pt x="0" y="32804"/>
                    <a:pt x="32804" y="0"/>
                    <a:pt x="73270" y="0"/>
                  </a:cubicBezTo>
                  <a:lnTo>
                    <a:pt x="1392132" y="0"/>
                  </a:lnTo>
                  <a:cubicBezTo>
                    <a:pt x="1432598" y="0"/>
                    <a:pt x="1465402" y="32804"/>
                    <a:pt x="1465402" y="73270"/>
                  </a:cubicBezTo>
                  <a:lnTo>
                    <a:pt x="1465402" y="659431"/>
                  </a:lnTo>
                  <a:cubicBezTo>
                    <a:pt x="1465402" y="699897"/>
                    <a:pt x="1432598" y="732701"/>
                    <a:pt x="1392132" y="732701"/>
                  </a:cubicBezTo>
                  <a:lnTo>
                    <a:pt x="73270" y="732701"/>
                  </a:lnTo>
                  <a:cubicBezTo>
                    <a:pt x="32804" y="732701"/>
                    <a:pt x="0" y="699897"/>
                    <a:pt x="0" y="659431"/>
                  </a:cubicBezTo>
                  <a:lnTo>
                    <a:pt x="0" y="7327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090" tIns="109090" rIns="109090" bIns="10909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300" kern="1200" dirty="0" err="1"/>
                <a:t>Model</a:t>
              </a:r>
              <a:endParaRPr lang="es-ES" sz="2300" kern="12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0267103-0B76-42B0-9425-BD0D6D817CDC}"/>
                </a:ext>
              </a:extLst>
            </p:cNvPr>
            <p:cNvSpPr/>
            <p:nvPr/>
          </p:nvSpPr>
          <p:spPr>
            <a:xfrm>
              <a:off x="9180040" y="3139113"/>
              <a:ext cx="1465402" cy="732701"/>
            </a:xfrm>
            <a:custGeom>
              <a:avLst/>
              <a:gdLst>
                <a:gd name="connsiteX0" fmla="*/ 0 w 1465402"/>
                <a:gd name="connsiteY0" fmla="*/ 73270 h 732701"/>
                <a:gd name="connsiteX1" fmla="*/ 73270 w 1465402"/>
                <a:gd name="connsiteY1" fmla="*/ 0 h 732701"/>
                <a:gd name="connsiteX2" fmla="*/ 1392132 w 1465402"/>
                <a:gd name="connsiteY2" fmla="*/ 0 h 732701"/>
                <a:gd name="connsiteX3" fmla="*/ 1465402 w 1465402"/>
                <a:gd name="connsiteY3" fmla="*/ 73270 h 732701"/>
                <a:gd name="connsiteX4" fmla="*/ 1465402 w 1465402"/>
                <a:gd name="connsiteY4" fmla="*/ 659431 h 732701"/>
                <a:gd name="connsiteX5" fmla="*/ 1392132 w 1465402"/>
                <a:gd name="connsiteY5" fmla="*/ 732701 h 732701"/>
                <a:gd name="connsiteX6" fmla="*/ 73270 w 1465402"/>
                <a:gd name="connsiteY6" fmla="*/ 732701 h 732701"/>
                <a:gd name="connsiteX7" fmla="*/ 0 w 1465402"/>
                <a:gd name="connsiteY7" fmla="*/ 659431 h 732701"/>
                <a:gd name="connsiteX8" fmla="*/ 0 w 1465402"/>
                <a:gd name="connsiteY8" fmla="*/ 73270 h 73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5402" h="732701">
                  <a:moveTo>
                    <a:pt x="0" y="73270"/>
                  </a:moveTo>
                  <a:cubicBezTo>
                    <a:pt x="0" y="32804"/>
                    <a:pt x="32804" y="0"/>
                    <a:pt x="73270" y="0"/>
                  </a:cubicBezTo>
                  <a:lnTo>
                    <a:pt x="1392132" y="0"/>
                  </a:lnTo>
                  <a:cubicBezTo>
                    <a:pt x="1432598" y="0"/>
                    <a:pt x="1465402" y="32804"/>
                    <a:pt x="1465402" y="73270"/>
                  </a:cubicBezTo>
                  <a:lnTo>
                    <a:pt x="1465402" y="659431"/>
                  </a:lnTo>
                  <a:cubicBezTo>
                    <a:pt x="1465402" y="699897"/>
                    <a:pt x="1432598" y="732701"/>
                    <a:pt x="1392132" y="732701"/>
                  </a:cubicBezTo>
                  <a:lnTo>
                    <a:pt x="73270" y="732701"/>
                  </a:lnTo>
                  <a:cubicBezTo>
                    <a:pt x="32804" y="732701"/>
                    <a:pt x="0" y="699897"/>
                    <a:pt x="0" y="659431"/>
                  </a:cubicBezTo>
                  <a:lnTo>
                    <a:pt x="0" y="7327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090" tIns="109090" rIns="109090" bIns="10909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300" kern="1200" dirty="0"/>
                <a:t>View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2C58ED8-F1D3-4A81-BA8F-3BBD1571386B}"/>
                </a:ext>
              </a:extLst>
            </p:cNvPr>
            <p:cNvSpPr/>
            <p:nvPr/>
          </p:nvSpPr>
          <p:spPr>
            <a:xfrm rot="21600000">
              <a:off x="8322048" y="3377240"/>
              <a:ext cx="762660" cy="256446"/>
            </a:xfrm>
            <a:custGeom>
              <a:avLst/>
              <a:gdLst>
                <a:gd name="connsiteX0" fmla="*/ 0 w 762659"/>
                <a:gd name="connsiteY0" fmla="*/ 128223 h 256445"/>
                <a:gd name="connsiteX1" fmla="*/ 128223 w 762659"/>
                <a:gd name="connsiteY1" fmla="*/ 0 h 256445"/>
                <a:gd name="connsiteX2" fmla="*/ 128223 w 762659"/>
                <a:gd name="connsiteY2" fmla="*/ 51289 h 256445"/>
                <a:gd name="connsiteX3" fmla="*/ 634437 w 762659"/>
                <a:gd name="connsiteY3" fmla="*/ 51289 h 256445"/>
                <a:gd name="connsiteX4" fmla="*/ 634437 w 762659"/>
                <a:gd name="connsiteY4" fmla="*/ 0 h 256445"/>
                <a:gd name="connsiteX5" fmla="*/ 762659 w 762659"/>
                <a:gd name="connsiteY5" fmla="*/ 128223 h 256445"/>
                <a:gd name="connsiteX6" fmla="*/ 634437 w 762659"/>
                <a:gd name="connsiteY6" fmla="*/ 256445 h 256445"/>
                <a:gd name="connsiteX7" fmla="*/ 634437 w 762659"/>
                <a:gd name="connsiteY7" fmla="*/ 205156 h 256445"/>
                <a:gd name="connsiteX8" fmla="*/ 128223 w 762659"/>
                <a:gd name="connsiteY8" fmla="*/ 205156 h 256445"/>
                <a:gd name="connsiteX9" fmla="*/ 128223 w 762659"/>
                <a:gd name="connsiteY9" fmla="*/ 256445 h 256445"/>
                <a:gd name="connsiteX10" fmla="*/ 0 w 762659"/>
                <a:gd name="connsiteY10" fmla="*/ 128223 h 25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659" h="256445">
                  <a:moveTo>
                    <a:pt x="762659" y="128222"/>
                  </a:moveTo>
                  <a:lnTo>
                    <a:pt x="634436" y="256444"/>
                  </a:lnTo>
                  <a:lnTo>
                    <a:pt x="634436" y="205155"/>
                  </a:lnTo>
                  <a:lnTo>
                    <a:pt x="128222" y="205155"/>
                  </a:lnTo>
                  <a:lnTo>
                    <a:pt x="128222" y="256444"/>
                  </a:lnTo>
                  <a:lnTo>
                    <a:pt x="0" y="128222"/>
                  </a:lnTo>
                  <a:lnTo>
                    <a:pt x="128222" y="1"/>
                  </a:lnTo>
                  <a:lnTo>
                    <a:pt x="128222" y="51290"/>
                  </a:lnTo>
                  <a:lnTo>
                    <a:pt x="634436" y="51290"/>
                  </a:lnTo>
                  <a:lnTo>
                    <a:pt x="634436" y="1"/>
                  </a:lnTo>
                  <a:lnTo>
                    <a:pt x="762659" y="12822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933" tIns="51290" rIns="76935" bIns="5128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200" kern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01EE389-9683-4BCE-A675-3A9EFBC5F6A2}"/>
                </a:ext>
              </a:extLst>
            </p:cNvPr>
            <p:cNvSpPr/>
            <p:nvPr/>
          </p:nvSpPr>
          <p:spPr>
            <a:xfrm>
              <a:off x="6761314" y="3139113"/>
              <a:ext cx="1465402" cy="732701"/>
            </a:xfrm>
            <a:custGeom>
              <a:avLst/>
              <a:gdLst>
                <a:gd name="connsiteX0" fmla="*/ 0 w 1465402"/>
                <a:gd name="connsiteY0" fmla="*/ 73270 h 732701"/>
                <a:gd name="connsiteX1" fmla="*/ 73270 w 1465402"/>
                <a:gd name="connsiteY1" fmla="*/ 0 h 732701"/>
                <a:gd name="connsiteX2" fmla="*/ 1392132 w 1465402"/>
                <a:gd name="connsiteY2" fmla="*/ 0 h 732701"/>
                <a:gd name="connsiteX3" fmla="*/ 1465402 w 1465402"/>
                <a:gd name="connsiteY3" fmla="*/ 73270 h 732701"/>
                <a:gd name="connsiteX4" fmla="*/ 1465402 w 1465402"/>
                <a:gd name="connsiteY4" fmla="*/ 659431 h 732701"/>
                <a:gd name="connsiteX5" fmla="*/ 1392132 w 1465402"/>
                <a:gd name="connsiteY5" fmla="*/ 732701 h 732701"/>
                <a:gd name="connsiteX6" fmla="*/ 73270 w 1465402"/>
                <a:gd name="connsiteY6" fmla="*/ 732701 h 732701"/>
                <a:gd name="connsiteX7" fmla="*/ 0 w 1465402"/>
                <a:gd name="connsiteY7" fmla="*/ 659431 h 732701"/>
                <a:gd name="connsiteX8" fmla="*/ 0 w 1465402"/>
                <a:gd name="connsiteY8" fmla="*/ 73270 h 73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5402" h="732701">
                  <a:moveTo>
                    <a:pt x="0" y="73270"/>
                  </a:moveTo>
                  <a:cubicBezTo>
                    <a:pt x="0" y="32804"/>
                    <a:pt x="32804" y="0"/>
                    <a:pt x="73270" y="0"/>
                  </a:cubicBezTo>
                  <a:lnTo>
                    <a:pt x="1392132" y="0"/>
                  </a:lnTo>
                  <a:cubicBezTo>
                    <a:pt x="1432598" y="0"/>
                    <a:pt x="1465402" y="32804"/>
                    <a:pt x="1465402" y="73270"/>
                  </a:cubicBezTo>
                  <a:lnTo>
                    <a:pt x="1465402" y="659431"/>
                  </a:lnTo>
                  <a:cubicBezTo>
                    <a:pt x="1465402" y="699897"/>
                    <a:pt x="1432598" y="732701"/>
                    <a:pt x="1392132" y="732701"/>
                  </a:cubicBezTo>
                  <a:lnTo>
                    <a:pt x="73270" y="732701"/>
                  </a:lnTo>
                  <a:cubicBezTo>
                    <a:pt x="32804" y="732701"/>
                    <a:pt x="0" y="699897"/>
                    <a:pt x="0" y="659431"/>
                  </a:cubicBezTo>
                  <a:lnTo>
                    <a:pt x="0" y="7327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090" tIns="109090" rIns="109090" bIns="10909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300" kern="1200" dirty="0" err="1"/>
                <a:t>ViewModel</a:t>
              </a:r>
              <a:endParaRPr lang="es-ES" sz="2300" kern="12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A12E371-B82F-4C01-A3BD-FD6FC20D4B9E}"/>
                </a:ext>
              </a:extLst>
            </p:cNvPr>
            <p:cNvSpPr/>
            <p:nvPr/>
          </p:nvSpPr>
          <p:spPr>
            <a:xfrm rot="18000000">
              <a:off x="7717367" y="2329901"/>
              <a:ext cx="762659" cy="256445"/>
            </a:xfrm>
            <a:custGeom>
              <a:avLst/>
              <a:gdLst>
                <a:gd name="connsiteX0" fmla="*/ 0 w 762659"/>
                <a:gd name="connsiteY0" fmla="*/ 128223 h 256445"/>
                <a:gd name="connsiteX1" fmla="*/ 128223 w 762659"/>
                <a:gd name="connsiteY1" fmla="*/ 0 h 256445"/>
                <a:gd name="connsiteX2" fmla="*/ 128223 w 762659"/>
                <a:gd name="connsiteY2" fmla="*/ 51289 h 256445"/>
                <a:gd name="connsiteX3" fmla="*/ 634437 w 762659"/>
                <a:gd name="connsiteY3" fmla="*/ 51289 h 256445"/>
                <a:gd name="connsiteX4" fmla="*/ 634437 w 762659"/>
                <a:gd name="connsiteY4" fmla="*/ 0 h 256445"/>
                <a:gd name="connsiteX5" fmla="*/ 762659 w 762659"/>
                <a:gd name="connsiteY5" fmla="*/ 128223 h 256445"/>
                <a:gd name="connsiteX6" fmla="*/ 634437 w 762659"/>
                <a:gd name="connsiteY6" fmla="*/ 256445 h 256445"/>
                <a:gd name="connsiteX7" fmla="*/ 634437 w 762659"/>
                <a:gd name="connsiteY7" fmla="*/ 205156 h 256445"/>
                <a:gd name="connsiteX8" fmla="*/ 128223 w 762659"/>
                <a:gd name="connsiteY8" fmla="*/ 205156 h 256445"/>
                <a:gd name="connsiteX9" fmla="*/ 128223 w 762659"/>
                <a:gd name="connsiteY9" fmla="*/ 256445 h 256445"/>
                <a:gd name="connsiteX10" fmla="*/ 0 w 762659"/>
                <a:gd name="connsiteY10" fmla="*/ 128223 h 25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659" h="256445">
                  <a:moveTo>
                    <a:pt x="0" y="128223"/>
                  </a:moveTo>
                  <a:lnTo>
                    <a:pt x="128223" y="0"/>
                  </a:lnTo>
                  <a:lnTo>
                    <a:pt x="128223" y="51289"/>
                  </a:lnTo>
                  <a:lnTo>
                    <a:pt x="634437" y="51289"/>
                  </a:lnTo>
                  <a:lnTo>
                    <a:pt x="634437" y="0"/>
                  </a:lnTo>
                  <a:lnTo>
                    <a:pt x="762659" y="128223"/>
                  </a:lnTo>
                  <a:lnTo>
                    <a:pt x="634437" y="256445"/>
                  </a:lnTo>
                  <a:lnTo>
                    <a:pt x="634437" y="205156"/>
                  </a:lnTo>
                  <a:lnTo>
                    <a:pt x="128223" y="205156"/>
                  </a:lnTo>
                  <a:lnTo>
                    <a:pt x="128223" y="256445"/>
                  </a:lnTo>
                  <a:lnTo>
                    <a:pt x="0" y="12822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933" tIns="51289" rIns="76933" bIns="5128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200" kern="1200"/>
            </a:p>
          </p:txBody>
        </p:sp>
      </p:grpSp>
      <p:sp>
        <p:nvSpPr>
          <p:cNvPr id="29" name="Smiley Face 28">
            <a:extLst>
              <a:ext uri="{FF2B5EF4-FFF2-40B4-BE49-F238E27FC236}">
                <a16:creationId xmlns:a16="http://schemas.microsoft.com/office/drawing/2014/main" id="{4593B620-55F9-44BA-8695-F483D09135F5}"/>
              </a:ext>
            </a:extLst>
          </p:cNvPr>
          <p:cNvSpPr/>
          <p:nvPr/>
        </p:nvSpPr>
        <p:spPr bwMode="ltGray">
          <a:xfrm>
            <a:off x="11012488" y="3074838"/>
            <a:ext cx="771525" cy="748310"/>
          </a:xfrm>
          <a:prstGeom prst="smileyFac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s-ES" dirty="0" err="1">
              <a:solidFill>
                <a:schemeClr val="bg1"/>
              </a:solidFill>
            </a:endParaRP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2470313C-4D46-42DC-9128-938A2F04C3D0}"/>
              </a:ext>
            </a:extLst>
          </p:cNvPr>
          <p:cNvSpPr/>
          <p:nvPr/>
        </p:nvSpPr>
        <p:spPr bwMode="ltGray">
          <a:xfrm>
            <a:off x="10467940" y="3269374"/>
            <a:ext cx="439813" cy="359239"/>
          </a:xfrm>
          <a:prstGeom prst="leftArrow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933" tIns="51290" rIns="76935" bIns="51289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1200" dirty="0" err="1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C494F1-2281-4233-AEA1-88A5BAC6430E}"/>
              </a:ext>
            </a:extLst>
          </p:cNvPr>
          <p:cNvGrpSpPr/>
          <p:nvPr/>
        </p:nvGrpSpPr>
        <p:grpSpPr>
          <a:xfrm>
            <a:off x="1859976" y="1132453"/>
            <a:ext cx="3774620" cy="2748015"/>
            <a:chOff x="1717100" y="1035506"/>
            <a:chExt cx="3907785" cy="2844962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F6907DD-4E06-47C7-A7EE-434F4AC8BCDC}"/>
                </a:ext>
              </a:extLst>
            </p:cNvPr>
            <p:cNvSpPr/>
            <p:nvPr/>
          </p:nvSpPr>
          <p:spPr>
            <a:xfrm>
              <a:off x="2895533" y="1035506"/>
              <a:ext cx="1581156" cy="736669"/>
            </a:xfrm>
            <a:custGeom>
              <a:avLst/>
              <a:gdLst>
                <a:gd name="connsiteX0" fmla="*/ 0 w 1473339"/>
                <a:gd name="connsiteY0" fmla="*/ 73667 h 736669"/>
                <a:gd name="connsiteX1" fmla="*/ 73667 w 1473339"/>
                <a:gd name="connsiteY1" fmla="*/ 0 h 736669"/>
                <a:gd name="connsiteX2" fmla="*/ 1399672 w 1473339"/>
                <a:gd name="connsiteY2" fmla="*/ 0 h 736669"/>
                <a:gd name="connsiteX3" fmla="*/ 1473339 w 1473339"/>
                <a:gd name="connsiteY3" fmla="*/ 73667 h 736669"/>
                <a:gd name="connsiteX4" fmla="*/ 1473339 w 1473339"/>
                <a:gd name="connsiteY4" fmla="*/ 663002 h 736669"/>
                <a:gd name="connsiteX5" fmla="*/ 1399672 w 1473339"/>
                <a:gd name="connsiteY5" fmla="*/ 736669 h 736669"/>
                <a:gd name="connsiteX6" fmla="*/ 73667 w 1473339"/>
                <a:gd name="connsiteY6" fmla="*/ 736669 h 736669"/>
                <a:gd name="connsiteX7" fmla="*/ 0 w 1473339"/>
                <a:gd name="connsiteY7" fmla="*/ 663002 h 736669"/>
                <a:gd name="connsiteX8" fmla="*/ 0 w 1473339"/>
                <a:gd name="connsiteY8" fmla="*/ 73667 h 73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3339" h="736669">
                  <a:moveTo>
                    <a:pt x="0" y="73667"/>
                  </a:moveTo>
                  <a:cubicBezTo>
                    <a:pt x="0" y="32982"/>
                    <a:pt x="32982" y="0"/>
                    <a:pt x="73667" y="0"/>
                  </a:cubicBezTo>
                  <a:lnTo>
                    <a:pt x="1399672" y="0"/>
                  </a:lnTo>
                  <a:cubicBezTo>
                    <a:pt x="1440357" y="0"/>
                    <a:pt x="1473339" y="32982"/>
                    <a:pt x="1473339" y="73667"/>
                  </a:cubicBezTo>
                  <a:lnTo>
                    <a:pt x="1473339" y="663002"/>
                  </a:lnTo>
                  <a:cubicBezTo>
                    <a:pt x="1473339" y="703687"/>
                    <a:pt x="1440357" y="736669"/>
                    <a:pt x="1399672" y="736669"/>
                  </a:cubicBezTo>
                  <a:lnTo>
                    <a:pt x="73667" y="736669"/>
                  </a:lnTo>
                  <a:cubicBezTo>
                    <a:pt x="32982" y="736669"/>
                    <a:pt x="0" y="703687"/>
                    <a:pt x="0" y="663002"/>
                  </a:cubicBezTo>
                  <a:lnTo>
                    <a:pt x="0" y="736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826" tIns="116826" rIns="116826" bIns="116826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500" kern="1200" dirty="0" err="1"/>
                <a:t>Controller</a:t>
              </a:r>
              <a:endParaRPr lang="es-ES" sz="2500" kern="120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FB921D4-EC7A-4EED-8658-1F0CBB1EFB98}"/>
                </a:ext>
              </a:extLst>
            </p:cNvPr>
            <p:cNvSpPr/>
            <p:nvPr/>
          </p:nvSpPr>
          <p:spPr>
            <a:xfrm>
              <a:off x="4151546" y="3143799"/>
              <a:ext cx="1473339" cy="736669"/>
            </a:xfrm>
            <a:custGeom>
              <a:avLst/>
              <a:gdLst>
                <a:gd name="connsiteX0" fmla="*/ 0 w 1473339"/>
                <a:gd name="connsiteY0" fmla="*/ 73667 h 736669"/>
                <a:gd name="connsiteX1" fmla="*/ 73667 w 1473339"/>
                <a:gd name="connsiteY1" fmla="*/ 0 h 736669"/>
                <a:gd name="connsiteX2" fmla="*/ 1399672 w 1473339"/>
                <a:gd name="connsiteY2" fmla="*/ 0 h 736669"/>
                <a:gd name="connsiteX3" fmla="*/ 1473339 w 1473339"/>
                <a:gd name="connsiteY3" fmla="*/ 73667 h 736669"/>
                <a:gd name="connsiteX4" fmla="*/ 1473339 w 1473339"/>
                <a:gd name="connsiteY4" fmla="*/ 663002 h 736669"/>
                <a:gd name="connsiteX5" fmla="*/ 1399672 w 1473339"/>
                <a:gd name="connsiteY5" fmla="*/ 736669 h 736669"/>
                <a:gd name="connsiteX6" fmla="*/ 73667 w 1473339"/>
                <a:gd name="connsiteY6" fmla="*/ 736669 h 736669"/>
                <a:gd name="connsiteX7" fmla="*/ 0 w 1473339"/>
                <a:gd name="connsiteY7" fmla="*/ 663002 h 736669"/>
                <a:gd name="connsiteX8" fmla="*/ 0 w 1473339"/>
                <a:gd name="connsiteY8" fmla="*/ 73667 h 73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3339" h="736669">
                  <a:moveTo>
                    <a:pt x="0" y="73667"/>
                  </a:moveTo>
                  <a:cubicBezTo>
                    <a:pt x="0" y="32982"/>
                    <a:pt x="32982" y="0"/>
                    <a:pt x="73667" y="0"/>
                  </a:cubicBezTo>
                  <a:lnTo>
                    <a:pt x="1399672" y="0"/>
                  </a:lnTo>
                  <a:cubicBezTo>
                    <a:pt x="1440357" y="0"/>
                    <a:pt x="1473339" y="32982"/>
                    <a:pt x="1473339" y="73667"/>
                  </a:cubicBezTo>
                  <a:lnTo>
                    <a:pt x="1473339" y="663002"/>
                  </a:lnTo>
                  <a:cubicBezTo>
                    <a:pt x="1473339" y="703687"/>
                    <a:pt x="1440357" y="736669"/>
                    <a:pt x="1399672" y="736669"/>
                  </a:cubicBezTo>
                  <a:lnTo>
                    <a:pt x="73667" y="736669"/>
                  </a:lnTo>
                  <a:cubicBezTo>
                    <a:pt x="32982" y="736669"/>
                    <a:pt x="0" y="703687"/>
                    <a:pt x="0" y="663002"/>
                  </a:cubicBezTo>
                  <a:lnTo>
                    <a:pt x="0" y="736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826" tIns="116826" rIns="116826" bIns="116826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500" kern="1200" dirty="0" err="1"/>
                <a:t>Model</a:t>
              </a:r>
              <a:endParaRPr lang="es-ES" sz="2500" kern="1200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E159361-20D5-4175-815A-F457CB9542D1}"/>
                </a:ext>
              </a:extLst>
            </p:cNvPr>
            <p:cNvSpPr/>
            <p:nvPr/>
          </p:nvSpPr>
          <p:spPr>
            <a:xfrm rot="21600000">
              <a:off x="3286551" y="3383216"/>
              <a:ext cx="768885" cy="257835"/>
            </a:xfrm>
            <a:custGeom>
              <a:avLst/>
              <a:gdLst>
                <a:gd name="connsiteX0" fmla="*/ 0 w 768884"/>
                <a:gd name="connsiteY0" fmla="*/ 128917 h 257834"/>
                <a:gd name="connsiteX1" fmla="*/ 128917 w 768884"/>
                <a:gd name="connsiteY1" fmla="*/ 0 h 257834"/>
                <a:gd name="connsiteX2" fmla="*/ 128917 w 768884"/>
                <a:gd name="connsiteY2" fmla="*/ 51567 h 257834"/>
                <a:gd name="connsiteX3" fmla="*/ 639967 w 768884"/>
                <a:gd name="connsiteY3" fmla="*/ 51567 h 257834"/>
                <a:gd name="connsiteX4" fmla="*/ 639967 w 768884"/>
                <a:gd name="connsiteY4" fmla="*/ 0 h 257834"/>
                <a:gd name="connsiteX5" fmla="*/ 768884 w 768884"/>
                <a:gd name="connsiteY5" fmla="*/ 128917 h 257834"/>
                <a:gd name="connsiteX6" fmla="*/ 639967 w 768884"/>
                <a:gd name="connsiteY6" fmla="*/ 257834 h 257834"/>
                <a:gd name="connsiteX7" fmla="*/ 639967 w 768884"/>
                <a:gd name="connsiteY7" fmla="*/ 206267 h 257834"/>
                <a:gd name="connsiteX8" fmla="*/ 128917 w 768884"/>
                <a:gd name="connsiteY8" fmla="*/ 206267 h 257834"/>
                <a:gd name="connsiteX9" fmla="*/ 128917 w 768884"/>
                <a:gd name="connsiteY9" fmla="*/ 257834 h 257834"/>
                <a:gd name="connsiteX10" fmla="*/ 0 w 768884"/>
                <a:gd name="connsiteY10" fmla="*/ 128917 h 25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884" h="257834">
                  <a:moveTo>
                    <a:pt x="768884" y="128917"/>
                  </a:moveTo>
                  <a:lnTo>
                    <a:pt x="639967" y="257833"/>
                  </a:lnTo>
                  <a:lnTo>
                    <a:pt x="639967" y="206266"/>
                  </a:lnTo>
                  <a:lnTo>
                    <a:pt x="128917" y="206266"/>
                  </a:lnTo>
                  <a:lnTo>
                    <a:pt x="128917" y="257833"/>
                  </a:lnTo>
                  <a:lnTo>
                    <a:pt x="0" y="128917"/>
                  </a:lnTo>
                  <a:lnTo>
                    <a:pt x="128917" y="1"/>
                  </a:lnTo>
                  <a:lnTo>
                    <a:pt x="128917" y="51568"/>
                  </a:lnTo>
                  <a:lnTo>
                    <a:pt x="639967" y="51568"/>
                  </a:lnTo>
                  <a:lnTo>
                    <a:pt x="639967" y="1"/>
                  </a:lnTo>
                  <a:lnTo>
                    <a:pt x="768884" y="12891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7350" tIns="51568" rIns="77351" bIns="51567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200" kern="1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7D850D1-1AF8-4C3A-9437-2FC1DB3F4CC6}"/>
                </a:ext>
              </a:extLst>
            </p:cNvPr>
            <p:cNvSpPr/>
            <p:nvPr/>
          </p:nvSpPr>
          <p:spPr>
            <a:xfrm>
              <a:off x="1717100" y="3143799"/>
              <a:ext cx="1473339" cy="736669"/>
            </a:xfrm>
            <a:custGeom>
              <a:avLst/>
              <a:gdLst>
                <a:gd name="connsiteX0" fmla="*/ 0 w 1473339"/>
                <a:gd name="connsiteY0" fmla="*/ 73667 h 736669"/>
                <a:gd name="connsiteX1" fmla="*/ 73667 w 1473339"/>
                <a:gd name="connsiteY1" fmla="*/ 0 h 736669"/>
                <a:gd name="connsiteX2" fmla="*/ 1399672 w 1473339"/>
                <a:gd name="connsiteY2" fmla="*/ 0 h 736669"/>
                <a:gd name="connsiteX3" fmla="*/ 1473339 w 1473339"/>
                <a:gd name="connsiteY3" fmla="*/ 73667 h 736669"/>
                <a:gd name="connsiteX4" fmla="*/ 1473339 w 1473339"/>
                <a:gd name="connsiteY4" fmla="*/ 663002 h 736669"/>
                <a:gd name="connsiteX5" fmla="*/ 1399672 w 1473339"/>
                <a:gd name="connsiteY5" fmla="*/ 736669 h 736669"/>
                <a:gd name="connsiteX6" fmla="*/ 73667 w 1473339"/>
                <a:gd name="connsiteY6" fmla="*/ 736669 h 736669"/>
                <a:gd name="connsiteX7" fmla="*/ 0 w 1473339"/>
                <a:gd name="connsiteY7" fmla="*/ 663002 h 736669"/>
                <a:gd name="connsiteX8" fmla="*/ 0 w 1473339"/>
                <a:gd name="connsiteY8" fmla="*/ 73667 h 73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3339" h="736669">
                  <a:moveTo>
                    <a:pt x="0" y="73667"/>
                  </a:moveTo>
                  <a:cubicBezTo>
                    <a:pt x="0" y="32982"/>
                    <a:pt x="32982" y="0"/>
                    <a:pt x="73667" y="0"/>
                  </a:cubicBezTo>
                  <a:lnTo>
                    <a:pt x="1399672" y="0"/>
                  </a:lnTo>
                  <a:cubicBezTo>
                    <a:pt x="1440357" y="0"/>
                    <a:pt x="1473339" y="32982"/>
                    <a:pt x="1473339" y="73667"/>
                  </a:cubicBezTo>
                  <a:lnTo>
                    <a:pt x="1473339" y="663002"/>
                  </a:lnTo>
                  <a:cubicBezTo>
                    <a:pt x="1473339" y="703687"/>
                    <a:pt x="1440357" y="736669"/>
                    <a:pt x="1399672" y="736669"/>
                  </a:cubicBezTo>
                  <a:lnTo>
                    <a:pt x="73667" y="736669"/>
                  </a:lnTo>
                  <a:cubicBezTo>
                    <a:pt x="32982" y="736669"/>
                    <a:pt x="0" y="703687"/>
                    <a:pt x="0" y="663002"/>
                  </a:cubicBezTo>
                  <a:lnTo>
                    <a:pt x="0" y="736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826" tIns="116826" rIns="116826" bIns="116826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500" kern="1200" dirty="0"/>
                <a:t>View</a:t>
              </a:r>
            </a:p>
          </p:txBody>
        </p:sp>
      </p:grpSp>
      <p:sp>
        <p:nvSpPr>
          <p:cNvPr id="32" name="Smiley Face 31">
            <a:extLst>
              <a:ext uri="{FF2B5EF4-FFF2-40B4-BE49-F238E27FC236}">
                <a16:creationId xmlns:a16="http://schemas.microsoft.com/office/drawing/2014/main" id="{1C3C7C88-139F-4307-A6B9-73B7AE645CE7}"/>
              </a:ext>
            </a:extLst>
          </p:cNvPr>
          <p:cNvSpPr/>
          <p:nvPr/>
        </p:nvSpPr>
        <p:spPr bwMode="ltGray">
          <a:xfrm>
            <a:off x="274637" y="3183465"/>
            <a:ext cx="771525" cy="748310"/>
          </a:xfrm>
          <a:prstGeom prst="smileyFac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s-ES" dirty="0" err="1">
              <a:solidFill>
                <a:schemeClr val="bg1"/>
              </a:solidFill>
            </a:endParaRP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A5D27A38-302C-403A-ADE8-65055762741C}"/>
              </a:ext>
            </a:extLst>
          </p:cNvPr>
          <p:cNvSpPr/>
          <p:nvPr/>
        </p:nvSpPr>
        <p:spPr bwMode="ltGray">
          <a:xfrm rot="10800000">
            <a:off x="1215747" y="3366704"/>
            <a:ext cx="439813" cy="359239"/>
          </a:xfrm>
          <a:prstGeom prst="leftArrow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933" tIns="51290" rIns="76935" bIns="51289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1200" dirty="0" err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E3469C8C-4115-4DAC-A180-289826D01129}"/>
              </a:ext>
            </a:extLst>
          </p:cNvPr>
          <p:cNvSpPr/>
          <p:nvPr/>
        </p:nvSpPr>
        <p:spPr bwMode="ltGray">
          <a:xfrm rot="7367391">
            <a:off x="2523589" y="2200951"/>
            <a:ext cx="793953" cy="359239"/>
          </a:xfrm>
          <a:prstGeom prst="leftArrow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933" tIns="51290" rIns="76935" bIns="51289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1200" dirty="0" err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5041C8A7-D2CF-4286-80C5-91531A6A1BED}"/>
              </a:ext>
            </a:extLst>
          </p:cNvPr>
          <p:cNvSpPr/>
          <p:nvPr/>
        </p:nvSpPr>
        <p:spPr bwMode="ltGray">
          <a:xfrm rot="14615815">
            <a:off x="4256775" y="2248387"/>
            <a:ext cx="828058" cy="359239"/>
          </a:xfrm>
          <a:prstGeom prst="leftArrow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933" tIns="51290" rIns="76935" bIns="51289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1200" dirty="0" err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10858D-1CEC-4FD7-B3D4-855BFC9C94D9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Generation</a:t>
            </a:r>
            <a:endParaRPr lang="es-ES" dirty="0"/>
          </a:p>
          <a:p>
            <a:pPr lvl="1"/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known</a:t>
            </a:r>
            <a:r>
              <a:rPr lang="es-ES" dirty="0"/>
              <a:t> as </a:t>
            </a:r>
            <a:r>
              <a:rPr lang="es-ES" dirty="0" err="1"/>
              <a:t>pre-render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generation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content</a:t>
            </a:r>
            <a:r>
              <a:rPr lang="es-ES" dirty="0"/>
              <a:t> files </a:t>
            </a:r>
            <a:r>
              <a:rPr lang="es-ES" dirty="0" err="1"/>
              <a:t>is</a:t>
            </a:r>
            <a:r>
              <a:rPr lang="es-ES" dirty="0"/>
              <a:t> done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so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as </a:t>
            </a:r>
            <a:r>
              <a:rPr lang="es-ES" dirty="0" err="1"/>
              <a:t>soon</a:t>
            </a:r>
            <a:r>
              <a:rPr lang="es-ES" dirty="0"/>
              <a:t> as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request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 </a:t>
            </a:r>
            <a:r>
              <a:rPr lang="es-ES" dirty="0" err="1"/>
              <a:t>client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 angular-universal, </a:t>
            </a:r>
            <a:r>
              <a:rPr lang="es-ES" dirty="0" err="1"/>
              <a:t>gatsby</a:t>
            </a:r>
            <a:r>
              <a:rPr lang="es-ES" dirty="0"/>
              <a:t>(</a:t>
            </a:r>
            <a:r>
              <a:rPr lang="es-ES" dirty="0" err="1"/>
              <a:t>react</a:t>
            </a:r>
            <a:r>
              <a:rPr lang="es-ES" dirty="0"/>
              <a:t>)</a:t>
            </a:r>
          </a:p>
          <a:p>
            <a:pPr lvl="1"/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467D-4B6C-4473-AF1B-FEDFD5311289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Client </a:t>
            </a:r>
            <a:r>
              <a:rPr lang="es-ES" dirty="0" err="1"/>
              <a:t>Side</a:t>
            </a:r>
            <a:r>
              <a:rPr lang="es-ES" dirty="0"/>
              <a:t> </a:t>
            </a:r>
            <a:r>
              <a:rPr lang="es-ES" dirty="0" err="1"/>
              <a:t>Rendering</a:t>
            </a:r>
            <a:endParaRPr lang="es-ES" dirty="0"/>
          </a:p>
          <a:p>
            <a:pPr lvl="1"/>
            <a:r>
              <a:rPr lang="es-ES" dirty="0"/>
              <a:t>Renders </a:t>
            </a:r>
            <a:r>
              <a:rPr lang="es-ES" dirty="0" err="1"/>
              <a:t>content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client’s</a:t>
            </a:r>
            <a:r>
              <a:rPr lang="es-ES" dirty="0"/>
              <a:t> browser</a:t>
            </a:r>
          </a:p>
          <a:p>
            <a:pPr lvl="1"/>
            <a:r>
              <a:rPr lang="es-ES" dirty="0"/>
              <a:t>Single Page </a:t>
            </a:r>
            <a:r>
              <a:rPr lang="es-ES" dirty="0" err="1"/>
              <a:t>Applications</a:t>
            </a:r>
            <a:r>
              <a:rPr lang="es-ES" dirty="0"/>
              <a:t>, </a:t>
            </a:r>
            <a:r>
              <a:rPr lang="es-ES" dirty="0" err="1"/>
              <a:t>highly</a:t>
            </a:r>
            <a:r>
              <a:rPr lang="es-ES" dirty="0"/>
              <a:t> </a:t>
            </a:r>
            <a:r>
              <a:rPr lang="es-ES" dirty="0" err="1"/>
              <a:t>dynamic</a:t>
            </a:r>
            <a:r>
              <a:rPr lang="es-ES" dirty="0"/>
              <a:t> </a:t>
            </a:r>
            <a:r>
              <a:rPr lang="es-ES" dirty="0" err="1"/>
              <a:t>content</a:t>
            </a:r>
            <a:endParaRPr lang="es-ES" dirty="0"/>
          </a:p>
          <a:p>
            <a:pPr lvl="1"/>
            <a:r>
              <a:rPr lang="es-ES" dirty="0" err="1"/>
              <a:t>Slower</a:t>
            </a:r>
            <a:r>
              <a:rPr lang="es-ES" dirty="0"/>
              <a:t> </a:t>
            </a:r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loading</a:t>
            </a:r>
            <a:r>
              <a:rPr lang="es-ES" dirty="0"/>
              <a:t> times</a:t>
            </a:r>
          </a:p>
          <a:p>
            <a:pPr lvl="1"/>
            <a:r>
              <a:rPr lang="es-ES" dirty="0"/>
              <a:t>Not </a:t>
            </a:r>
            <a:r>
              <a:rPr lang="es-ES" dirty="0" err="1"/>
              <a:t>Search</a:t>
            </a:r>
            <a:r>
              <a:rPr lang="es-ES" dirty="0"/>
              <a:t> </a:t>
            </a:r>
            <a:r>
              <a:rPr lang="es-ES" dirty="0" err="1"/>
              <a:t>Engine</a:t>
            </a:r>
            <a:r>
              <a:rPr lang="es-ES" dirty="0"/>
              <a:t> </a:t>
            </a:r>
            <a:r>
              <a:rPr lang="es-ES" dirty="0" err="1"/>
              <a:t>Optimized</a:t>
            </a:r>
            <a:br>
              <a:rPr lang="es-ES" dirty="0"/>
            </a:br>
            <a:endParaRPr lang="es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794B3-A68C-43E2-B5F3-5E913004B56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Server </a:t>
            </a:r>
            <a:r>
              <a:rPr lang="es-ES" dirty="0" err="1"/>
              <a:t>Side</a:t>
            </a:r>
            <a:r>
              <a:rPr lang="es-ES" dirty="0"/>
              <a:t> </a:t>
            </a:r>
            <a:r>
              <a:rPr lang="es-ES" dirty="0" err="1"/>
              <a:t>Rendering</a:t>
            </a:r>
            <a:endParaRPr lang="es-ES" dirty="0"/>
          </a:p>
          <a:p>
            <a:pPr lvl="1"/>
            <a:r>
              <a:rPr lang="es-ES" dirty="0"/>
              <a:t>Renders </a:t>
            </a:r>
            <a:r>
              <a:rPr lang="es-ES" dirty="0" err="1"/>
              <a:t>one</a:t>
            </a:r>
            <a:r>
              <a:rPr lang="es-ES" dirty="0"/>
              <a:t> page per </a:t>
            </a:r>
            <a:r>
              <a:rPr lang="es-ES" dirty="0" err="1"/>
              <a:t>client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 </a:t>
            </a:r>
            <a:r>
              <a:rPr lang="es-ES" dirty="0" err="1"/>
              <a:t>dynamically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Slower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CSR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interactions</a:t>
            </a:r>
            <a:r>
              <a:rPr lang="es-ES" dirty="0"/>
              <a:t>,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suited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content</a:t>
            </a:r>
            <a:r>
              <a:rPr lang="es-ES" dirty="0"/>
              <a:t> </a:t>
            </a:r>
            <a:r>
              <a:rPr lang="es-ES" dirty="0" err="1"/>
              <a:t>delivery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Search</a:t>
            </a:r>
            <a:r>
              <a:rPr lang="es-ES" dirty="0"/>
              <a:t> </a:t>
            </a:r>
            <a:r>
              <a:rPr lang="es-ES" dirty="0" err="1"/>
              <a:t>Engine</a:t>
            </a:r>
            <a:r>
              <a:rPr lang="es-ES" dirty="0"/>
              <a:t> </a:t>
            </a:r>
            <a:r>
              <a:rPr lang="es-ES" dirty="0" err="1"/>
              <a:t>Optimized</a:t>
            </a:r>
            <a:endParaRPr lang="es-ES" dirty="0"/>
          </a:p>
          <a:p>
            <a:pPr lvl="1"/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 a </a:t>
            </a:r>
            <a:r>
              <a:rPr lang="es-ES" dirty="0" err="1"/>
              <a:t>monolith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DE0E8E-F74E-4EAD-B46F-5B121265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When</a:t>
            </a:r>
            <a:r>
              <a:rPr lang="es-ES" dirty="0"/>
              <a:t> do </a:t>
            </a:r>
            <a:r>
              <a:rPr lang="es-ES" dirty="0" err="1"/>
              <a:t>we</a:t>
            </a:r>
            <a:r>
              <a:rPr lang="es-ES" dirty="0"/>
              <a:t> render? </a:t>
            </a:r>
            <a:r>
              <a:rPr lang="es-ES" dirty="0" err="1"/>
              <a:t>Ssr</a:t>
            </a:r>
            <a:r>
              <a:rPr lang="es-ES" dirty="0"/>
              <a:t>, </a:t>
            </a:r>
            <a:r>
              <a:rPr lang="es-ES" dirty="0" err="1"/>
              <a:t>csr</a:t>
            </a:r>
            <a:r>
              <a:rPr lang="es-ES" dirty="0"/>
              <a:t> and </a:t>
            </a:r>
            <a:r>
              <a:rPr lang="es-ES" dirty="0" err="1"/>
              <a:t>ssg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1C66D-5181-4C34-A742-22B131CF0A6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0105A2-6667-4D44-A336-62AFF8DF4E2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CONFIDENTIAL | AUTHORIZED 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D134BA-F73E-480A-B870-E9AF3283382C}"/>
              </a:ext>
            </a:extLst>
          </p:cNvPr>
          <p:cNvSpPr txBox="1">
            <a:spLocks/>
          </p:cNvSpPr>
          <p:nvPr/>
        </p:nvSpPr>
        <p:spPr>
          <a:xfrm>
            <a:off x="385100" y="4308182"/>
            <a:ext cx="11396085" cy="5099635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91440" rIns="0" bIns="9144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" panose="020B0303030202060203" pitchFamily="34" charset="0"/>
              <a:buNone/>
            </a:pPr>
            <a:r>
              <a:rPr lang="es-ES" dirty="0"/>
              <a:t>Incremental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Regeneration</a:t>
            </a:r>
            <a:endParaRPr lang="es-ES" dirty="0"/>
          </a:p>
          <a:p>
            <a:pPr lvl="1"/>
            <a:r>
              <a:rPr lang="es-ES" dirty="0"/>
              <a:t>Next step in SSG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content</a:t>
            </a:r>
            <a:r>
              <a:rPr lang="es-ES" dirty="0"/>
              <a:t> </a:t>
            </a:r>
            <a:r>
              <a:rPr lang="es-ES" dirty="0" err="1"/>
              <a:t>gets</a:t>
            </a:r>
            <a:r>
              <a:rPr lang="es-ES" dirty="0"/>
              <a:t> </a:t>
            </a:r>
            <a:r>
              <a:rPr lang="es-ES" dirty="0" err="1"/>
              <a:t>periodically</a:t>
            </a:r>
            <a:r>
              <a:rPr lang="es-ES" dirty="0"/>
              <a:t> </a:t>
            </a:r>
            <a:r>
              <a:rPr lang="es-ES" dirty="0" err="1"/>
              <a:t>updated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870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F6CBDC50-5017-495C-86B1-E0B7207A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BB3045E-8FDA-4487-B172-D72EFD7123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6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85FC6ACE-4A50-4F88-8B81-7BF4C86423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36081F-1115-4C08-9A7A-786D30B89F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55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65A41B0-3F8E-4E0B-A549-476F2B77114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51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1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F6CBDC50-5017-495C-86B1-E0B7207A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 - </a:t>
            </a:r>
            <a:r>
              <a:rPr lang="es-ES" dirty="0" err="1"/>
              <a:t>Feel</a:t>
            </a:r>
            <a:r>
              <a:rPr lang="es-ES" dirty="0"/>
              <a:t> free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raise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questions</a:t>
            </a:r>
            <a:endParaRPr lang="en-US" dirty="0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BB3045E-8FDA-4487-B172-D72EFD7123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8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85FC6ACE-4A50-4F88-8B81-7BF4C86423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36081F-1115-4C08-9A7A-786D30B89F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s-ES" dirty="0" err="1"/>
              <a:t>Is</a:t>
            </a:r>
            <a:r>
              <a:rPr lang="es-ES" dirty="0"/>
              <a:t> MUSE a </a:t>
            </a:r>
            <a:r>
              <a:rPr lang="es-ES" dirty="0" err="1"/>
              <a:t>JAMstack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r>
              <a:rPr lang="es-ES" dirty="0"/>
              <a:t>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70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ACEA2-A113-4830-BC11-F3AC117561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Any additional information can be found at </a:t>
            </a:r>
          </a:p>
          <a:p>
            <a:pPr marL="342900" indent="-342900">
              <a:buFontTx/>
              <a:buChar char="-"/>
            </a:pPr>
            <a:r>
              <a:rPr lang="en-US" dirty="0">
                <a:hlinkClick r:id="rId3"/>
              </a:rPr>
              <a:t>JAMstack.org/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>
                <a:hlinkClick r:id="rId4"/>
              </a:rPr>
              <a:t>scully.io/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Contact us : </a:t>
            </a:r>
            <a:r>
              <a:rPr lang="en-US" dirty="0">
                <a:hlinkClick r:id="rId5"/>
              </a:rPr>
              <a:t>antonio-jesus.santana-bonache@hpe.com</a:t>
            </a:r>
            <a:r>
              <a:rPr lang="en-US" dirty="0"/>
              <a:t> or </a:t>
            </a:r>
            <a:r>
              <a:rPr lang="en-US" dirty="0">
                <a:hlinkClick r:id="rId6"/>
              </a:rPr>
              <a:t>robert-edward.friedel@hpe.com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3817C569-99BE-4C61-8DBB-67B2DD76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23718AE-1ECF-495D-9D8E-83CBCF47E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4477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 Standard 16x9 Black Templat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">
      <a:majorFont>
        <a:latin typeface="MetricHPE Black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1440" tIns="91440" rIns="91440" bIns="91440" rtlCol="0" anchor="ctr" anchorCtr="0">
        <a:noAutofit/>
      </a:bodyPr>
      <a:lstStyle>
        <a:defPPr algn="ctr">
          <a:lnSpc>
            <a:spcPct val="90000"/>
          </a:lnSpc>
          <a:spcBef>
            <a:spcPts val="400"/>
          </a:spcBef>
          <a:defRPr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HPE Standard 16x9 Black Template" id="{C22C3192-A93A-4AAC-B1D3-278E416063BF}" vid="{EE8CA267-1D7E-4187-A31B-6CA2AC5EC497}"/>
    </a:ext>
  </a:extLst>
</a:theme>
</file>

<file path=ppt/theme/theme2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3BE08D3416C348A72123B6EAAFED42" ma:contentTypeVersion="13" ma:contentTypeDescription="Create a new document." ma:contentTypeScope="" ma:versionID="9a1c3d312980ce91288f8a281cc754d2">
  <xsd:schema xmlns:xsd="http://www.w3.org/2001/XMLSchema" xmlns:xs="http://www.w3.org/2001/XMLSchema" xmlns:p="http://schemas.microsoft.com/office/2006/metadata/properties" xmlns:ns3="bfe5b6d5-f74c-4552-82e4-e4793e7fbdad" xmlns:ns4="4c4a9a5d-2512-4496-ba5e-c8af85430488" targetNamespace="http://schemas.microsoft.com/office/2006/metadata/properties" ma:root="true" ma:fieldsID="d7661895fc09a9f1723b08231e285b7d" ns3:_="" ns4:_="">
    <xsd:import namespace="bfe5b6d5-f74c-4552-82e4-e4793e7fbdad"/>
    <xsd:import namespace="4c4a9a5d-2512-4496-ba5e-c8af854304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e5b6d5-f74c-4552-82e4-e4793e7fbd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4a9a5d-2512-4496-ba5e-c8af8543048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A3D432-67D8-4593-A37C-AEB7E52351BA}">
  <ds:schemaRefs>
    <ds:schemaRef ds:uri="http://purl.org/dc/elements/1.1/"/>
    <ds:schemaRef ds:uri="http://purl.org/dc/dcmitype/"/>
    <ds:schemaRef ds:uri="http://schemas.microsoft.com/office/2006/metadata/properties"/>
    <ds:schemaRef ds:uri="4c4a9a5d-2512-4496-ba5e-c8af85430488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bfe5b6d5-f74c-4552-82e4-e4793e7fbdad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A3B3CC2-0F26-474C-A106-55BE6EB43F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199154-8530-4597-B8B9-8681028ACF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e5b6d5-f74c-4552-82e4-e4793e7fbdad"/>
    <ds:schemaRef ds:uri="4c4a9a5d-2512-4496-ba5e-c8af85430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jamstack</Template>
  <TotalTime>0</TotalTime>
  <Words>676</Words>
  <Application>Microsoft Office PowerPoint</Application>
  <PresentationFormat>Widescreen</PresentationFormat>
  <Paragraphs>98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MetricHPE Black</vt:lpstr>
      <vt:lpstr>Arial</vt:lpstr>
      <vt:lpstr>MetricHPE</vt:lpstr>
      <vt:lpstr>HPE Standard 16x9 Black Template</vt:lpstr>
      <vt:lpstr>JAMstack</vt:lpstr>
      <vt:lpstr>What is Jamstack?</vt:lpstr>
      <vt:lpstr>JAM</vt:lpstr>
      <vt:lpstr>MVC and MVVM trends</vt:lpstr>
      <vt:lpstr>When do we render? Ssr, csr and ssg</vt:lpstr>
      <vt:lpstr>DEMO TIME</vt:lpstr>
      <vt:lpstr>PowerPoint Presentation</vt:lpstr>
      <vt:lpstr>Q &amp; A - Feel free to raise any questions</vt:lpstr>
      <vt:lpstr>Thank you</vt:lpstr>
    </vt:vector>
  </TitlesOfParts>
  <Company>Hewlett Packard Enterprise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JAMstack</dc:title>
  <dc:creator>Friedel Robert Edward</dc:creator>
  <cp:lastModifiedBy>Friedel Robert Edward</cp:lastModifiedBy>
  <cp:revision>24</cp:revision>
  <dcterms:created xsi:type="dcterms:W3CDTF">2023-03-02T13:03:34Z</dcterms:created>
  <dcterms:modified xsi:type="dcterms:W3CDTF">2023-03-03T09:17:26Z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0x0101001B3BE08D3416C348A72123B6EAAFED42</vt:lpwstr>
  </property>
</Properties>
</file>