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7FC5851-9F26-4890-B178-351A0AA807D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&amp; Github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简易使用指南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212640" y="4608000"/>
            <a:ext cx="6867360" cy="2376000"/>
          </a:xfrm>
          <a:prstGeom prst="rect">
            <a:avLst/>
          </a:prstGeom>
          <a:ln>
            <a:noFill/>
          </a:ln>
        </p:spPr>
      </p:pic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的基本操作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创建本机仓库：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从网络服务器复制一个仓库：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添加已有文件到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 area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（监视区）：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提交文件到仓库：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4653360" y="1832040"/>
            <a:ext cx="1610640" cy="5439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360000" y="3225960"/>
            <a:ext cx="6977520" cy="4460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288000" y="4686120"/>
            <a:ext cx="2350800" cy="6418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5"/>
          <a:stretch/>
        </p:blipFill>
        <p:spPr>
          <a:xfrm>
            <a:off x="275760" y="7079040"/>
            <a:ext cx="5268240" cy="33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408000" y="199800"/>
            <a:ext cx="3527640" cy="150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的基本操作流程示例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59560" y="648000"/>
            <a:ext cx="5932440" cy="12297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88000" y="1944000"/>
            <a:ext cx="9546480" cy="31784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39840" y="6121080"/>
            <a:ext cx="2144160" cy="35892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73" name="" descr=""/>
          <p:cNvPicPr/>
          <p:nvPr/>
        </p:nvPicPr>
        <p:blipFill>
          <a:blip r:embed="rId4"/>
          <a:stretch/>
        </p:blipFill>
        <p:spPr>
          <a:xfrm>
            <a:off x="3630960" y="5169600"/>
            <a:ext cx="6161040" cy="23184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74" name="Line 2"/>
          <p:cNvSpPr/>
          <p:nvPr/>
        </p:nvSpPr>
        <p:spPr>
          <a:xfrm>
            <a:off x="2232000" y="1584000"/>
            <a:ext cx="1224000" cy="0"/>
          </a:xfrm>
          <a:prstGeom prst="line">
            <a:avLst/>
          </a:prstGeom>
          <a:ln w="7632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3"/>
          <p:cNvSpPr/>
          <p:nvPr/>
        </p:nvSpPr>
        <p:spPr>
          <a:xfrm>
            <a:off x="360000" y="1877760"/>
            <a:ext cx="2016000" cy="0"/>
          </a:xfrm>
          <a:prstGeom prst="line">
            <a:avLst/>
          </a:prstGeom>
          <a:ln w="7632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4"/>
          <p:cNvSpPr/>
          <p:nvPr/>
        </p:nvSpPr>
        <p:spPr>
          <a:xfrm>
            <a:off x="360000" y="3600000"/>
            <a:ext cx="2016000" cy="0"/>
          </a:xfrm>
          <a:prstGeom prst="line">
            <a:avLst/>
          </a:prstGeom>
          <a:ln w="7632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5"/>
          <p:cNvSpPr/>
          <p:nvPr/>
        </p:nvSpPr>
        <p:spPr>
          <a:xfrm>
            <a:off x="3672000" y="6408000"/>
            <a:ext cx="2016000" cy="0"/>
          </a:xfrm>
          <a:prstGeom prst="line">
            <a:avLst/>
          </a:prstGeom>
          <a:ln w="7632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6"/>
          <p:cNvSpPr/>
          <p:nvPr/>
        </p:nvSpPr>
        <p:spPr>
          <a:xfrm>
            <a:off x="4320000" y="7344000"/>
            <a:ext cx="2016000" cy="0"/>
          </a:xfrm>
          <a:prstGeom prst="line">
            <a:avLst/>
          </a:prstGeom>
          <a:ln w="7632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60000" y="216000"/>
            <a:ext cx="7632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接下来编辑一个已有的文件：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CONTRIBUTING.md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52880" y="613440"/>
            <a:ext cx="7467120" cy="30585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25520" y="3668040"/>
            <a:ext cx="9078480" cy="10227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432000" y="4690800"/>
            <a:ext cx="6139080" cy="279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8640" y="119160"/>
            <a:ext cx="9459360" cy="45608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44000" y="4723560"/>
            <a:ext cx="5899680" cy="27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版本控制系统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control system,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简称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，也就是所谓版本控制系统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最简单的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给每个文件（或项目目录）不同版本以不同的文件名（一般以时间为主），例：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file1_2017_6_1_v1.c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好处：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简单，直接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不好：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无法快速查看版本信息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重复保存，浪费空间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不利于统一管理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集中化的版本控制系统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36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集中化的版本控制系统，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好处：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易于管理，一致性好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不好：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必须联网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服务器出问题时会造成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严重后果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548600" y="2272320"/>
            <a:ext cx="5315400" cy="37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分布式版本控制系统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Version Control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好处：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分布存储，安全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分支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不好：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不太适合非文本类型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896000" y="2257920"/>
            <a:ext cx="4536000" cy="50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的简要介绍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传统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保存改变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保存快照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snapshot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296000" y="2376000"/>
            <a:ext cx="7493760" cy="23839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296000" y="5022360"/>
            <a:ext cx="7920000" cy="24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的特色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保存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snapshot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而不是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几乎全是本地操作，没有网络延迟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每个文件都有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checksum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，任何修改都会被感知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有三个工作状态：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866240" y="4824000"/>
            <a:ext cx="6557760" cy="260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的安装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  <a:ea typeface="FreeMono"/>
              </a:rPr>
              <a:t>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  <a:ea typeface="FreeMono"/>
              </a:rPr>
              <a:t>linux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  <a:ea typeface="FreeMono"/>
              </a:rPr>
              <a:t>下（如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  <a:ea typeface="FreeMono"/>
              </a:rPr>
              <a:t>ubuntu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  <a:ea typeface="FreeMono"/>
              </a:rPr>
              <a:t>）：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sudo apt-get install git-all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windows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下：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到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http://git-scm.com/download/win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下载安装程序，注意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32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位和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64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位区别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注意要选择安装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git bash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设置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设置用户名和邮箱地址以方便提交：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368000" y="2581920"/>
            <a:ext cx="6639840" cy="79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2017-02-12T12:37:05Z</dcterms:created>
  <dc:creator>lin dachuan</dc:creator>
  <dc:description/>
  <dc:language>zh-CN</dc:language>
  <cp:lastModifiedBy>lin dachuan</cp:lastModifiedBy>
  <dcterms:modified xsi:type="dcterms:W3CDTF">2017-02-12T14:42:39Z</dcterms:modified>
  <cp:revision>9</cp:revision>
  <dc:subject/>
  <dc:title/>
</cp:coreProperties>
</file>