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8358F-1449-4146-BA39-D2B4602D30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FD4D7B0-403B-426E-9D85-CB4FE0575B0D}">
      <dgm:prSet phldrT="[文本]"/>
      <dgm:spPr/>
      <dgm:t>
        <a:bodyPr/>
        <a:lstStyle/>
        <a:p>
          <a:r>
            <a:rPr lang="zh-CN" altLang="en-US" dirty="0"/>
            <a:t>可编程逻辑器件：</a:t>
          </a:r>
          <a:r>
            <a:rPr lang="en-US" altLang="zh-CN" dirty="0"/>
            <a:t>PLD</a:t>
          </a:r>
          <a:endParaRPr lang="zh-CN" altLang="en-US" dirty="0"/>
        </a:p>
      </dgm:t>
    </dgm:pt>
    <dgm:pt modelId="{08DEF1A0-B2B1-4071-94E9-DE3CA6494904}" type="par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BD8E75F6-6F6C-4A47-965E-4DDAAE6FC9EC}" type="sib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6BE63835-84CA-45C6-A973-C89BF85749D7}">
      <dgm:prSet phldrT="[文本]"/>
      <dgm:spPr/>
      <dgm:t>
        <a:bodyPr/>
        <a:lstStyle/>
        <a:p>
          <a:r>
            <a:rPr lang="zh-CN" altLang="en-US" dirty="0"/>
            <a:t>简单</a:t>
          </a:r>
          <a:r>
            <a:rPr lang="en-US" altLang="zh-CN" dirty="0"/>
            <a:t>PLD</a:t>
          </a:r>
          <a:endParaRPr lang="zh-CN" altLang="en-US" dirty="0"/>
        </a:p>
      </dgm:t>
    </dgm:pt>
    <dgm:pt modelId="{99E45395-7858-48C1-8F02-2AA3E08CC30D}" type="par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5BE19766-FFE0-4826-BCD0-78DB49B1CCE4}" type="sib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D19B4A9B-8F66-461F-BF78-C028D0A958B5}">
      <dgm:prSet phldrT="[文本]"/>
      <dgm:spPr/>
      <dgm:t>
        <a:bodyPr/>
        <a:lstStyle/>
        <a:p>
          <a:r>
            <a:rPr lang="zh-CN" altLang="en-US" dirty="0"/>
            <a:t>复杂</a:t>
          </a:r>
          <a:r>
            <a:rPr lang="en-US" altLang="zh-CN" dirty="0"/>
            <a:t>PLD</a:t>
          </a:r>
          <a:endParaRPr lang="zh-CN" altLang="en-US" dirty="0"/>
        </a:p>
      </dgm:t>
    </dgm:pt>
    <dgm:pt modelId="{B6ED79CB-C6DC-42F2-93D3-35A96925CF33}" type="par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E46BD652-3C59-4D9C-9240-733EDF71D950}" type="sib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B912A7AA-2063-4470-8276-98F4C50E3A93}">
      <dgm:prSet/>
      <dgm:spPr/>
      <dgm:t>
        <a:bodyPr/>
        <a:lstStyle/>
        <a:p>
          <a:r>
            <a:rPr lang="en-US" altLang="zh-CN" dirty="0"/>
            <a:t>PROM</a:t>
          </a:r>
          <a:r>
            <a:rPr lang="zh-CN" altLang="en-US" dirty="0"/>
            <a:t>：</a:t>
          </a:r>
          <a:r>
            <a:rPr lang="en-US" altLang="en-US" dirty="0"/>
            <a:t>Programmable Read-Only Memory </a:t>
          </a:r>
        </a:p>
        <a:p>
          <a:r>
            <a:rPr lang="zh-CN" altLang="en-US" dirty="0"/>
            <a:t>可编程序只读存储器</a:t>
          </a:r>
        </a:p>
      </dgm:t>
    </dgm:pt>
    <dgm:pt modelId="{93A78083-C4E7-4085-906C-FC5612E22DEC}" type="par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74923F20-FB3A-48EB-BF45-17E2E97F38DC}" type="sib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F75621B1-E40C-4F47-A3F6-982FDA4F8050}">
      <dgm:prSet phldrT="[文本]"/>
      <dgm:spPr/>
      <dgm:t>
        <a:bodyPr/>
        <a:lstStyle/>
        <a:p>
          <a:r>
            <a:rPr lang="en-US" altLang="zh-CN" dirty="0"/>
            <a:t>PLA</a:t>
          </a:r>
          <a:r>
            <a:rPr lang="zh-CN" altLang="en-US" dirty="0"/>
            <a:t>：</a:t>
          </a:r>
          <a:r>
            <a:rPr lang="en-US" b="0" i="0" dirty="0"/>
            <a:t>Programmable Logic </a:t>
          </a:r>
        </a:p>
        <a:p>
          <a:r>
            <a:rPr lang="en-US" b="0" i="0" dirty="0"/>
            <a:t>Array</a:t>
          </a:r>
          <a:r>
            <a:rPr lang="zh-CN" altLang="en-US" b="0" i="0" dirty="0"/>
            <a:t>，可编程逻辑阵列</a:t>
          </a:r>
          <a:endParaRPr lang="zh-CN" altLang="en-US" dirty="0"/>
        </a:p>
      </dgm:t>
    </dgm:pt>
    <dgm:pt modelId="{827A3E96-D1B7-4CA4-AFCB-090B08778913}" type="par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00E3A22E-B978-425F-BD85-57A4D75D8689}" type="sib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DEA45735-2A59-40D1-8481-8CE119E44CE6}">
      <dgm:prSet phldrT="[文本]"/>
      <dgm:spPr/>
      <dgm:t>
        <a:bodyPr/>
        <a:lstStyle/>
        <a:p>
          <a:r>
            <a:rPr lang="en-US" altLang="zh-CN" dirty="0"/>
            <a:t>PAL</a:t>
          </a:r>
          <a:r>
            <a:rPr lang="zh-CN" altLang="en-US" dirty="0"/>
            <a:t>：</a:t>
          </a:r>
          <a:r>
            <a:rPr lang="en-US" altLang="en-US" dirty="0"/>
            <a:t>Programmable Array Logic</a:t>
          </a:r>
          <a:r>
            <a:rPr lang="zh-CN" altLang="en-US" dirty="0"/>
            <a:t>，可编程阵列逻辑</a:t>
          </a:r>
        </a:p>
      </dgm:t>
    </dgm:pt>
    <dgm:pt modelId="{1A917DC0-324A-4359-93D6-5DB454894D53}" type="par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D245ABB6-7B71-400C-AEC4-DB7058D98D18}" type="sib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9A1BFEF9-6D96-4A83-AF1B-B2F1DE0ED41F}">
      <dgm:prSet/>
      <dgm:spPr/>
      <dgm:t>
        <a:bodyPr/>
        <a:lstStyle/>
        <a:p>
          <a:r>
            <a:rPr lang="en-US" altLang="zh-CN" dirty="0"/>
            <a:t>GAL</a:t>
          </a:r>
          <a:r>
            <a:rPr lang="zh-CN" altLang="en-US" dirty="0"/>
            <a:t>：</a:t>
          </a:r>
          <a:r>
            <a:rPr lang="en-US" altLang="en-US" dirty="0"/>
            <a:t>Generic Array Logic</a:t>
          </a:r>
        </a:p>
        <a:p>
          <a:r>
            <a:rPr lang="zh-CN" altLang="en-US" dirty="0"/>
            <a:t>通用阵列逻辑</a:t>
          </a:r>
        </a:p>
      </dgm:t>
    </dgm:pt>
    <dgm:pt modelId="{9CAB999E-E46F-4A2D-81B9-7489B264F0E6}" type="par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003DC191-F5F6-4C79-B83F-282B7BB0CA3B}" type="sib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61896EB4-25DF-41E4-9EE0-7F8AE996A520}">
      <dgm:prSet phldrT="[文本]"/>
      <dgm:spPr/>
      <dgm:t>
        <a:bodyPr/>
        <a:lstStyle/>
        <a:p>
          <a:r>
            <a:rPr lang="en-US" altLang="zh-CN" dirty="0"/>
            <a:t>CPLD</a:t>
          </a:r>
          <a:r>
            <a:rPr lang="zh-CN" altLang="en-US" dirty="0"/>
            <a:t>：</a:t>
          </a:r>
          <a:r>
            <a:rPr lang="en-US" altLang="en-US" dirty="0"/>
            <a:t>Complex Programmable Logic Device</a:t>
          </a:r>
          <a:r>
            <a:rPr lang="zh-CN" altLang="en-US" dirty="0"/>
            <a:t>，复杂可编程逻辑器件</a:t>
          </a:r>
        </a:p>
      </dgm:t>
    </dgm:pt>
    <dgm:pt modelId="{BF3DED93-1D69-41DB-A002-C103A97374B9}" type="par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05B59FAF-CE83-4A99-AD07-5360F738931B}" type="sib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1DF8B527-7F35-435A-9461-24F5FA54EB9F}">
      <dgm:prSet phldrT="[文本]"/>
      <dgm:spPr/>
      <dgm:t>
        <a:bodyPr/>
        <a:lstStyle/>
        <a:p>
          <a:r>
            <a:rPr lang="en-US" altLang="zh-CN" dirty="0"/>
            <a:t>FPGA</a:t>
          </a:r>
          <a:r>
            <a:rPr lang="zh-CN" altLang="en-US" dirty="0"/>
            <a:t>：</a:t>
          </a:r>
          <a:r>
            <a:rPr lang="en-US" altLang="en-US" dirty="0"/>
            <a:t>Field Programmable Gate Array</a:t>
          </a:r>
          <a:r>
            <a:rPr lang="zh-CN" altLang="en-US" dirty="0"/>
            <a:t>，现场可编程逻辑闸阵列</a:t>
          </a:r>
        </a:p>
      </dgm:t>
    </dgm:pt>
    <dgm:pt modelId="{D38D47B5-9E16-41CE-B689-064209B6F36F}" type="par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60703B90-41FB-4365-BDB3-07F97230A9DB}" type="sib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152DCD70-ACF5-473F-977C-28241781AB30}" type="pres">
      <dgm:prSet presAssocID="{ACC8358F-1449-4146-BA39-D2B4602D30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14A6B7-A819-4A99-9C4C-964988A6BA8B}" type="pres">
      <dgm:prSet presAssocID="{7FD4D7B0-403B-426E-9D85-CB4FE0575B0D}" presName="hierRoot1" presStyleCnt="0">
        <dgm:presLayoutVars>
          <dgm:hierBranch val="init"/>
        </dgm:presLayoutVars>
      </dgm:prSet>
      <dgm:spPr/>
    </dgm:pt>
    <dgm:pt modelId="{BB0CF0BB-3063-4294-A73C-2E0BDACB2837}" type="pres">
      <dgm:prSet presAssocID="{7FD4D7B0-403B-426E-9D85-CB4FE0575B0D}" presName="rootComposite1" presStyleCnt="0"/>
      <dgm:spPr/>
    </dgm:pt>
    <dgm:pt modelId="{E89F2254-C303-41DC-9B44-AF750EA6919C}" type="pres">
      <dgm:prSet presAssocID="{7FD4D7B0-403B-426E-9D85-CB4FE0575B0D}" presName="rootText1" presStyleLbl="node0" presStyleIdx="0" presStyleCnt="1" custScaleX="290024" custLinFactNeighborY="6971">
        <dgm:presLayoutVars>
          <dgm:chPref val="3"/>
        </dgm:presLayoutVars>
      </dgm:prSet>
      <dgm:spPr/>
    </dgm:pt>
    <dgm:pt modelId="{765A13E8-9A90-4743-BFE5-DAB81D6F55BA}" type="pres">
      <dgm:prSet presAssocID="{7FD4D7B0-403B-426E-9D85-CB4FE0575B0D}" presName="rootConnector1" presStyleLbl="node1" presStyleIdx="0" presStyleCnt="0"/>
      <dgm:spPr/>
    </dgm:pt>
    <dgm:pt modelId="{A8099E11-1016-42FE-B417-04FF94AD3BA6}" type="pres">
      <dgm:prSet presAssocID="{7FD4D7B0-403B-426E-9D85-CB4FE0575B0D}" presName="hierChild2" presStyleCnt="0"/>
      <dgm:spPr/>
    </dgm:pt>
    <dgm:pt modelId="{96FA992B-D4AA-4670-8975-3D3D14B214D3}" type="pres">
      <dgm:prSet presAssocID="{99E45395-7858-48C1-8F02-2AA3E08CC30D}" presName="Name37" presStyleLbl="parChTrans1D2" presStyleIdx="0" presStyleCnt="2"/>
      <dgm:spPr/>
    </dgm:pt>
    <dgm:pt modelId="{4426E77D-47A8-4EDA-B155-636B3B645105}" type="pres">
      <dgm:prSet presAssocID="{6BE63835-84CA-45C6-A973-C89BF85749D7}" presName="hierRoot2" presStyleCnt="0">
        <dgm:presLayoutVars>
          <dgm:hierBranch val="init"/>
        </dgm:presLayoutVars>
      </dgm:prSet>
      <dgm:spPr/>
    </dgm:pt>
    <dgm:pt modelId="{536A693E-717A-456D-88A5-D0723253830C}" type="pres">
      <dgm:prSet presAssocID="{6BE63835-84CA-45C6-A973-C89BF85749D7}" presName="rootComposite" presStyleCnt="0"/>
      <dgm:spPr/>
    </dgm:pt>
    <dgm:pt modelId="{C04B42BF-8027-4C05-B5A3-19EFB8AA2E96}" type="pres">
      <dgm:prSet presAssocID="{6BE63835-84CA-45C6-A973-C89BF85749D7}" presName="rootText" presStyleLbl="node2" presStyleIdx="0" presStyleCnt="2">
        <dgm:presLayoutVars>
          <dgm:chPref val="3"/>
        </dgm:presLayoutVars>
      </dgm:prSet>
      <dgm:spPr/>
    </dgm:pt>
    <dgm:pt modelId="{142AA28F-568B-46AD-BE85-400073DADD94}" type="pres">
      <dgm:prSet presAssocID="{6BE63835-84CA-45C6-A973-C89BF85749D7}" presName="rootConnector" presStyleLbl="node2" presStyleIdx="0" presStyleCnt="2"/>
      <dgm:spPr/>
    </dgm:pt>
    <dgm:pt modelId="{8E7C98EB-60A1-4707-9076-842DC25A4D6C}" type="pres">
      <dgm:prSet presAssocID="{6BE63835-84CA-45C6-A973-C89BF85749D7}" presName="hierChild4" presStyleCnt="0"/>
      <dgm:spPr/>
    </dgm:pt>
    <dgm:pt modelId="{CBCC5200-D42B-4C03-8650-48120EA15AB3}" type="pres">
      <dgm:prSet presAssocID="{93A78083-C4E7-4085-906C-FC5612E22DEC}" presName="Name37" presStyleLbl="parChTrans1D3" presStyleIdx="0" presStyleCnt="6"/>
      <dgm:spPr/>
    </dgm:pt>
    <dgm:pt modelId="{D06002B1-B779-4C53-8468-6372A3E2CA74}" type="pres">
      <dgm:prSet presAssocID="{B912A7AA-2063-4470-8276-98F4C50E3A93}" presName="hierRoot2" presStyleCnt="0">
        <dgm:presLayoutVars>
          <dgm:hierBranch val="init"/>
        </dgm:presLayoutVars>
      </dgm:prSet>
      <dgm:spPr/>
    </dgm:pt>
    <dgm:pt modelId="{B3921F5B-D647-4FF9-846A-91434423DA17}" type="pres">
      <dgm:prSet presAssocID="{B912A7AA-2063-4470-8276-98F4C50E3A93}" presName="rootComposite" presStyleCnt="0"/>
      <dgm:spPr/>
    </dgm:pt>
    <dgm:pt modelId="{E4D1FFCF-55C8-4648-AA25-5C0A4C534F8A}" type="pres">
      <dgm:prSet presAssocID="{B912A7AA-2063-4470-8276-98F4C50E3A93}" presName="rootText" presStyleLbl="node3" presStyleIdx="0" presStyleCnt="6" custScaleX="160657" custScaleY="169417" custLinFactX="-100000" custLinFactNeighborX="-152869" custLinFactNeighborY="-40414">
        <dgm:presLayoutVars>
          <dgm:chPref val="3"/>
        </dgm:presLayoutVars>
      </dgm:prSet>
      <dgm:spPr/>
    </dgm:pt>
    <dgm:pt modelId="{F4BEF6F3-E083-4361-A215-CB74B91ED482}" type="pres">
      <dgm:prSet presAssocID="{B912A7AA-2063-4470-8276-98F4C50E3A93}" presName="rootConnector" presStyleLbl="node3" presStyleIdx="0" presStyleCnt="6"/>
      <dgm:spPr/>
    </dgm:pt>
    <dgm:pt modelId="{E10F8B91-7FC6-48FC-8564-D3ACF0414EDD}" type="pres">
      <dgm:prSet presAssocID="{B912A7AA-2063-4470-8276-98F4C50E3A93}" presName="hierChild4" presStyleCnt="0"/>
      <dgm:spPr/>
    </dgm:pt>
    <dgm:pt modelId="{E2EE9F6B-5B87-4CF0-81EF-FDBAFBAB90F8}" type="pres">
      <dgm:prSet presAssocID="{B912A7AA-2063-4470-8276-98F4C50E3A93}" presName="hierChild5" presStyleCnt="0"/>
      <dgm:spPr/>
    </dgm:pt>
    <dgm:pt modelId="{9ED52CAE-CB66-487C-89C2-0377354C3F4F}" type="pres">
      <dgm:prSet presAssocID="{827A3E96-D1B7-4CA4-AFCB-090B08778913}" presName="Name37" presStyleLbl="parChTrans1D3" presStyleIdx="1" presStyleCnt="6"/>
      <dgm:spPr/>
    </dgm:pt>
    <dgm:pt modelId="{3A992B17-BE58-42BD-AF4E-8193844121A7}" type="pres">
      <dgm:prSet presAssocID="{F75621B1-E40C-4F47-A3F6-982FDA4F8050}" presName="hierRoot2" presStyleCnt="0">
        <dgm:presLayoutVars>
          <dgm:hierBranch val="init"/>
        </dgm:presLayoutVars>
      </dgm:prSet>
      <dgm:spPr/>
    </dgm:pt>
    <dgm:pt modelId="{D6559314-960E-43DB-9C99-041B944B63EB}" type="pres">
      <dgm:prSet presAssocID="{F75621B1-E40C-4F47-A3F6-982FDA4F8050}" presName="rootComposite" presStyleCnt="0"/>
      <dgm:spPr/>
    </dgm:pt>
    <dgm:pt modelId="{B357E50B-8E84-4646-8CDF-03823822BD64}" type="pres">
      <dgm:prSet presAssocID="{F75621B1-E40C-4F47-A3F6-982FDA4F8050}" presName="rootText" presStyleLbl="node3" presStyleIdx="1" presStyleCnt="6" custScaleX="180958" custLinFactX="-100000" custLinFactNeighborX="-147088" custLinFactNeighborY="-28923">
        <dgm:presLayoutVars>
          <dgm:chPref val="3"/>
        </dgm:presLayoutVars>
      </dgm:prSet>
      <dgm:spPr/>
    </dgm:pt>
    <dgm:pt modelId="{F70BA0B9-DB02-4092-820B-F9A35A820FB3}" type="pres">
      <dgm:prSet presAssocID="{F75621B1-E40C-4F47-A3F6-982FDA4F8050}" presName="rootConnector" presStyleLbl="node3" presStyleIdx="1" presStyleCnt="6"/>
      <dgm:spPr/>
    </dgm:pt>
    <dgm:pt modelId="{4CBF846E-8D47-4E75-988D-EDBE3411E377}" type="pres">
      <dgm:prSet presAssocID="{F75621B1-E40C-4F47-A3F6-982FDA4F8050}" presName="hierChild4" presStyleCnt="0"/>
      <dgm:spPr/>
    </dgm:pt>
    <dgm:pt modelId="{4DCD6524-4C84-4D7F-9020-DB0C4C25724B}" type="pres">
      <dgm:prSet presAssocID="{F75621B1-E40C-4F47-A3F6-982FDA4F8050}" presName="hierChild5" presStyleCnt="0"/>
      <dgm:spPr/>
    </dgm:pt>
    <dgm:pt modelId="{45DDBF97-7C93-4868-AABC-A0DF1A736D96}" type="pres">
      <dgm:prSet presAssocID="{1A917DC0-324A-4359-93D6-5DB454894D53}" presName="Name37" presStyleLbl="parChTrans1D3" presStyleIdx="2" presStyleCnt="6"/>
      <dgm:spPr/>
    </dgm:pt>
    <dgm:pt modelId="{2FCD7AC3-237A-4D48-AC08-C10152C3419D}" type="pres">
      <dgm:prSet presAssocID="{DEA45735-2A59-40D1-8481-8CE119E44CE6}" presName="hierRoot2" presStyleCnt="0">
        <dgm:presLayoutVars>
          <dgm:hierBranch val="init"/>
        </dgm:presLayoutVars>
      </dgm:prSet>
      <dgm:spPr/>
    </dgm:pt>
    <dgm:pt modelId="{CBE67078-82E0-4D92-97DB-70B8D4262993}" type="pres">
      <dgm:prSet presAssocID="{DEA45735-2A59-40D1-8481-8CE119E44CE6}" presName="rootComposite" presStyleCnt="0"/>
      <dgm:spPr/>
    </dgm:pt>
    <dgm:pt modelId="{51AD62F5-CA03-4469-A177-D096F91F4FA9}" type="pres">
      <dgm:prSet presAssocID="{DEA45735-2A59-40D1-8481-8CE119E44CE6}" presName="rootText" presStyleLbl="node3" presStyleIdx="2" presStyleCnt="6" custScaleX="165092" custLinFactY="-100000" custLinFactNeighborX="91407" custLinFactNeighborY="-120923">
        <dgm:presLayoutVars>
          <dgm:chPref val="3"/>
        </dgm:presLayoutVars>
      </dgm:prSet>
      <dgm:spPr/>
    </dgm:pt>
    <dgm:pt modelId="{8FC7D8A7-589A-4408-90D5-5C010BD53B51}" type="pres">
      <dgm:prSet presAssocID="{DEA45735-2A59-40D1-8481-8CE119E44CE6}" presName="rootConnector" presStyleLbl="node3" presStyleIdx="2" presStyleCnt="6"/>
      <dgm:spPr/>
    </dgm:pt>
    <dgm:pt modelId="{3A9FB76C-E35F-4E92-912C-342286A610FD}" type="pres">
      <dgm:prSet presAssocID="{DEA45735-2A59-40D1-8481-8CE119E44CE6}" presName="hierChild4" presStyleCnt="0"/>
      <dgm:spPr/>
    </dgm:pt>
    <dgm:pt modelId="{010645DE-F010-40E6-B045-46E8C917E60C}" type="pres">
      <dgm:prSet presAssocID="{DEA45735-2A59-40D1-8481-8CE119E44CE6}" presName="hierChild5" presStyleCnt="0"/>
      <dgm:spPr/>
    </dgm:pt>
    <dgm:pt modelId="{D2DF5AFD-5289-4DF0-9467-287E4D996550}" type="pres">
      <dgm:prSet presAssocID="{9CAB999E-E46F-4A2D-81B9-7489B264F0E6}" presName="Name37" presStyleLbl="parChTrans1D3" presStyleIdx="3" presStyleCnt="6"/>
      <dgm:spPr/>
    </dgm:pt>
    <dgm:pt modelId="{D92A253E-456B-43C9-8187-12525A89A787}" type="pres">
      <dgm:prSet presAssocID="{9A1BFEF9-6D96-4A83-AF1B-B2F1DE0ED41F}" presName="hierRoot2" presStyleCnt="0">
        <dgm:presLayoutVars>
          <dgm:hierBranch val="init"/>
        </dgm:presLayoutVars>
      </dgm:prSet>
      <dgm:spPr/>
    </dgm:pt>
    <dgm:pt modelId="{158798FC-EEC3-479C-87AF-BB11F5614091}" type="pres">
      <dgm:prSet presAssocID="{9A1BFEF9-6D96-4A83-AF1B-B2F1DE0ED41F}" presName="rootComposite" presStyleCnt="0"/>
      <dgm:spPr/>
    </dgm:pt>
    <dgm:pt modelId="{E5B5B88E-A1B9-4F93-8FFB-A364228D0EA0}" type="pres">
      <dgm:prSet presAssocID="{9A1BFEF9-6D96-4A83-AF1B-B2F1DE0ED41F}" presName="rootText" presStyleLbl="node3" presStyleIdx="3" presStyleCnt="6" custScaleX="153648" custLinFactY="-213879" custLinFactNeighborX="94021" custLinFactNeighborY="-300000">
        <dgm:presLayoutVars>
          <dgm:chPref val="3"/>
        </dgm:presLayoutVars>
      </dgm:prSet>
      <dgm:spPr/>
    </dgm:pt>
    <dgm:pt modelId="{5F32FC57-D796-47C8-A0A6-106EA912506A}" type="pres">
      <dgm:prSet presAssocID="{9A1BFEF9-6D96-4A83-AF1B-B2F1DE0ED41F}" presName="rootConnector" presStyleLbl="node3" presStyleIdx="3" presStyleCnt="6"/>
      <dgm:spPr/>
    </dgm:pt>
    <dgm:pt modelId="{41D1B422-886C-4892-9F94-7B6576F3849A}" type="pres">
      <dgm:prSet presAssocID="{9A1BFEF9-6D96-4A83-AF1B-B2F1DE0ED41F}" presName="hierChild4" presStyleCnt="0"/>
      <dgm:spPr/>
    </dgm:pt>
    <dgm:pt modelId="{E9211CA5-703A-482A-9685-1C6A95987E3F}" type="pres">
      <dgm:prSet presAssocID="{9A1BFEF9-6D96-4A83-AF1B-B2F1DE0ED41F}" presName="hierChild5" presStyleCnt="0"/>
      <dgm:spPr/>
    </dgm:pt>
    <dgm:pt modelId="{5EB43B4D-D25C-4FF4-9CE1-BD61862E4635}" type="pres">
      <dgm:prSet presAssocID="{6BE63835-84CA-45C6-A973-C89BF85749D7}" presName="hierChild5" presStyleCnt="0"/>
      <dgm:spPr/>
    </dgm:pt>
    <dgm:pt modelId="{22D20162-878D-42E9-864D-E7AFEF0D253F}" type="pres">
      <dgm:prSet presAssocID="{B6ED79CB-C6DC-42F2-93D3-35A96925CF33}" presName="Name37" presStyleLbl="parChTrans1D2" presStyleIdx="1" presStyleCnt="2"/>
      <dgm:spPr/>
    </dgm:pt>
    <dgm:pt modelId="{FB89B66F-373F-4949-BCE7-47685CFE4C14}" type="pres">
      <dgm:prSet presAssocID="{D19B4A9B-8F66-461F-BF78-C028D0A958B5}" presName="hierRoot2" presStyleCnt="0">
        <dgm:presLayoutVars>
          <dgm:hierBranch val="init"/>
        </dgm:presLayoutVars>
      </dgm:prSet>
      <dgm:spPr/>
    </dgm:pt>
    <dgm:pt modelId="{5BD714DB-41B2-4905-9F6B-7AAFD1F1702D}" type="pres">
      <dgm:prSet presAssocID="{D19B4A9B-8F66-461F-BF78-C028D0A958B5}" presName="rootComposite" presStyleCnt="0"/>
      <dgm:spPr/>
    </dgm:pt>
    <dgm:pt modelId="{D412D8B1-A85B-42E5-87AF-5D8E987F0784}" type="pres">
      <dgm:prSet presAssocID="{D19B4A9B-8F66-461F-BF78-C028D0A958B5}" presName="rootText" presStyleLbl="node2" presStyleIdx="1" presStyleCnt="2" custLinFactX="34186" custLinFactNeighborX="100000" custLinFactNeighborY="1742">
        <dgm:presLayoutVars>
          <dgm:chPref val="3"/>
        </dgm:presLayoutVars>
      </dgm:prSet>
      <dgm:spPr/>
    </dgm:pt>
    <dgm:pt modelId="{4F83C46C-BB9F-4B19-BD62-3F95F362B781}" type="pres">
      <dgm:prSet presAssocID="{D19B4A9B-8F66-461F-BF78-C028D0A958B5}" presName="rootConnector" presStyleLbl="node2" presStyleIdx="1" presStyleCnt="2"/>
      <dgm:spPr/>
    </dgm:pt>
    <dgm:pt modelId="{CED9F4BA-14BC-4AA2-B6BC-26F1AD3DFE8F}" type="pres">
      <dgm:prSet presAssocID="{D19B4A9B-8F66-461F-BF78-C028D0A958B5}" presName="hierChild4" presStyleCnt="0"/>
      <dgm:spPr/>
    </dgm:pt>
    <dgm:pt modelId="{5CCF7A74-AE60-49F5-A325-F7485B4AECE5}" type="pres">
      <dgm:prSet presAssocID="{BF3DED93-1D69-41DB-A002-C103A97374B9}" presName="Name37" presStyleLbl="parChTrans1D3" presStyleIdx="4" presStyleCnt="6"/>
      <dgm:spPr/>
    </dgm:pt>
    <dgm:pt modelId="{63E7C169-7F61-4C03-92BF-EB870C32953E}" type="pres">
      <dgm:prSet presAssocID="{61896EB4-25DF-41E4-9EE0-7F8AE996A520}" presName="hierRoot2" presStyleCnt="0">
        <dgm:presLayoutVars>
          <dgm:hierBranch val="init"/>
        </dgm:presLayoutVars>
      </dgm:prSet>
      <dgm:spPr/>
    </dgm:pt>
    <dgm:pt modelId="{E3B200D2-C023-4391-967B-BC35DDFF6304}" type="pres">
      <dgm:prSet presAssocID="{61896EB4-25DF-41E4-9EE0-7F8AE996A520}" presName="rootComposite" presStyleCnt="0"/>
      <dgm:spPr/>
    </dgm:pt>
    <dgm:pt modelId="{D8DC9202-2287-467F-BE51-74651179217F}" type="pres">
      <dgm:prSet presAssocID="{61896EB4-25DF-41E4-9EE0-7F8AE996A520}" presName="rootText" presStyleLbl="node3" presStyleIdx="4" presStyleCnt="6" custScaleX="205175" custLinFactX="34186" custLinFactNeighborX="100000" custLinFactNeighborY="-6971">
        <dgm:presLayoutVars>
          <dgm:chPref val="3"/>
        </dgm:presLayoutVars>
      </dgm:prSet>
      <dgm:spPr/>
    </dgm:pt>
    <dgm:pt modelId="{ADE0D6F4-7245-421E-940A-C02A10D1613A}" type="pres">
      <dgm:prSet presAssocID="{61896EB4-25DF-41E4-9EE0-7F8AE996A520}" presName="rootConnector" presStyleLbl="node3" presStyleIdx="4" presStyleCnt="6"/>
      <dgm:spPr/>
    </dgm:pt>
    <dgm:pt modelId="{84666BAB-648E-4ED1-B75E-CC9D49D082C7}" type="pres">
      <dgm:prSet presAssocID="{61896EB4-25DF-41E4-9EE0-7F8AE996A520}" presName="hierChild4" presStyleCnt="0"/>
      <dgm:spPr/>
    </dgm:pt>
    <dgm:pt modelId="{CDE71348-D9D0-4098-ACBB-7C3D49627DE6}" type="pres">
      <dgm:prSet presAssocID="{61896EB4-25DF-41E4-9EE0-7F8AE996A520}" presName="hierChild5" presStyleCnt="0"/>
      <dgm:spPr/>
    </dgm:pt>
    <dgm:pt modelId="{625CE6E3-3A0F-4DCB-8E9D-49FB103B8E93}" type="pres">
      <dgm:prSet presAssocID="{D38D47B5-9E16-41CE-B689-064209B6F36F}" presName="Name37" presStyleLbl="parChTrans1D3" presStyleIdx="5" presStyleCnt="6"/>
      <dgm:spPr/>
    </dgm:pt>
    <dgm:pt modelId="{C98A4FDD-B815-495D-A818-12904DFE60DF}" type="pres">
      <dgm:prSet presAssocID="{1DF8B527-7F35-435A-9461-24F5FA54EB9F}" presName="hierRoot2" presStyleCnt="0">
        <dgm:presLayoutVars>
          <dgm:hierBranch val="init"/>
        </dgm:presLayoutVars>
      </dgm:prSet>
      <dgm:spPr/>
    </dgm:pt>
    <dgm:pt modelId="{4BEDF06E-C310-40B9-B8D7-465CCD3ED05B}" type="pres">
      <dgm:prSet presAssocID="{1DF8B527-7F35-435A-9461-24F5FA54EB9F}" presName="rootComposite" presStyleCnt="0"/>
      <dgm:spPr/>
    </dgm:pt>
    <dgm:pt modelId="{B1728D60-716B-49A1-A34E-D2449C48CD7A}" type="pres">
      <dgm:prSet presAssocID="{1DF8B527-7F35-435A-9461-24F5FA54EB9F}" presName="rootText" presStyleLbl="node3" presStyleIdx="5" presStyleCnt="6" custScaleX="182313" custLinFactX="29830" custLinFactNeighborX="100000" custLinFactNeighborY="15684">
        <dgm:presLayoutVars>
          <dgm:chPref val="3"/>
        </dgm:presLayoutVars>
      </dgm:prSet>
      <dgm:spPr/>
    </dgm:pt>
    <dgm:pt modelId="{28E16D86-CFA5-40FA-AC03-D4307D9CC384}" type="pres">
      <dgm:prSet presAssocID="{1DF8B527-7F35-435A-9461-24F5FA54EB9F}" presName="rootConnector" presStyleLbl="node3" presStyleIdx="5" presStyleCnt="6"/>
      <dgm:spPr/>
    </dgm:pt>
    <dgm:pt modelId="{18250B4D-D835-43B2-8952-339336BC6CC2}" type="pres">
      <dgm:prSet presAssocID="{1DF8B527-7F35-435A-9461-24F5FA54EB9F}" presName="hierChild4" presStyleCnt="0"/>
      <dgm:spPr/>
    </dgm:pt>
    <dgm:pt modelId="{5CBDF76C-6CAE-4078-A669-78155CFEAB68}" type="pres">
      <dgm:prSet presAssocID="{1DF8B527-7F35-435A-9461-24F5FA54EB9F}" presName="hierChild5" presStyleCnt="0"/>
      <dgm:spPr/>
    </dgm:pt>
    <dgm:pt modelId="{A5FC3B16-F098-4714-9B3C-8751F8DC5E42}" type="pres">
      <dgm:prSet presAssocID="{D19B4A9B-8F66-461F-BF78-C028D0A958B5}" presName="hierChild5" presStyleCnt="0"/>
      <dgm:spPr/>
    </dgm:pt>
    <dgm:pt modelId="{EFCD69B7-2DBD-4FD4-8AE8-3C1B9AB52704}" type="pres">
      <dgm:prSet presAssocID="{7FD4D7B0-403B-426E-9D85-CB4FE0575B0D}" presName="hierChild3" presStyleCnt="0"/>
      <dgm:spPr/>
    </dgm:pt>
  </dgm:ptLst>
  <dgm:cxnLst>
    <dgm:cxn modelId="{B96C0A14-AAB2-42A0-9868-20C04D665CF7}" srcId="{6BE63835-84CA-45C6-A973-C89BF85749D7}" destId="{9A1BFEF9-6D96-4A83-AF1B-B2F1DE0ED41F}" srcOrd="3" destOrd="0" parTransId="{9CAB999E-E46F-4A2D-81B9-7489B264F0E6}" sibTransId="{003DC191-F5F6-4C79-B83F-282B7BB0CA3B}"/>
    <dgm:cxn modelId="{A6E0F01E-195B-4375-A14E-17497167664C}" srcId="{D19B4A9B-8F66-461F-BF78-C028D0A958B5}" destId="{1DF8B527-7F35-435A-9461-24F5FA54EB9F}" srcOrd="1" destOrd="0" parTransId="{D38D47B5-9E16-41CE-B689-064209B6F36F}" sibTransId="{60703B90-41FB-4365-BDB3-07F97230A9DB}"/>
    <dgm:cxn modelId="{5EC8F92E-9CA9-4909-B99E-F23052CF55E6}" type="presOf" srcId="{1A917DC0-324A-4359-93D6-5DB454894D53}" destId="{45DDBF97-7C93-4868-AABC-A0DF1A736D96}" srcOrd="0" destOrd="0" presId="urn:microsoft.com/office/officeart/2005/8/layout/orgChart1"/>
    <dgm:cxn modelId="{67686533-7B11-4FE1-AA0E-8D68B2AAE00B}" type="presOf" srcId="{B912A7AA-2063-4470-8276-98F4C50E3A93}" destId="{F4BEF6F3-E083-4361-A215-CB74B91ED482}" srcOrd="1" destOrd="0" presId="urn:microsoft.com/office/officeart/2005/8/layout/orgChart1"/>
    <dgm:cxn modelId="{B66DC634-AA26-4A0C-BA0D-173A148A8645}" type="presOf" srcId="{B912A7AA-2063-4470-8276-98F4C50E3A93}" destId="{E4D1FFCF-55C8-4648-AA25-5C0A4C534F8A}" srcOrd="0" destOrd="0" presId="urn:microsoft.com/office/officeart/2005/8/layout/orgChart1"/>
    <dgm:cxn modelId="{E76D453C-FD3E-4130-9F25-E6526EB9BD01}" type="presOf" srcId="{61896EB4-25DF-41E4-9EE0-7F8AE996A520}" destId="{D8DC9202-2287-467F-BE51-74651179217F}" srcOrd="0" destOrd="0" presId="urn:microsoft.com/office/officeart/2005/8/layout/orgChart1"/>
    <dgm:cxn modelId="{64698941-DC41-47DC-921E-A025EC8B7D98}" srcId="{7FD4D7B0-403B-426E-9D85-CB4FE0575B0D}" destId="{D19B4A9B-8F66-461F-BF78-C028D0A958B5}" srcOrd="1" destOrd="0" parTransId="{B6ED79CB-C6DC-42F2-93D3-35A96925CF33}" sibTransId="{E46BD652-3C59-4D9C-9240-733EDF71D950}"/>
    <dgm:cxn modelId="{2E319241-C891-40B7-AE7A-8692ABADCD4A}" type="presOf" srcId="{BF3DED93-1D69-41DB-A002-C103A97374B9}" destId="{5CCF7A74-AE60-49F5-A325-F7485B4AECE5}" srcOrd="0" destOrd="0" presId="urn:microsoft.com/office/officeart/2005/8/layout/orgChart1"/>
    <dgm:cxn modelId="{01D96A64-90B2-415B-A3A3-1CBC9535DA76}" type="presOf" srcId="{6BE63835-84CA-45C6-A973-C89BF85749D7}" destId="{142AA28F-568B-46AD-BE85-400073DADD94}" srcOrd="1" destOrd="0" presId="urn:microsoft.com/office/officeart/2005/8/layout/orgChart1"/>
    <dgm:cxn modelId="{834C8644-82E6-4521-AF40-13985C93A7EF}" type="presOf" srcId="{61896EB4-25DF-41E4-9EE0-7F8AE996A520}" destId="{ADE0D6F4-7245-421E-940A-C02A10D1613A}" srcOrd="1" destOrd="0" presId="urn:microsoft.com/office/officeart/2005/8/layout/orgChart1"/>
    <dgm:cxn modelId="{9D1A3969-32F2-4D4B-B244-8BBB2E12DB0A}" type="presOf" srcId="{99E45395-7858-48C1-8F02-2AA3E08CC30D}" destId="{96FA992B-D4AA-4670-8975-3D3D14B214D3}" srcOrd="0" destOrd="0" presId="urn:microsoft.com/office/officeart/2005/8/layout/orgChart1"/>
    <dgm:cxn modelId="{6A528951-AA07-4575-BEA4-D108E2245E8C}" type="presOf" srcId="{9A1BFEF9-6D96-4A83-AF1B-B2F1DE0ED41F}" destId="{E5B5B88E-A1B9-4F93-8FFB-A364228D0EA0}" srcOrd="0" destOrd="0" presId="urn:microsoft.com/office/officeart/2005/8/layout/orgChart1"/>
    <dgm:cxn modelId="{E7BEA273-24CE-49F5-8251-E1DBF70DF168}" type="presOf" srcId="{93A78083-C4E7-4085-906C-FC5612E22DEC}" destId="{CBCC5200-D42B-4C03-8650-48120EA15AB3}" srcOrd="0" destOrd="0" presId="urn:microsoft.com/office/officeart/2005/8/layout/orgChart1"/>
    <dgm:cxn modelId="{A8896955-AD21-42F5-8176-8F2CBB841AF4}" srcId="{6BE63835-84CA-45C6-A973-C89BF85749D7}" destId="{F75621B1-E40C-4F47-A3F6-982FDA4F8050}" srcOrd="1" destOrd="0" parTransId="{827A3E96-D1B7-4CA4-AFCB-090B08778913}" sibTransId="{00E3A22E-B978-425F-BD85-57A4D75D8689}"/>
    <dgm:cxn modelId="{C0900277-2AD9-4B90-BC39-C509D0ACEC60}" type="presOf" srcId="{F75621B1-E40C-4F47-A3F6-982FDA4F8050}" destId="{F70BA0B9-DB02-4092-820B-F9A35A820FB3}" srcOrd="1" destOrd="0" presId="urn:microsoft.com/office/officeart/2005/8/layout/orgChart1"/>
    <dgm:cxn modelId="{80175982-4EAE-4442-8449-E9DEF2335CA3}" type="presOf" srcId="{7FD4D7B0-403B-426E-9D85-CB4FE0575B0D}" destId="{E89F2254-C303-41DC-9B44-AF750EA6919C}" srcOrd="0" destOrd="0" presId="urn:microsoft.com/office/officeart/2005/8/layout/orgChart1"/>
    <dgm:cxn modelId="{6CC37E83-2708-414D-AE4C-0E2D8F9ED8DB}" type="presOf" srcId="{F75621B1-E40C-4F47-A3F6-982FDA4F8050}" destId="{B357E50B-8E84-4646-8CDF-03823822BD64}" srcOrd="0" destOrd="0" presId="urn:microsoft.com/office/officeart/2005/8/layout/orgChart1"/>
    <dgm:cxn modelId="{C812AE87-DB9D-4BFB-94EA-625A264EA968}" type="presOf" srcId="{6BE63835-84CA-45C6-A973-C89BF85749D7}" destId="{C04B42BF-8027-4C05-B5A3-19EFB8AA2E96}" srcOrd="0" destOrd="0" presId="urn:microsoft.com/office/officeart/2005/8/layout/orgChart1"/>
    <dgm:cxn modelId="{A29C939D-2ACE-4A72-ACAF-49E6EDFB8722}" type="presOf" srcId="{DEA45735-2A59-40D1-8481-8CE119E44CE6}" destId="{8FC7D8A7-589A-4408-90D5-5C010BD53B51}" srcOrd="1" destOrd="0" presId="urn:microsoft.com/office/officeart/2005/8/layout/orgChart1"/>
    <dgm:cxn modelId="{83C77CA0-1D0F-4718-9193-6C2B8B5E7072}" type="presOf" srcId="{D19B4A9B-8F66-461F-BF78-C028D0A958B5}" destId="{D412D8B1-A85B-42E5-87AF-5D8E987F0784}" srcOrd="0" destOrd="0" presId="urn:microsoft.com/office/officeart/2005/8/layout/orgChart1"/>
    <dgm:cxn modelId="{92754BA1-322F-4E98-A496-EE858156DEC5}" type="presOf" srcId="{9A1BFEF9-6D96-4A83-AF1B-B2F1DE0ED41F}" destId="{5F32FC57-D796-47C8-A0A6-106EA912506A}" srcOrd="1" destOrd="0" presId="urn:microsoft.com/office/officeart/2005/8/layout/orgChart1"/>
    <dgm:cxn modelId="{2A93C9A3-CA9B-43DF-A351-4A54CC1D84B6}" srcId="{6BE63835-84CA-45C6-A973-C89BF85749D7}" destId="{B912A7AA-2063-4470-8276-98F4C50E3A93}" srcOrd="0" destOrd="0" parTransId="{93A78083-C4E7-4085-906C-FC5612E22DEC}" sibTransId="{74923F20-FB3A-48EB-BF45-17E2E97F38DC}"/>
    <dgm:cxn modelId="{9C3E93A7-F65C-4AE6-9F59-CBF4D89BF5B7}" srcId="{D19B4A9B-8F66-461F-BF78-C028D0A958B5}" destId="{61896EB4-25DF-41E4-9EE0-7F8AE996A520}" srcOrd="0" destOrd="0" parTransId="{BF3DED93-1D69-41DB-A002-C103A97374B9}" sibTransId="{05B59FAF-CE83-4A99-AD07-5360F738931B}"/>
    <dgm:cxn modelId="{893BF1A8-C0E3-41D6-A7B1-315A81BA8BBC}" type="presOf" srcId="{7FD4D7B0-403B-426E-9D85-CB4FE0575B0D}" destId="{765A13E8-9A90-4743-BFE5-DAB81D6F55BA}" srcOrd="1" destOrd="0" presId="urn:microsoft.com/office/officeart/2005/8/layout/orgChart1"/>
    <dgm:cxn modelId="{A421E6AC-4984-497C-9640-BA5E274A11DE}" srcId="{7FD4D7B0-403B-426E-9D85-CB4FE0575B0D}" destId="{6BE63835-84CA-45C6-A973-C89BF85749D7}" srcOrd="0" destOrd="0" parTransId="{99E45395-7858-48C1-8F02-2AA3E08CC30D}" sibTransId="{5BE19766-FFE0-4826-BCD0-78DB49B1CCE4}"/>
    <dgm:cxn modelId="{9677A2AE-FEE3-4A10-A43D-0375A051A644}" srcId="{ACC8358F-1449-4146-BA39-D2B4602D30F9}" destId="{7FD4D7B0-403B-426E-9D85-CB4FE0575B0D}" srcOrd="0" destOrd="0" parTransId="{08DEF1A0-B2B1-4071-94E9-DE3CA6494904}" sibTransId="{BD8E75F6-6F6C-4A47-965E-4DDAAE6FC9EC}"/>
    <dgm:cxn modelId="{5673D6B1-C897-460B-B722-B4836F42989D}" type="presOf" srcId="{D38D47B5-9E16-41CE-B689-064209B6F36F}" destId="{625CE6E3-3A0F-4DCB-8E9D-49FB103B8E93}" srcOrd="0" destOrd="0" presId="urn:microsoft.com/office/officeart/2005/8/layout/orgChart1"/>
    <dgm:cxn modelId="{1994A4BE-962C-4C81-87D3-E18855F35CE4}" srcId="{6BE63835-84CA-45C6-A973-C89BF85749D7}" destId="{DEA45735-2A59-40D1-8481-8CE119E44CE6}" srcOrd="2" destOrd="0" parTransId="{1A917DC0-324A-4359-93D6-5DB454894D53}" sibTransId="{D245ABB6-7B71-400C-AEC4-DB7058D98D18}"/>
    <dgm:cxn modelId="{C200D9BF-E9A1-4807-83BC-99513424C292}" type="presOf" srcId="{1DF8B527-7F35-435A-9461-24F5FA54EB9F}" destId="{28E16D86-CFA5-40FA-AC03-D4307D9CC384}" srcOrd="1" destOrd="0" presId="urn:microsoft.com/office/officeart/2005/8/layout/orgChart1"/>
    <dgm:cxn modelId="{7F3662CA-9882-4629-8A2C-4AF26AB43C61}" type="presOf" srcId="{1DF8B527-7F35-435A-9461-24F5FA54EB9F}" destId="{B1728D60-716B-49A1-A34E-D2449C48CD7A}" srcOrd="0" destOrd="0" presId="urn:microsoft.com/office/officeart/2005/8/layout/orgChart1"/>
    <dgm:cxn modelId="{25F99ECA-2463-4332-9A5D-F29752C7BDF5}" type="presOf" srcId="{827A3E96-D1B7-4CA4-AFCB-090B08778913}" destId="{9ED52CAE-CB66-487C-89C2-0377354C3F4F}" srcOrd="0" destOrd="0" presId="urn:microsoft.com/office/officeart/2005/8/layout/orgChart1"/>
    <dgm:cxn modelId="{153D31D1-AF38-4651-AC6A-E02FAE14D929}" type="presOf" srcId="{D19B4A9B-8F66-461F-BF78-C028D0A958B5}" destId="{4F83C46C-BB9F-4B19-BD62-3F95F362B781}" srcOrd="1" destOrd="0" presId="urn:microsoft.com/office/officeart/2005/8/layout/orgChart1"/>
    <dgm:cxn modelId="{EF7722D7-2987-4AB9-882A-81B98D0065E0}" type="presOf" srcId="{DEA45735-2A59-40D1-8481-8CE119E44CE6}" destId="{51AD62F5-CA03-4469-A177-D096F91F4FA9}" srcOrd="0" destOrd="0" presId="urn:microsoft.com/office/officeart/2005/8/layout/orgChart1"/>
    <dgm:cxn modelId="{361B8BD7-E8D0-4A2B-8D90-84515009E19D}" type="presOf" srcId="{ACC8358F-1449-4146-BA39-D2B4602D30F9}" destId="{152DCD70-ACF5-473F-977C-28241781AB30}" srcOrd="0" destOrd="0" presId="urn:microsoft.com/office/officeart/2005/8/layout/orgChart1"/>
    <dgm:cxn modelId="{50C008D8-2EB4-4852-AE9A-553FAAC24B39}" type="presOf" srcId="{9CAB999E-E46F-4A2D-81B9-7489B264F0E6}" destId="{D2DF5AFD-5289-4DF0-9467-287E4D996550}" srcOrd="0" destOrd="0" presId="urn:microsoft.com/office/officeart/2005/8/layout/orgChart1"/>
    <dgm:cxn modelId="{91B21FF9-88BA-474D-995C-CF0D3C7DEFA2}" type="presOf" srcId="{B6ED79CB-C6DC-42F2-93D3-35A96925CF33}" destId="{22D20162-878D-42E9-864D-E7AFEF0D253F}" srcOrd="0" destOrd="0" presId="urn:microsoft.com/office/officeart/2005/8/layout/orgChart1"/>
    <dgm:cxn modelId="{F39D511F-13C9-4BE7-9F4A-4652AA16EDFF}" type="presParOf" srcId="{152DCD70-ACF5-473F-977C-28241781AB30}" destId="{7A14A6B7-A819-4A99-9C4C-964988A6BA8B}" srcOrd="0" destOrd="0" presId="urn:microsoft.com/office/officeart/2005/8/layout/orgChart1"/>
    <dgm:cxn modelId="{3BAADA93-254A-4287-884B-A185D351F922}" type="presParOf" srcId="{7A14A6B7-A819-4A99-9C4C-964988A6BA8B}" destId="{BB0CF0BB-3063-4294-A73C-2E0BDACB2837}" srcOrd="0" destOrd="0" presId="urn:microsoft.com/office/officeart/2005/8/layout/orgChart1"/>
    <dgm:cxn modelId="{1017C2C5-48F6-47F1-9304-740BD933D38D}" type="presParOf" srcId="{BB0CF0BB-3063-4294-A73C-2E0BDACB2837}" destId="{E89F2254-C303-41DC-9B44-AF750EA6919C}" srcOrd="0" destOrd="0" presId="urn:microsoft.com/office/officeart/2005/8/layout/orgChart1"/>
    <dgm:cxn modelId="{FD24CDF6-1AF5-46EB-89EA-0D6BD34C2055}" type="presParOf" srcId="{BB0CF0BB-3063-4294-A73C-2E0BDACB2837}" destId="{765A13E8-9A90-4743-BFE5-DAB81D6F55BA}" srcOrd="1" destOrd="0" presId="urn:microsoft.com/office/officeart/2005/8/layout/orgChart1"/>
    <dgm:cxn modelId="{15C7360E-8CCA-4D3F-B210-197AAAC0494C}" type="presParOf" srcId="{7A14A6B7-A819-4A99-9C4C-964988A6BA8B}" destId="{A8099E11-1016-42FE-B417-04FF94AD3BA6}" srcOrd="1" destOrd="0" presId="urn:microsoft.com/office/officeart/2005/8/layout/orgChart1"/>
    <dgm:cxn modelId="{ABD42019-C20D-4EA7-A35D-93B58FB9CE72}" type="presParOf" srcId="{A8099E11-1016-42FE-B417-04FF94AD3BA6}" destId="{96FA992B-D4AA-4670-8975-3D3D14B214D3}" srcOrd="0" destOrd="0" presId="urn:microsoft.com/office/officeart/2005/8/layout/orgChart1"/>
    <dgm:cxn modelId="{89F4DA83-B651-48AB-968A-0BF304D18BD6}" type="presParOf" srcId="{A8099E11-1016-42FE-B417-04FF94AD3BA6}" destId="{4426E77D-47A8-4EDA-B155-636B3B645105}" srcOrd="1" destOrd="0" presId="urn:microsoft.com/office/officeart/2005/8/layout/orgChart1"/>
    <dgm:cxn modelId="{9F1A76B6-EA3A-4CB6-BFDB-0EBFF5AFE97B}" type="presParOf" srcId="{4426E77D-47A8-4EDA-B155-636B3B645105}" destId="{536A693E-717A-456D-88A5-D0723253830C}" srcOrd="0" destOrd="0" presId="urn:microsoft.com/office/officeart/2005/8/layout/orgChart1"/>
    <dgm:cxn modelId="{73C1CA4E-6DAA-4AED-83FA-D35EB281B75B}" type="presParOf" srcId="{536A693E-717A-456D-88A5-D0723253830C}" destId="{C04B42BF-8027-4C05-B5A3-19EFB8AA2E96}" srcOrd="0" destOrd="0" presId="urn:microsoft.com/office/officeart/2005/8/layout/orgChart1"/>
    <dgm:cxn modelId="{CCA27C17-2F30-41AF-8BD6-59C206DC037E}" type="presParOf" srcId="{536A693E-717A-456D-88A5-D0723253830C}" destId="{142AA28F-568B-46AD-BE85-400073DADD94}" srcOrd="1" destOrd="0" presId="urn:microsoft.com/office/officeart/2005/8/layout/orgChart1"/>
    <dgm:cxn modelId="{68DC1ED8-1751-4D80-A9C1-EAC8A74CBE1B}" type="presParOf" srcId="{4426E77D-47A8-4EDA-B155-636B3B645105}" destId="{8E7C98EB-60A1-4707-9076-842DC25A4D6C}" srcOrd="1" destOrd="0" presId="urn:microsoft.com/office/officeart/2005/8/layout/orgChart1"/>
    <dgm:cxn modelId="{A5FC3D7A-756E-44F2-BA46-B60AFBA60B33}" type="presParOf" srcId="{8E7C98EB-60A1-4707-9076-842DC25A4D6C}" destId="{CBCC5200-D42B-4C03-8650-48120EA15AB3}" srcOrd="0" destOrd="0" presId="urn:microsoft.com/office/officeart/2005/8/layout/orgChart1"/>
    <dgm:cxn modelId="{E35F884E-9D04-4B13-AF03-33E6A400C8E8}" type="presParOf" srcId="{8E7C98EB-60A1-4707-9076-842DC25A4D6C}" destId="{D06002B1-B779-4C53-8468-6372A3E2CA74}" srcOrd="1" destOrd="0" presId="urn:microsoft.com/office/officeart/2005/8/layout/orgChart1"/>
    <dgm:cxn modelId="{83AAD5A2-997E-48FC-87E9-5F07660FA168}" type="presParOf" srcId="{D06002B1-B779-4C53-8468-6372A3E2CA74}" destId="{B3921F5B-D647-4FF9-846A-91434423DA17}" srcOrd="0" destOrd="0" presId="urn:microsoft.com/office/officeart/2005/8/layout/orgChart1"/>
    <dgm:cxn modelId="{F9694266-2366-4F8D-826D-615BBC7642C3}" type="presParOf" srcId="{B3921F5B-D647-4FF9-846A-91434423DA17}" destId="{E4D1FFCF-55C8-4648-AA25-5C0A4C534F8A}" srcOrd="0" destOrd="0" presId="urn:microsoft.com/office/officeart/2005/8/layout/orgChart1"/>
    <dgm:cxn modelId="{7131711E-6261-494F-B903-36EFA714525B}" type="presParOf" srcId="{B3921F5B-D647-4FF9-846A-91434423DA17}" destId="{F4BEF6F3-E083-4361-A215-CB74B91ED482}" srcOrd="1" destOrd="0" presId="urn:microsoft.com/office/officeart/2005/8/layout/orgChart1"/>
    <dgm:cxn modelId="{AEF5C12A-680F-4098-8C5A-952745D10386}" type="presParOf" srcId="{D06002B1-B779-4C53-8468-6372A3E2CA74}" destId="{E10F8B91-7FC6-48FC-8564-D3ACF0414EDD}" srcOrd="1" destOrd="0" presId="urn:microsoft.com/office/officeart/2005/8/layout/orgChart1"/>
    <dgm:cxn modelId="{2DB8ED75-F651-4039-9D2E-D8022FA9F894}" type="presParOf" srcId="{D06002B1-B779-4C53-8468-6372A3E2CA74}" destId="{E2EE9F6B-5B87-4CF0-81EF-FDBAFBAB90F8}" srcOrd="2" destOrd="0" presId="urn:microsoft.com/office/officeart/2005/8/layout/orgChart1"/>
    <dgm:cxn modelId="{77961A93-6F49-411B-9556-303863EE5CA8}" type="presParOf" srcId="{8E7C98EB-60A1-4707-9076-842DC25A4D6C}" destId="{9ED52CAE-CB66-487C-89C2-0377354C3F4F}" srcOrd="2" destOrd="0" presId="urn:microsoft.com/office/officeart/2005/8/layout/orgChart1"/>
    <dgm:cxn modelId="{13636E03-9AF0-46C9-AE68-B8E6CA86ECBA}" type="presParOf" srcId="{8E7C98EB-60A1-4707-9076-842DC25A4D6C}" destId="{3A992B17-BE58-42BD-AF4E-8193844121A7}" srcOrd="3" destOrd="0" presId="urn:microsoft.com/office/officeart/2005/8/layout/orgChart1"/>
    <dgm:cxn modelId="{0C920F19-8CB3-4744-832D-8769A46BE9DE}" type="presParOf" srcId="{3A992B17-BE58-42BD-AF4E-8193844121A7}" destId="{D6559314-960E-43DB-9C99-041B944B63EB}" srcOrd="0" destOrd="0" presId="urn:microsoft.com/office/officeart/2005/8/layout/orgChart1"/>
    <dgm:cxn modelId="{E2E909BC-C04A-41DA-B71B-98FD166E4BA4}" type="presParOf" srcId="{D6559314-960E-43DB-9C99-041B944B63EB}" destId="{B357E50B-8E84-4646-8CDF-03823822BD64}" srcOrd="0" destOrd="0" presId="urn:microsoft.com/office/officeart/2005/8/layout/orgChart1"/>
    <dgm:cxn modelId="{642E6764-F145-4EB6-9D8B-C247BEB2D48D}" type="presParOf" srcId="{D6559314-960E-43DB-9C99-041B944B63EB}" destId="{F70BA0B9-DB02-4092-820B-F9A35A820FB3}" srcOrd="1" destOrd="0" presId="urn:microsoft.com/office/officeart/2005/8/layout/orgChart1"/>
    <dgm:cxn modelId="{98EF7797-BCFE-47A4-9000-F110F9587884}" type="presParOf" srcId="{3A992B17-BE58-42BD-AF4E-8193844121A7}" destId="{4CBF846E-8D47-4E75-988D-EDBE3411E377}" srcOrd="1" destOrd="0" presId="urn:microsoft.com/office/officeart/2005/8/layout/orgChart1"/>
    <dgm:cxn modelId="{F55BBEFC-87AD-42DC-B39B-C1FA23BC0DF0}" type="presParOf" srcId="{3A992B17-BE58-42BD-AF4E-8193844121A7}" destId="{4DCD6524-4C84-4D7F-9020-DB0C4C25724B}" srcOrd="2" destOrd="0" presId="urn:microsoft.com/office/officeart/2005/8/layout/orgChart1"/>
    <dgm:cxn modelId="{CC9D3934-3666-40DD-B829-0C0BFD83AA17}" type="presParOf" srcId="{8E7C98EB-60A1-4707-9076-842DC25A4D6C}" destId="{45DDBF97-7C93-4868-AABC-A0DF1A736D96}" srcOrd="4" destOrd="0" presId="urn:microsoft.com/office/officeart/2005/8/layout/orgChart1"/>
    <dgm:cxn modelId="{9891B71D-5504-48DE-879C-54436526D54E}" type="presParOf" srcId="{8E7C98EB-60A1-4707-9076-842DC25A4D6C}" destId="{2FCD7AC3-237A-4D48-AC08-C10152C3419D}" srcOrd="5" destOrd="0" presId="urn:microsoft.com/office/officeart/2005/8/layout/orgChart1"/>
    <dgm:cxn modelId="{962F5758-3BA1-429A-84B1-0359D81D3631}" type="presParOf" srcId="{2FCD7AC3-237A-4D48-AC08-C10152C3419D}" destId="{CBE67078-82E0-4D92-97DB-70B8D4262993}" srcOrd="0" destOrd="0" presId="urn:microsoft.com/office/officeart/2005/8/layout/orgChart1"/>
    <dgm:cxn modelId="{B4477B33-4E29-4C6E-950E-944D9754BE04}" type="presParOf" srcId="{CBE67078-82E0-4D92-97DB-70B8D4262993}" destId="{51AD62F5-CA03-4469-A177-D096F91F4FA9}" srcOrd="0" destOrd="0" presId="urn:microsoft.com/office/officeart/2005/8/layout/orgChart1"/>
    <dgm:cxn modelId="{18A57EFF-2121-4BC6-8009-433E5EF8E4F6}" type="presParOf" srcId="{CBE67078-82E0-4D92-97DB-70B8D4262993}" destId="{8FC7D8A7-589A-4408-90D5-5C010BD53B51}" srcOrd="1" destOrd="0" presId="urn:microsoft.com/office/officeart/2005/8/layout/orgChart1"/>
    <dgm:cxn modelId="{CFE1645E-6DD5-44C5-8010-616F2447F992}" type="presParOf" srcId="{2FCD7AC3-237A-4D48-AC08-C10152C3419D}" destId="{3A9FB76C-E35F-4E92-912C-342286A610FD}" srcOrd="1" destOrd="0" presId="urn:microsoft.com/office/officeart/2005/8/layout/orgChart1"/>
    <dgm:cxn modelId="{4A3D0B75-94F7-4B03-910B-B9042E4F89C8}" type="presParOf" srcId="{2FCD7AC3-237A-4D48-AC08-C10152C3419D}" destId="{010645DE-F010-40E6-B045-46E8C917E60C}" srcOrd="2" destOrd="0" presId="urn:microsoft.com/office/officeart/2005/8/layout/orgChart1"/>
    <dgm:cxn modelId="{17BABDD7-2B46-49C5-8C83-16DE691DB7EE}" type="presParOf" srcId="{8E7C98EB-60A1-4707-9076-842DC25A4D6C}" destId="{D2DF5AFD-5289-4DF0-9467-287E4D996550}" srcOrd="6" destOrd="0" presId="urn:microsoft.com/office/officeart/2005/8/layout/orgChart1"/>
    <dgm:cxn modelId="{A0D65B9F-3A48-4D74-A5F6-917341EA91A5}" type="presParOf" srcId="{8E7C98EB-60A1-4707-9076-842DC25A4D6C}" destId="{D92A253E-456B-43C9-8187-12525A89A787}" srcOrd="7" destOrd="0" presId="urn:microsoft.com/office/officeart/2005/8/layout/orgChart1"/>
    <dgm:cxn modelId="{C34ED8D0-D630-4C90-9973-7CBBF9E1ED21}" type="presParOf" srcId="{D92A253E-456B-43C9-8187-12525A89A787}" destId="{158798FC-EEC3-479C-87AF-BB11F5614091}" srcOrd="0" destOrd="0" presId="urn:microsoft.com/office/officeart/2005/8/layout/orgChart1"/>
    <dgm:cxn modelId="{A12E145B-D2C9-4956-BBE2-864F918E59BF}" type="presParOf" srcId="{158798FC-EEC3-479C-87AF-BB11F5614091}" destId="{E5B5B88E-A1B9-4F93-8FFB-A364228D0EA0}" srcOrd="0" destOrd="0" presId="urn:microsoft.com/office/officeart/2005/8/layout/orgChart1"/>
    <dgm:cxn modelId="{99D83836-2FB0-4E1C-8CC5-67530ADFD89B}" type="presParOf" srcId="{158798FC-EEC3-479C-87AF-BB11F5614091}" destId="{5F32FC57-D796-47C8-A0A6-106EA912506A}" srcOrd="1" destOrd="0" presId="urn:microsoft.com/office/officeart/2005/8/layout/orgChart1"/>
    <dgm:cxn modelId="{4E141827-FA80-43D6-8551-7C58868BBA7E}" type="presParOf" srcId="{D92A253E-456B-43C9-8187-12525A89A787}" destId="{41D1B422-886C-4892-9F94-7B6576F3849A}" srcOrd="1" destOrd="0" presId="urn:microsoft.com/office/officeart/2005/8/layout/orgChart1"/>
    <dgm:cxn modelId="{813792A4-D61E-448A-B3B9-FBD13C271695}" type="presParOf" srcId="{D92A253E-456B-43C9-8187-12525A89A787}" destId="{E9211CA5-703A-482A-9685-1C6A95987E3F}" srcOrd="2" destOrd="0" presId="urn:microsoft.com/office/officeart/2005/8/layout/orgChart1"/>
    <dgm:cxn modelId="{D1A1C12A-5292-47A1-81B5-BAA7660BC032}" type="presParOf" srcId="{4426E77D-47A8-4EDA-B155-636B3B645105}" destId="{5EB43B4D-D25C-4FF4-9CE1-BD61862E4635}" srcOrd="2" destOrd="0" presId="urn:microsoft.com/office/officeart/2005/8/layout/orgChart1"/>
    <dgm:cxn modelId="{E1D683F4-8477-488C-8EAE-729FACF25576}" type="presParOf" srcId="{A8099E11-1016-42FE-B417-04FF94AD3BA6}" destId="{22D20162-878D-42E9-864D-E7AFEF0D253F}" srcOrd="2" destOrd="0" presId="urn:microsoft.com/office/officeart/2005/8/layout/orgChart1"/>
    <dgm:cxn modelId="{73893D19-2017-4F3D-94C1-05A73BB9B272}" type="presParOf" srcId="{A8099E11-1016-42FE-B417-04FF94AD3BA6}" destId="{FB89B66F-373F-4949-BCE7-47685CFE4C14}" srcOrd="3" destOrd="0" presId="urn:microsoft.com/office/officeart/2005/8/layout/orgChart1"/>
    <dgm:cxn modelId="{8C4190AE-36D3-4B58-AEEE-56218EBCB1CB}" type="presParOf" srcId="{FB89B66F-373F-4949-BCE7-47685CFE4C14}" destId="{5BD714DB-41B2-4905-9F6B-7AAFD1F1702D}" srcOrd="0" destOrd="0" presId="urn:microsoft.com/office/officeart/2005/8/layout/orgChart1"/>
    <dgm:cxn modelId="{3A8761F3-DE76-43DE-8E10-68DE9889929C}" type="presParOf" srcId="{5BD714DB-41B2-4905-9F6B-7AAFD1F1702D}" destId="{D412D8B1-A85B-42E5-87AF-5D8E987F0784}" srcOrd="0" destOrd="0" presId="urn:microsoft.com/office/officeart/2005/8/layout/orgChart1"/>
    <dgm:cxn modelId="{46F0B348-4D9D-4383-BB65-358BDEBD884A}" type="presParOf" srcId="{5BD714DB-41B2-4905-9F6B-7AAFD1F1702D}" destId="{4F83C46C-BB9F-4B19-BD62-3F95F362B781}" srcOrd="1" destOrd="0" presId="urn:microsoft.com/office/officeart/2005/8/layout/orgChart1"/>
    <dgm:cxn modelId="{FF3E6C0D-1BD6-4661-B795-703F70DF263A}" type="presParOf" srcId="{FB89B66F-373F-4949-BCE7-47685CFE4C14}" destId="{CED9F4BA-14BC-4AA2-B6BC-26F1AD3DFE8F}" srcOrd="1" destOrd="0" presId="urn:microsoft.com/office/officeart/2005/8/layout/orgChart1"/>
    <dgm:cxn modelId="{DBEDC825-7998-4048-86F1-5B2AA0D59C08}" type="presParOf" srcId="{CED9F4BA-14BC-4AA2-B6BC-26F1AD3DFE8F}" destId="{5CCF7A74-AE60-49F5-A325-F7485B4AECE5}" srcOrd="0" destOrd="0" presId="urn:microsoft.com/office/officeart/2005/8/layout/orgChart1"/>
    <dgm:cxn modelId="{D658AFC3-ED77-4B4A-848A-61D14E09496D}" type="presParOf" srcId="{CED9F4BA-14BC-4AA2-B6BC-26F1AD3DFE8F}" destId="{63E7C169-7F61-4C03-92BF-EB870C32953E}" srcOrd="1" destOrd="0" presId="urn:microsoft.com/office/officeart/2005/8/layout/orgChart1"/>
    <dgm:cxn modelId="{3E22F16A-C556-4F05-9604-971B622832B4}" type="presParOf" srcId="{63E7C169-7F61-4C03-92BF-EB870C32953E}" destId="{E3B200D2-C023-4391-967B-BC35DDFF6304}" srcOrd="0" destOrd="0" presId="urn:microsoft.com/office/officeart/2005/8/layout/orgChart1"/>
    <dgm:cxn modelId="{9A53EC77-4DC7-4083-8740-76C1DF06E5E9}" type="presParOf" srcId="{E3B200D2-C023-4391-967B-BC35DDFF6304}" destId="{D8DC9202-2287-467F-BE51-74651179217F}" srcOrd="0" destOrd="0" presId="urn:microsoft.com/office/officeart/2005/8/layout/orgChart1"/>
    <dgm:cxn modelId="{48CA500C-5F6B-4475-9E3F-2876E88F7829}" type="presParOf" srcId="{E3B200D2-C023-4391-967B-BC35DDFF6304}" destId="{ADE0D6F4-7245-421E-940A-C02A10D1613A}" srcOrd="1" destOrd="0" presId="urn:microsoft.com/office/officeart/2005/8/layout/orgChart1"/>
    <dgm:cxn modelId="{AB156C00-66E5-4CF4-987C-69E0FD2794BF}" type="presParOf" srcId="{63E7C169-7F61-4C03-92BF-EB870C32953E}" destId="{84666BAB-648E-4ED1-B75E-CC9D49D082C7}" srcOrd="1" destOrd="0" presId="urn:microsoft.com/office/officeart/2005/8/layout/orgChart1"/>
    <dgm:cxn modelId="{2110D514-2923-4BDB-8CD8-ADD2D4F2B8BD}" type="presParOf" srcId="{63E7C169-7F61-4C03-92BF-EB870C32953E}" destId="{CDE71348-D9D0-4098-ACBB-7C3D49627DE6}" srcOrd="2" destOrd="0" presId="urn:microsoft.com/office/officeart/2005/8/layout/orgChart1"/>
    <dgm:cxn modelId="{C9175DD0-D7CE-40BA-A9B6-50FA1E3C9B3F}" type="presParOf" srcId="{CED9F4BA-14BC-4AA2-B6BC-26F1AD3DFE8F}" destId="{625CE6E3-3A0F-4DCB-8E9D-49FB103B8E93}" srcOrd="2" destOrd="0" presId="urn:microsoft.com/office/officeart/2005/8/layout/orgChart1"/>
    <dgm:cxn modelId="{1A70B577-D1D8-4BF2-A16D-7AA91BCAB1B1}" type="presParOf" srcId="{CED9F4BA-14BC-4AA2-B6BC-26F1AD3DFE8F}" destId="{C98A4FDD-B815-495D-A818-12904DFE60DF}" srcOrd="3" destOrd="0" presId="urn:microsoft.com/office/officeart/2005/8/layout/orgChart1"/>
    <dgm:cxn modelId="{0308E6DF-1DE8-4606-ACCD-2C7D9AB024CB}" type="presParOf" srcId="{C98A4FDD-B815-495D-A818-12904DFE60DF}" destId="{4BEDF06E-C310-40B9-B8D7-465CCD3ED05B}" srcOrd="0" destOrd="0" presId="urn:microsoft.com/office/officeart/2005/8/layout/orgChart1"/>
    <dgm:cxn modelId="{ADFC3A9B-F110-4E10-9CDE-CD1761E3AEC2}" type="presParOf" srcId="{4BEDF06E-C310-40B9-B8D7-465CCD3ED05B}" destId="{B1728D60-716B-49A1-A34E-D2449C48CD7A}" srcOrd="0" destOrd="0" presId="urn:microsoft.com/office/officeart/2005/8/layout/orgChart1"/>
    <dgm:cxn modelId="{573FACEC-B537-431A-B6F2-EE333FFAE2CF}" type="presParOf" srcId="{4BEDF06E-C310-40B9-B8D7-465CCD3ED05B}" destId="{28E16D86-CFA5-40FA-AC03-D4307D9CC384}" srcOrd="1" destOrd="0" presId="urn:microsoft.com/office/officeart/2005/8/layout/orgChart1"/>
    <dgm:cxn modelId="{BCD3B7B1-D001-4A35-A25E-8BA63679EDF2}" type="presParOf" srcId="{C98A4FDD-B815-495D-A818-12904DFE60DF}" destId="{18250B4D-D835-43B2-8952-339336BC6CC2}" srcOrd="1" destOrd="0" presId="urn:microsoft.com/office/officeart/2005/8/layout/orgChart1"/>
    <dgm:cxn modelId="{4B951A68-3AC5-4118-A6AF-72F77157E7AC}" type="presParOf" srcId="{C98A4FDD-B815-495D-A818-12904DFE60DF}" destId="{5CBDF76C-6CAE-4078-A669-78155CFEAB68}" srcOrd="2" destOrd="0" presId="urn:microsoft.com/office/officeart/2005/8/layout/orgChart1"/>
    <dgm:cxn modelId="{DD5A185D-810F-431C-8F67-46AA3B02316B}" type="presParOf" srcId="{FB89B66F-373F-4949-BCE7-47685CFE4C14}" destId="{A5FC3B16-F098-4714-9B3C-8751F8DC5E42}" srcOrd="2" destOrd="0" presId="urn:microsoft.com/office/officeart/2005/8/layout/orgChart1"/>
    <dgm:cxn modelId="{336836C4-23DF-48AF-81B5-1E29E0AC1B4C}" type="presParOf" srcId="{7A14A6B7-A819-4A99-9C4C-964988A6BA8B}" destId="{EFCD69B7-2DBD-4FD4-8AE8-3C1B9AB527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E6E3-3A0F-4DCB-8E9D-49FB103B8E93}">
      <dsp:nvSpPr>
        <dsp:cNvPr id="0" name=""/>
        <dsp:cNvSpPr/>
      </dsp:nvSpPr>
      <dsp:spPr>
        <a:xfrm>
          <a:off x="6305044" y="1453885"/>
          <a:ext cx="126932" cy="147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381"/>
              </a:lnTo>
              <a:lnTo>
                <a:pt x="126932" y="1478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7A74-AE60-49F5-A325-F7485B4AECE5}">
      <dsp:nvSpPr>
        <dsp:cNvPr id="0" name=""/>
        <dsp:cNvSpPr/>
      </dsp:nvSpPr>
      <dsp:spPr>
        <a:xfrm>
          <a:off x="6305044" y="1453885"/>
          <a:ext cx="178878" cy="49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08"/>
              </a:lnTo>
              <a:lnTo>
                <a:pt x="178878" y="4966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20162-878D-42E9-864D-E7AFEF0D253F}">
      <dsp:nvSpPr>
        <dsp:cNvPr id="0" name=""/>
        <dsp:cNvSpPr/>
      </dsp:nvSpPr>
      <dsp:spPr>
        <a:xfrm>
          <a:off x="3977658" y="638372"/>
          <a:ext cx="2804395" cy="21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36"/>
              </a:lnTo>
              <a:lnTo>
                <a:pt x="2804395" y="94036"/>
              </a:lnTo>
              <a:lnTo>
                <a:pt x="2804395" y="2192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F5AFD-5289-4DF0-9467-287E4D996550}">
      <dsp:nvSpPr>
        <dsp:cNvPr id="0" name=""/>
        <dsp:cNvSpPr/>
      </dsp:nvSpPr>
      <dsp:spPr>
        <a:xfrm>
          <a:off x="2296451" y="1443498"/>
          <a:ext cx="1300099" cy="43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78"/>
              </a:lnTo>
              <a:lnTo>
                <a:pt x="1300099" y="4384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DBF97-7C93-4868-AABC-A0DF1A736D96}">
      <dsp:nvSpPr>
        <dsp:cNvPr id="0" name=""/>
        <dsp:cNvSpPr/>
      </dsp:nvSpPr>
      <dsp:spPr>
        <a:xfrm>
          <a:off x="2296451" y="1443498"/>
          <a:ext cx="1268927" cy="133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70"/>
              </a:lnTo>
              <a:lnTo>
                <a:pt x="1268927" y="13385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2CAE-CB66-487C-89C2-0377354C3F4F}">
      <dsp:nvSpPr>
        <dsp:cNvPr id="0" name=""/>
        <dsp:cNvSpPr/>
      </dsp:nvSpPr>
      <dsp:spPr>
        <a:xfrm>
          <a:off x="2157964" y="1443498"/>
          <a:ext cx="138487" cy="1636701"/>
        </a:xfrm>
        <a:custGeom>
          <a:avLst/>
          <a:gdLst/>
          <a:ahLst/>
          <a:cxnLst/>
          <a:rect l="0" t="0" r="0" b="0"/>
          <a:pathLst>
            <a:path>
              <a:moveTo>
                <a:pt x="138487" y="0"/>
              </a:moveTo>
              <a:lnTo>
                <a:pt x="138487" y="1636701"/>
              </a:lnTo>
              <a:lnTo>
                <a:pt x="0" y="16367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5200-D42B-4C03-8650-48120EA15AB3}">
      <dsp:nvSpPr>
        <dsp:cNvPr id="0" name=""/>
        <dsp:cNvSpPr/>
      </dsp:nvSpPr>
      <dsp:spPr>
        <a:xfrm>
          <a:off x="1915870" y="1443498"/>
          <a:ext cx="380581" cy="514540"/>
        </a:xfrm>
        <a:custGeom>
          <a:avLst/>
          <a:gdLst/>
          <a:ahLst/>
          <a:cxnLst/>
          <a:rect l="0" t="0" r="0" b="0"/>
          <a:pathLst>
            <a:path>
              <a:moveTo>
                <a:pt x="380581" y="0"/>
              </a:moveTo>
              <a:lnTo>
                <a:pt x="380581" y="514540"/>
              </a:lnTo>
              <a:lnTo>
                <a:pt x="0" y="5145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A992B-D4AA-4670-8975-3D3D14B214D3}">
      <dsp:nvSpPr>
        <dsp:cNvPr id="0" name=""/>
        <dsp:cNvSpPr/>
      </dsp:nvSpPr>
      <dsp:spPr>
        <a:xfrm>
          <a:off x="2773460" y="638372"/>
          <a:ext cx="1204197" cy="208864"/>
        </a:xfrm>
        <a:custGeom>
          <a:avLst/>
          <a:gdLst/>
          <a:ahLst/>
          <a:cxnLst/>
          <a:rect l="0" t="0" r="0" b="0"/>
          <a:pathLst>
            <a:path>
              <a:moveTo>
                <a:pt x="1204197" y="0"/>
              </a:moveTo>
              <a:lnTo>
                <a:pt x="1204197" y="83649"/>
              </a:lnTo>
              <a:lnTo>
                <a:pt x="0" y="83649"/>
              </a:lnTo>
              <a:lnTo>
                <a:pt x="0" y="2088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2254-C303-41DC-9B44-AF750EA6919C}">
      <dsp:nvSpPr>
        <dsp:cNvPr id="0" name=""/>
        <dsp:cNvSpPr/>
      </dsp:nvSpPr>
      <dsp:spPr>
        <a:xfrm>
          <a:off x="2248357" y="42111"/>
          <a:ext cx="3458601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可编程逻辑器件：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248357" y="42111"/>
        <a:ext cx="3458601" cy="596261"/>
      </dsp:txXfrm>
    </dsp:sp>
    <dsp:sp modelId="{C04B42BF-8027-4C05-B5A3-19EFB8AA2E96}">
      <dsp:nvSpPr>
        <dsp:cNvPr id="0" name=""/>
        <dsp:cNvSpPr/>
      </dsp:nvSpPr>
      <dsp:spPr>
        <a:xfrm>
          <a:off x="2177199" y="847237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简单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177199" y="847237"/>
        <a:ext cx="1192522" cy="596261"/>
      </dsp:txXfrm>
    </dsp:sp>
    <dsp:sp modelId="{E4D1FFCF-55C8-4648-AA25-5C0A4C534F8A}">
      <dsp:nvSpPr>
        <dsp:cNvPr id="0" name=""/>
        <dsp:cNvSpPr/>
      </dsp:nvSpPr>
      <dsp:spPr>
        <a:xfrm>
          <a:off x="0" y="1452955"/>
          <a:ext cx="1915870" cy="1010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Read-Only Memory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可编程序只读存储器</a:t>
          </a:r>
        </a:p>
      </dsp:txBody>
      <dsp:txXfrm>
        <a:off x="0" y="1452955"/>
        <a:ext cx="1915870" cy="1010167"/>
      </dsp:txXfrm>
    </dsp:sp>
    <dsp:sp modelId="{B357E50B-8E84-4646-8CDF-03823822BD64}">
      <dsp:nvSpPr>
        <dsp:cNvPr id="0" name=""/>
        <dsp:cNvSpPr/>
      </dsp:nvSpPr>
      <dsp:spPr>
        <a:xfrm>
          <a:off x="0" y="2782069"/>
          <a:ext cx="2157964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</a:t>
          </a:r>
          <a:r>
            <a:rPr lang="zh-CN" altLang="en-US" sz="1200" kern="1200" dirty="0"/>
            <a:t>：</a:t>
          </a:r>
          <a:r>
            <a:rPr lang="en-US" sz="1200" b="0" i="0" kern="1200" dirty="0"/>
            <a:t>Programmable Logic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Array</a:t>
          </a:r>
          <a:r>
            <a:rPr lang="zh-CN" altLang="en-US" sz="1200" b="0" i="0" kern="1200" dirty="0"/>
            <a:t>，可编程逻辑阵列</a:t>
          </a:r>
          <a:endParaRPr lang="zh-CN" altLang="en-US" sz="1200" kern="1200" dirty="0"/>
        </a:p>
      </dsp:txBody>
      <dsp:txXfrm>
        <a:off x="0" y="2782069"/>
        <a:ext cx="2157964" cy="596261"/>
      </dsp:txXfrm>
    </dsp:sp>
    <dsp:sp modelId="{51AD62F5-CA03-4469-A177-D096F91F4FA9}">
      <dsp:nvSpPr>
        <dsp:cNvPr id="0" name=""/>
        <dsp:cNvSpPr/>
      </dsp:nvSpPr>
      <dsp:spPr>
        <a:xfrm>
          <a:off x="3565379" y="2483938"/>
          <a:ext cx="1968759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Array Logic</a:t>
          </a:r>
          <a:r>
            <a:rPr lang="zh-CN" altLang="en-US" sz="1200" kern="1200" dirty="0"/>
            <a:t>，可编程阵列逻辑</a:t>
          </a:r>
        </a:p>
      </dsp:txBody>
      <dsp:txXfrm>
        <a:off x="3565379" y="2483938"/>
        <a:ext cx="1968759" cy="596261"/>
      </dsp:txXfrm>
    </dsp:sp>
    <dsp:sp modelId="{E5B5B88E-A1B9-4F93-8FFB-A364228D0EA0}">
      <dsp:nvSpPr>
        <dsp:cNvPr id="0" name=""/>
        <dsp:cNvSpPr/>
      </dsp:nvSpPr>
      <dsp:spPr>
        <a:xfrm>
          <a:off x="3596551" y="1583846"/>
          <a:ext cx="1832286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Generic Array Logic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通用阵列逻辑</a:t>
          </a:r>
        </a:p>
      </dsp:txBody>
      <dsp:txXfrm>
        <a:off x="3596551" y="1583846"/>
        <a:ext cx="1832286" cy="596261"/>
      </dsp:txXfrm>
    </dsp:sp>
    <dsp:sp modelId="{D412D8B1-A85B-42E5-87AF-5D8E987F0784}">
      <dsp:nvSpPr>
        <dsp:cNvPr id="0" name=""/>
        <dsp:cNvSpPr/>
      </dsp:nvSpPr>
      <dsp:spPr>
        <a:xfrm>
          <a:off x="6185792" y="857624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复杂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6185792" y="857624"/>
        <a:ext cx="1192522" cy="596261"/>
      </dsp:txXfrm>
    </dsp:sp>
    <dsp:sp modelId="{D8DC9202-2287-467F-BE51-74651179217F}">
      <dsp:nvSpPr>
        <dsp:cNvPr id="0" name=""/>
        <dsp:cNvSpPr/>
      </dsp:nvSpPr>
      <dsp:spPr>
        <a:xfrm>
          <a:off x="6483922" y="1652362"/>
          <a:ext cx="2446757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CPLD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Complex Programmable Logic Device</a:t>
          </a:r>
          <a:r>
            <a:rPr lang="zh-CN" altLang="en-US" sz="1200" kern="1200" dirty="0"/>
            <a:t>，复杂可编程逻辑器件</a:t>
          </a:r>
        </a:p>
      </dsp:txBody>
      <dsp:txXfrm>
        <a:off x="6483922" y="1652362"/>
        <a:ext cx="2446757" cy="596261"/>
      </dsp:txXfrm>
    </dsp:sp>
    <dsp:sp modelId="{B1728D60-716B-49A1-A34E-D2449C48CD7A}">
      <dsp:nvSpPr>
        <dsp:cNvPr id="0" name=""/>
        <dsp:cNvSpPr/>
      </dsp:nvSpPr>
      <dsp:spPr>
        <a:xfrm>
          <a:off x="6431976" y="2634136"/>
          <a:ext cx="2174123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FPGA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Field Programmable Gate Array</a:t>
          </a:r>
          <a:r>
            <a:rPr lang="zh-CN" altLang="en-US" sz="1200" kern="1200" dirty="0"/>
            <a:t>，现场可编程逻辑闸阵列</a:t>
          </a:r>
        </a:p>
      </dsp:txBody>
      <dsp:txXfrm>
        <a:off x="6431976" y="2634136"/>
        <a:ext cx="2174123" cy="59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AB5E-470E-47D3-8DFD-A9D66E7C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DE9E1-D912-4458-9342-9CBE1DA7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FE78-6B06-4851-AF55-24CF92B9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61C0-E954-4F9F-BCA4-DF3C009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2042-D5CE-40C8-9EE0-F6EB39D9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4621-7123-4B65-B7FC-1E7ADC7D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679CA-1CCA-426B-82E0-CB77F9DB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4066-351A-4764-A6CF-20ACC79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FBA3F-C57D-4C29-BCA8-20CCEE62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5DEF5-31FE-49A1-8D77-A70D98F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8F88A-CAC2-4B52-9E5D-86AC1CD8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D2881-DC39-4EC4-AAEB-AEE0CA45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F590-E4EC-48C4-BDD4-35BBFCC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5CA17-91F8-49D1-B062-CDDB48F4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9FF5-0211-466A-9418-A6A5BCE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A5C3-C09B-4FA3-A950-647654E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F4D15-D843-4B7B-B08D-AA6C13C9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7CF0-49BF-42B4-8F82-0B23554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DE57-B718-4B89-84E5-B757E0F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10F5-9FA3-476D-A107-530D04E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F651-23A3-4EF5-B3BD-3B7FA26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FBC42-B5F8-4FDB-A739-31E5B748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0A9D-BDCD-4336-83A6-C13527C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5947-716E-4D13-A3F2-BB8B8807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80D0-E6D0-4516-8A4C-AC39D990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9285-94BB-4822-BEF5-899CA02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D2D61-5D62-4731-9CD8-21CDE9E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A9C97-BC8E-42AF-BF7B-3F11BC99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982F7-1EC2-49CB-B29E-FB9AE7B0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6A59F-8C46-4F12-8998-CD1B157B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014-FF62-4535-858A-945471E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A8A6-750B-4056-9D1A-DBCC230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BEFCF-4AD0-43F4-8695-51E73F1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2AAA-A6CD-477D-8229-975620F3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915B9-E2A6-48BB-AD5A-162C6560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041F1-FC85-4D94-9690-F696585FA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30513-B201-4E2B-A366-F5EDEE6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2ABF9-2D4A-412D-B4D5-1EFEF5B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2682C-CE8F-47CF-8484-BE52483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4637-FCA8-45B9-85D7-55D543F8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E67FA-A148-4B7B-BC46-E70E8AC4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43FEB-8B39-4E98-B99C-EA790AA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BAA5C-9F3C-45AF-B604-51C3054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C2DAA9-7185-41A5-89B4-45F3131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8F720-1C3E-469A-88EA-8A24C134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71D3E-85BF-4906-AD05-5C02972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0108-05F2-41C8-992F-91DC808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17060-311F-4460-A74F-B9AF2AF5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DB4C0-7A5E-41E6-A28F-FEB39FE4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D7711-FF08-44E5-91C3-6C61DA2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86129-622B-4237-B26D-DD7163C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0DA45-9C81-4AD5-9245-2B2025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9509-B808-4EC4-B23D-0E765E29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7E64F-3956-45B8-B5BB-D398F68A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EE59F-35BC-4E99-9603-9921ADCF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77055-EE64-4DED-925E-3A1E365D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E0745-A3E3-4DC8-ACCC-2012090F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EB493-A17E-4838-869E-86339052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543B9-35BE-44A2-8B92-4337AE0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A373A-5DDE-4E38-83AA-207EA87A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3A431-3D82-405D-8C14-B7936F31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1A1-E8D9-4E3F-BB78-7CA4463D771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3309-E3A2-4A2C-A7F2-998C31754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0C26-D11D-4FA0-8A92-137D1AB3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D3ADDA-EDA9-488E-80ED-FA4714988801}"/>
              </a:ext>
            </a:extLst>
          </p:cNvPr>
          <p:cNvSpPr/>
          <p:nvPr/>
        </p:nvSpPr>
        <p:spPr>
          <a:xfrm>
            <a:off x="1828800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F7AE58-387E-490A-B6CE-A93175757B66}"/>
              </a:ext>
            </a:extLst>
          </p:cNvPr>
          <p:cNvSpPr/>
          <p:nvPr/>
        </p:nvSpPr>
        <p:spPr>
          <a:xfrm>
            <a:off x="3699164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5D2796-E0ED-44AA-9234-A9312032E1E6}"/>
              </a:ext>
            </a:extLst>
          </p:cNvPr>
          <p:cNvSpPr/>
          <p:nvPr/>
        </p:nvSpPr>
        <p:spPr>
          <a:xfrm>
            <a:off x="5540086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或阵列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84F3C-6372-4196-A9AD-A8DA374F358D}"/>
              </a:ext>
            </a:extLst>
          </p:cNvPr>
          <p:cNvSpPr/>
          <p:nvPr/>
        </p:nvSpPr>
        <p:spPr>
          <a:xfrm>
            <a:off x="7649441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输出缓冲电路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FCE523-E57F-4421-B37C-F6355F4D115B}"/>
              </a:ext>
            </a:extLst>
          </p:cNvPr>
          <p:cNvCxnSpPr/>
          <p:nvPr/>
        </p:nvCxnSpPr>
        <p:spPr>
          <a:xfrm rot="10800000" flipV="1">
            <a:off x="1569028" y="3304309"/>
            <a:ext cx="7192241" cy="800100"/>
          </a:xfrm>
          <a:prstGeom prst="bentConnector3">
            <a:avLst>
              <a:gd name="adj1" fmla="val -3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BE2A1F-6A08-409D-8BA8-999AF2EBFDD0}"/>
              </a:ext>
            </a:extLst>
          </p:cNvPr>
          <p:cNvCxnSpPr/>
          <p:nvPr/>
        </p:nvCxnSpPr>
        <p:spPr>
          <a:xfrm rot="5400000" flipH="1" flipV="1">
            <a:off x="1298864" y="3574474"/>
            <a:ext cx="800101" cy="259772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801A2D-ED5F-48B5-92C5-EBC9AF41567D}"/>
              </a:ext>
            </a:extLst>
          </p:cNvPr>
          <p:cNvSpPr/>
          <p:nvPr/>
        </p:nvSpPr>
        <p:spPr>
          <a:xfrm>
            <a:off x="2940627" y="2587336"/>
            <a:ext cx="758536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05B20BB-F62B-4B4F-8F47-3EF6B8C121B7}"/>
              </a:ext>
            </a:extLst>
          </p:cNvPr>
          <p:cNvSpPr/>
          <p:nvPr/>
        </p:nvSpPr>
        <p:spPr>
          <a:xfrm>
            <a:off x="4810992" y="2587336"/>
            <a:ext cx="729093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A3669F4-7C87-469F-A0A6-99AFD1095F23}"/>
              </a:ext>
            </a:extLst>
          </p:cNvPr>
          <p:cNvSpPr/>
          <p:nvPr/>
        </p:nvSpPr>
        <p:spPr>
          <a:xfrm>
            <a:off x="6651913" y="2571750"/>
            <a:ext cx="997527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BDC77C-728A-47B4-A58D-8F64E575B00B}"/>
              </a:ext>
            </a:extLst>
          </p:cNvPr>
          <p:cNvCxnSpPr>
            <a:stCxn id="7" idx="3"/>
          </p:cNvCxnSpPr>
          <p:nvPr/>
        </p:nvCxnSpPr>
        <p:spPr>
          <a:xfrm flipV="1">
            <a:off x="8761268" y="2774373"/>
            <a:ext cx="611332" cy="1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1E3CF-2B64-4A2A-8A58-2DE72682005D}"/>
              </a:ext>
            </a:extLst>
          </p:cNvPr>
          <p:cNvSpPr txBox="1"/>
          <p:nvPr/>
        </p:nvSpPr>
        <p:spPr>
          <a:xfrm>
            <a:off x="8915400" y="2213264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62AE33-0D08-4396-A7B2-BFFFFABC3D97}"/>
              </a:ext>
            </a:extLst>
          </p:cNvPr>
          <p:cNvSpPr txBox="1"/>
          <p:nvPr/>
        </p:nvSpPr>
        <p:spPr>
          <a:xfrm>
            <a:off x="1210541" y="2311523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335737-88D9-408A-9690-C7109C8CE2EE}"/>
              </a:ext>
            </a:extLst>
          </p:cNvPr>
          <p:cNvCxnSpPr/>
          <p:nvPr/>
        </p:nvCxnSpPr>
        <p:spPr>
          <a:xfrm>
            <a:off x="1288473" y="2789958"/>
            <a:ext cx="54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9A32C5-C2DE-49CE-8DCF-DEBFF688191B}"/>
              </a:ext>
            </a:extLst>
          </p:cNvPr>
          <p:cNvSpPr txBox="1"/>
          <p:nvPr/>
        </p:nvSpPr>
        <p:spPr>
          <a:xfrm>
            <a:off x="3792682" y="4852555"/>
            <a:ext cx="39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2-1 </a:t>
            </a:r>
            <a:r>
              <a:rPr lang="zh-CN" altLang="en-US" dirty="0"/>
              <a:t>基本</a:t>
            </a:r>
            <a:r>
              <a:rPr lang="en-US" altLang="zh-CN" dirty="0"/>
              <a:t>PLD</a:t>
            </a:r>
            <a:r>
              <a:rPr lang="zh-CN" altLang="en-US" dirty="0"/>
              <a:t>器件的原理结构图</a:t>
            </a:r>
          </a:p>
        </p:txBody>
      </p:sp>
    </p:spTree>
    <p:extLst>
      <p:ext uri="{BB962C8B-B14F-4D97-AF65-F5344CB8AC3E}">
        <p14:creationId xmlns:p14="http://schemas.microsoft.com/office/powerpoint/2010/main" val="4858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EEB46DB-26FC-415F-B18E-3FA053916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67749"/>
              </p:ext>
            </p:extLst>
          </p:nvPr>
        </p:nvGraphicFramePr>
        <p:xfrm>
          <a:off x="2005445" y="646930"/>
          <a:ext cx="9507682" cy="52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1BDB47-623E-471E-B0EF-22761529009A}"/>
              </a:ext>
            </a:extLst>
          </p:cNvPr>
          <p:cNvGrpSpPr/>
          <p:nvPr/>
        </p:nvGrpSpPr>
        <p:grpSpPr>
          <a:xfrm>
            <a:off x="1392382" y="1402773"/>
            <a:ext cx="2265218" cy="1640302"/>
            <a:chOff x="1392382" y="1402773"/>
            <a:chExt cx="2265218" cy="16403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EB5230-0C5A-44A5-98F5-D3AC991B7C7E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5A9732-6D12-405C-BDB1-C7FF8DA769E4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main( 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394B6C-6762-4550-BDEE-18FA796F1EC3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fun1();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E7602B-9333-4913-A652-BC06A78A0E85}"/>
              </a:ext>
            </a:extLst>
          </p:cNvPr>
          <p:cNvGrpSpPr/>
          <p:nvPr/>
        </p:nvGrpSpPr>
        <p:grpSpPr>
          <a:xfrm>
            <a:off x="3860223" y="1008649"/>
            <a:ext cx="2265218" cy="1640302"/>
            <a:chOff x="1392382" y="1402773"/>
            <a:chExt cx="2265218" cy="1640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BCB39C-9013-4678-A493-24C4A0CE45AB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98D63C-50FD-4792-BCE9-1A10315A198F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fun1( 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8BB8DE-46E4-4D3A-984B-5EE97DCF900E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fun2();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53794B-3A40-43B8-B09E-D9936F12C449}"/>
              </a:ext>
            </a:extLst>
          </p:cNvPr>
          <p:cNvGrpSpPr/>
          <p:nvPr/>
        </p:nvGrpSpPr>
        <p:grpSpPr>
          <a:xfrm>
            <a:off x="3906982" y="3008979"/>
            <a:ext cx="2265218" cy="1640302"/>
            <a:chOff x="1392382" y="1402773"/>
            <a:chExt cx="2265218" cy="16403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E4EF24-301C-4B4B-AD7F-186D74A01A2C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998781-6FCD-408B-9094-4D3E60069227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fun2( 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7D1A7DE-B813-42E4-A875-7BCD43198DB2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fun3();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502E94-D63F-4082-A7F9-B5658A0755B9}"/>
              </a:ext>
            </a:extLst>
          </p:cNvPr>
          <p:cNvCxnSpPr/>
          <p:nvPr/>
        </p:nvCxnSpPr>
        <p:spPr>
          <a:xfrm flipV="1">
            <a:off x="2587336" y="1319645"/>
            <a:ext cx="1246909" cy="109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85C9A9-9010-4E5E-9F5C-6954E828F47B}"/>
              </a:ext>
            </a:extLst>
          </p:cNvPr>
          <p:cNvCxnSpPr/>
          <p:nvPr/>
        </p:nvCxnSpPr>
        <p:spPr>
          <a:xfrm flipH="1">
            <a:off x="4769427" y="2098233"/>
            <a:ext cx="150668" cy="94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7F47CB3-A75B-478A-9941-06E677CE912A}"/>
              </a:ext>
            </a:extLst>
          </p:cNvPr>
          <p:cNvSpPr/>
          <p:nvPr/>
        </p:nvSpPr>
        <p:spPr>
          <a:xfrm>
            <a:off x="3730336" y="2337955"/>
            <a:ext cx="789709" cy="2311326"/>
          </a:xfrm>
          <a:custGeom>
            <a:avLst/>
            <a:gdLst>
              <a:gd name="connsiteX0" fmla="*/ 644237 w 789709"/>
              <a:gd name="connsiteY0" fmla="*/ 2088572 h 2119610"/>
              <a:gd name="connsiteX1" fmla="*/ 374073 w 789709"/>
              <a:gd name="connsiteY1" fmla="*/ 2098963 h 2119610"/>
              <a:gd name="connsiteX2" fmla="*/ 332509 w 789709"/>
              <a:gd name="connsiteY2" fmla="*/ 2078181 h 2119610"/>
              <a:gd name="connsiteX3" fmla="*/ 290946 w 789709"/>
              <a:gd name="connsiteY3" fmla="*/ 2067790 h 2119610"/>
              <a:gd name="connsiteX4" fmla="*/ 259773 w 789709"/>
              <a:gd name="connsiteY4" fmla="*/ 2047009 h 2119610"/>
              <a:gd name="connsiteX5" fmla="*/ 228600 w 789709"/>
              <a:gd name="connsiteY5" fmla="*/ 2036618 h 2119610"/>
              <a:gd name="connsiteX6" fmla="*/ 187037 w 789709"/>
              <a:gd name="connsiteY6" fmla="*/ 1974272 h 2119610"/>
              <a:gd name="connsiteX7" fmla="*/ 166255 w 789709"/>
              <a:gd name="connsiteY7" fmla="*/ 1943100 h 2119610"/>
              <a:gd name="connsiteX8" fmla="*/ 145473 w 789709"/>
              <a:gd name="connsiteY8" fmla="*/ 1911927 h 2119610"/>
              <a:gd name="connsiteX9" fmla="*/ 114300 w 789709"/>
              <a:gd name="connsiteY9" fmla="*/ 1891145 h 2119610"/>
              <a:gd name="connsiteX10" fmla="*/ 62346 w 789709"/>
              <a:gd name="connsiteY10" fmla="*/ 1808018 h 2119610"/>
              <a:gd name="connsiteX11" fmla="*/ 31173 w 789709"/>
              <a:gd name="connsiteY11" fmla="*/ 1724890 h 2119610"/>
              <a:gd name="connsiteX12" fmla="*/ 10391 w 789709"/>
              <a:gd name="connsiteY12" fmla="*/ 1631372 h 2119610"/>
              <a:gd name="connsiteX13" fmla="*/ 0 w 789709"/>
              <a:gd name="connsiteY13" fmla="*/ 1589809 h 2119610"/>
              <a:gd name="connsiteX14" fmla="*/ 10391 w 789709"/>
              <a:gd name="connsiteY14" fmla="*/ 1319645 h 2119610"/>
              <a:gd name="connsiteX15" fmla="*/ 31173 w 789709"/>
              <a:gd name="connsiteY15" fmla="*/ 1246909 h 2119610"/>
              <a:gd name="connsiteX16" fmla="*/ 72737 w 789709"/>
              <a:gd name="connsiteY16" fmla="*/ 1132609 h 2119610"/>
              <a:gd name="connsiteX17" fmla="*/ 103909 w 789709"/>
              <a:gd name="connsiteY17" fmla="*/ 1059872 h 2119610"/>
              <a:gd name="connsiteX18" fmla="*/ 124691 w 789709"/>
              <a:gd name="connsiteY18" fmla="*/ 997527 h 2119610"/>
              <a:gd name="connsiteX19" fmla="*/ 135082 w 789709"/>
              <a:gd name="connsiteY19" fmla="*/ 966354 h 2119610"/>
              <a:gd name="connsiteX20" fmla="*/ 176646 w 789709"/>
              <a:gd name="connsiteY20" fmla="*/ 904009 h 2119610"/>
              <a:gd name="connsiteX21" fmla="*/ 197428 w 789709"/>
              <a:gd name="connsiteY21" fmla="*/ 862445 h 2119610"/>
              <a:gd name="connsiteX22" fmla="*/ 238991 w 789709"/>
              <a:gd name="connsiteY22" fmla="*/ 800100 h 2119610"/>
              <a:gd name="connsiteX23" fmla="*/ 259773 w 789709"/>
              <a:gd name="connsiteY23" fmla="*/ 768927 h 2119610"/>
              <a:gd name="connsiteX24" fmla="*/ 270164 w 789709"/>
              <a:gd name="connsiteY24" fmla="*/ 737754 h 2119610"/>
              <a:gd name="connsiteX25" fmla="*/ 311728 w 789709"/>
              <a:gd name="connsiteY25" fmla="*/ 675409 h 2119610"/>
              <a:gd name="connsiteX26" fmla="*/ 332509 w 789709"/>
              <a:gd name="connsiteY26" fmla="*/ 633845 h 2119610"/>
              <a:gd name="connsiteX27" fmla="*/ 374073 w 789709"/>
              <a:gd name="connsiteY27" fmla="*/ 571500 h 2119610"/>
              <a:gd name="connsiteX28" fmla="*/ 394855 w 789709"/>
              <a:gd name="connsiteY28" fmla="*/ 540327 h 2119610"/>
              <a:gd name="connsiteX29" fmla="*/ 446809 w 789709"/>
              <a:gd name="connsiteY29" fmla="*/ 477981 h 2119610"/>
              <a:gd name="connsiteX30" fmla="*/ 488373 w 789709"/>
              <a:gd name="connsiteY30" fmla="*/ 415636 h 2119610"/>
              <a:gd name="connsiteX31" fmla="*/ 509155 w 789709"/>
              <a:gd name="connsiteY31" fmla="*/ 384463 h 2119610"/>
              <a:gd name="connsiteX32" fmla="*/ 540328 w 789709"/>
              <a:gd name="connsiteY32" fmla="*/ 353290 h 2119610"/>
              <a:gd name="connsiteX33" fmla="*/ 561109 w 789709"/>
              <a:gd name="connsiteY33" fmla="*/ 322118 h 2119610"/>
              <a:gd name="connsiteX34" fmla="*/ 571500 w 789709"/>
              <a:gd name="connsiteY34" fmla="*/ 290945 h 2119610"/>
              <a:gd name="connsiteX35" fmla="*/ 602673 w 789709"/>
              <a:gd name="connsiteY35" fmla="*/ 270163 h 2119610"/>
              <a:gd name="connsiteX36" fmla="*/ 644237 w 789709"/>
              <a:gd name="connsiteY36" fmla="*/ 207818 h 2119610"/>
              <a:gd name="connsiteX37" fmla="*/ 665019 w 789709"/>
              <a:gd name="connsiteY37" fmla="*/ 176645 h 2119610"/>
              <a:gd name="connsiteX38" fmla="*/ 716973 w 789709"/>
              <a:gd name="connsiteY38" fmla="*/ 114300 h 2119610"/>
              <a:gd name="connsiteX39" fmla="*/ 758537 w 789709"/>
              <a:gd name="connsiteY39" fmla="*/ 51954 h 2119610"/>
              <a:gd name="connsiteX40" fmla="*/ 789709 w 789709"/>
              <a:gd name="connsiteY40" fmla="*/ 0 h 21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9709" h="2119610">
                <a:moveTo>
                  <a:pt x="644237" y="2088572"/>
                </a:moveTo>
                <a:cubicBezTo>
                  <a:pt x="533116" y="2133020"/>
                  <a:pt x="577946" y="2123428"/>
                  <a:pt x="374073" y="2098963"/>
                </a:cubicBezTo>
                <a:cubicBezTo>
                  <a:pt x="358693" y="2097117"/>
                  <a:pt x="347013" y="2083620"/>
                  <a:pt x="332509" y="2078181"/>
                </a:cubicBezTo>
                <a:cubicBezTo>
                  <a:pt x="319138" y="2073167"/>
                  <a:pt x="304800" y="2071254"/>
                  <a:pt x="290946" y="2067790"/>
                </a:cubicBezTo>
                <a:cubicBezTo>
                  <a:pt x="280555" y="2060863"/>
                  <a:pt x="270943" y="2052594"/>
                  <a:pt x="259773" y="2047009"/>
                </a:cubicBezTo>
                <a:cubicBezTo>
                  <a:pt x="249976" y="2042111"/>
                  <a:pt x="236345" y="2044363"/>
                  <a:pt x="228600" y="2036618"/>
                </a:cubicBezTo>
                <a:cubicBezTo>
                  <a:pt x="210939" y="2018957"/>
                  <a:pt x="200892" y="1995054"/>
                  <a:pt x="187037" y="1974272"/>
                </a:cubicBezTo>
                <a:lnTo>
                  <a:pt x="166255" y="1943100"/>
                </a:lnTo>
                <a:cubicBezTo>
                  <a:pt x="159328" y="1932709"/>
                  <a:pt x="155864" y="1918854"/>
                  <a:pt x="145473" y="1911927"/>
                </a:cubicBezTo>
                <a:lnTo>
                  <a:pt x="114300" y="1891145"/>
                </a:lnTo>
                <a:cubicBezTo>
                  <a:pt x="92972" y="1862707"/>
                  <a:pt x="73756" y="1842247"/>
                  <a:pt x="62346" y="1808018"/>
                </a:cubicBezTo>
                <a:cubicBezTo>
                  <a:pt x="32385" y="1718136"/>
                  <a:pt x="73858" y="1788918"/>
                  <a:pt x="31173" y="1724890"/>
                </a:cubicBezTo>
                <a:cubicBezTo>
                  <a:pt x="5832" y="1623527"/>
                  <a:pt x="36774" y="1750096"/>
                  <a:pt x="10391" y="1631372"/>
                </a:cubicBezTo>
                <a:cubicBezTo>
                  <a:pt x="7293" y="1617431"/>
                  <a:pt x="3464" y="1603663"/>
                  <a:pt x="0" y="1589809"/>
                </a:cubicBezTo>
                <a:cubicBezTo>
                  <a:pt x="3464" y="1499754"/>
                  <a:pt x="4396" y="1409567"/>
                  <a:pt x="10391" y="1319645"/>
                </a:cubicBezTo>
                <a:cubicBezTo>
                  <a:pt x="11918" y="1296736"/>
                  <a:pt x="25101" y="1269172"/>
                  <a:pt x="31173" y="1246909"/>
                </a:cubicBezTo>
                <a:cubicBezTo>
                  <a:pt x="58647" y="1146171"/>
                  <a:pt x="34509" y="1189949"/>
                  <a:pt x="72737" y="1132609"/>
                </a:cubicBezTo>
                <a:cubicBezTo>
                  <a:pt x="106184" y="1032269"/>
                  <a:pt x="52552" y="1188267"/>
                  <a:pt x="103909" y="1059872"/>
                </a:cubicBezTo>
                <a:cubicBezTo>
                  <a:pt x="112045" y="1039533"/>
                  <a:pt x="117764" y="1018309"/>
                  <a:pt x="124691" y="997527"/>
                </a:cubicBezTo>
                <a:cubicBezTo>
                  <a:pt x="128155" y="987136"/>
                  <a:pt x="129006" y="975467"/>
                  <a:pt x="135082" y="966354"/>
                </a:cubicBezTo>
                <a:cubicBezTo>
                  <a:pt x="148937" y="945572"/>
                  <a:pt x="165476" y="926349"/>
                  <a:pt x="176646" y="904009"/>
                </a:cubicBezTo>
                <a:cubicBezTo>
                  <a:pt x="183573" y="890154"/>
                  <a:pt x="189459" y="875728"/>
                  <a:pt x="197428" y="862445"/>
                </a:cubicBezTo>
                <a:cubicBezTo>
                  <a:pt x="210278" y="841028"/>
                  <a:pt x="225137" y="820882"/>
                  <a:pt x="238991" y="800100"/>
                </a:cubicBezTo>
                <a:cubicBezTo>
                  <a:pt x="245918" y="789709"/>
                  <a:pt x="255824" y="780775"/>
                  <a:pt x="259773" y="768927"/>
                </a:cubicBezTo>
                <a:cubicBezTo>
                  <a:pt x="263237" y="758536"/>
                  <a:pt x="264845" y="747329"/>
                  <a:pt x="270164" y="737754"/>
                </a:cubicBezTo>
                <a:cubicBezTo>
                  <a:pt x="282294" y="715921"/>
                  <a:pt x="300559" y="697749"/>
                  <a:pt x="311728" y="675409"/>
                </a:cubicBezTo>
                <a:cubicBezTo>
                  <a:pt x="318655" y="661554"/>
                  <a:pt x="324540" y="647127"/>
                  <a:pt x="332509" y="633845"/>
                </a:cubicBezTo>
                <a:cubicBezTo>
                  <a:pt x="345359" y="612428"/>
                  <a:pt x="360218" y="592282"/>
                  <a:pt x="374073" y="571500"/>
                </a:cubicBezTo>
                <a:cubicBezTo>
                  <a:pt x="381000" y="561109"/>
                  <a:pt x="389270" y="551497"/>
                  <a:pt x="394855" y="540327"/>
                </a:cubicBezTo>
                <a:cubicBezTo>
                  <a:pt x="421222" y="487593"/>
                  <a:pt x="402749" y="507355"/>
                  <a:pt x="446809" y="477981"/>
                </a:cubicBezTo>
                <a:lnTo>
                  <a:pt x="488373" y="415636"/>
                </a:lnTo>
                <a:cubicBezTo>
                  <a:pt x="495300" y="405245"/>
                  <a:pt x="500324" y="393294"/>
                  <a:pt x="509155" y="384463"/>
                </a:cubicBezTo>
                <a:cubicBezTo>
                  <a:pt x="519546" y="374072"/>
                  <a:pt x="530920" y="364579"/>
                  <a:pt x="540328" y="353290"/>
                </a:cubicBezTo>
                <a:cubicBezTo>
                  <a:pt x="548323" y="343696"/>
                  <a:pt x="555524" y="333288"/>
                  <a:pt x="561109" y="322118"/>
                </a:cubicBezTo>
                <a:cubicBezTo>
                  <a:pt x="566007" y="312321"/>
                  <a:pt x="564658" y="299498"/>
                  <a:pt x="571500" y="290945"/>
                </a:cubicBezTo>
                <a:cubicBezTo>
                  <a:pt x="579301" y="281193"/>
                  <a:pt x="592282" y="277090"/>
                  <a:pt x="602673" y="270163"/>
                </a:cubicBezTo>
                <a:lnTo>
                  <a:pt x="644237" y="207818"/>
                </a:lnTo>
                <a:cubicBezTo>
                  <a:pt x="651164" y="197427"/>
                  <a:pt x="656188" y="185476"/>
                  <a:pt x="665019" y="176645"/>
                </a:cubicBezTo>
                <a:cubicBezTo>
                  <a:pt x="705021" y="136641"/>
                  <a:pt x="688040" y="157699"/>
                  <a:pt x="716973" y="114300"/>
                </a:cubicBezTo>
                <a:cubicBezTo>
                  <a:pt x="741680" y="40178"/>
                  <a:pt x="706646" y="129790"/>
                  <a:pt x="758537" y="51954"/>
                </a:cubicBezTo>
                <a:cubicBezTo>
                  <a:pt x="812492" y="-28979"/>
                  <a:pt x="724990" y="64719"/>
                  <a:pt x="789709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5A4AE0-906E-4E59-96F6-9ABBAA2FF2C7}"/>
              </a:ext>
            </a:extLst>
          </p:cNvPr>
          <p:cNvCxnSpPr>
            <a:cxnSpLocks/>
          </p:cNvCxnSpPr>
          <p:nvPr/>
        </p:nvCxnSpPr>
        <p:spPr>
          <a:xfrm flipH="1" flipV="1">
            <a:off x="2587336" y="2570653"/>
            <a:ext cx="1319646" cy="8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ED10D8-60A1-4D62-A7F5-95AB80B5DB3C}"/>
              </a:ext>
            </a:extLst>
          </p:cNvPr>
          <p:cNvCxnSpPr>
            <a:stCxn id="2" idx="2"/>
          </p:cNvCxnSpPr>
          <p:nvPr/>
        </p:nvCxnSpPr>
        <p:spPr>
          <a:xfrm>
            <a:off x="2405496" y="3043075"/>
            <a:ext cx="5195" cy="5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69262F-B6FC-4ECB-8EAE-9D5D8B74230C}"/>
              </a:ext>
            </a:extLst>
          </p:cNvPr>
          <p:cNvSpPr txBox="1"/>
          <p:nvPr/>
        </p:nvSpPr>
        <p:spPr>
          <a:xfrm>
            <a:off x="2080779" y="3559696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782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73238D-828A-49DB-AAD5-CFEA15DF7D57}"/>
              </a:ext>
            </a:extLst>
          </p:cNvPr>
          <p:cNvCxnSpPr/>
          <p:nvPr/>
        </p:nvCxnSpPr>
        <p:spPr>
          <a:xfrm>
            <a:off x="405245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CE4A0F-0100-41CD-9522-BBC7110D2177}"/>
              </a:ext>
            </a:extLst>
          </p:cNvPr>
          <p:cNvCxnSpPr/>
          <p:nvPr/>
        </p:nvCxnSpPr>
        <p:spPr>
          <a:xfrm>
            <a:off x="2026227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DAC008-6EAC-4FBD-91E9-EDA69531400E}"/>
              </a:ext>
            </a:extLst>
          </p:cNvPr>
          <p:cNvCxnSpPr/>
          <p:nvPr/>
        </p:nvCxnSpPr>
        <p:spPr>
          <a:xfrm flipH="1">
            <a:off x="405245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AA7467-D884-46CE-A2AB-76F9AC176353}"/>
              </a:ext>
            </a:extLst>
          </p:cNvPr>
          <p:cNvSpPr txBox="1"/>
          <p:nvPr/>
        </p:nvSpPr>
        <p:spPr>
          <a:xfrm>
            <a:off x="810491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8E34E5-93C1-4843-A917-64DB2F79610C}"/>
              </a:ext>
            </a:extLst>
          </p:cNvPr>
          <p:cNvSpPr/>
          <p:nvPr/>
        </p:nvSpPr>
        <p:spPr>
          <a:xfrm>
            <a:off x="488372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347A39-A74B-4E9B-BC2D-9E7FC991EFA1}"/>
              </a:ext>
            </a:extLst>
          </p:cNvPr>
          <p:cNvCxnSpPr/>
          <p:nvPr/>
        </p:nvCxnSpPr>
        <p:spPr>
          <a:xfrm>
            <a:off x="2452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3CBB35-5192-4103-94B0-795DFC76640C}"/>
              </a:ext>
            </a:extLst>
          </p:cNvPr>
          <p:cNvCxnSpPr/>
          <p:nvPr/>
        </p:nvCxnSpPr>
        <p:spPr>
          <a:xfrm>
            <a:off x="4073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D0F0E-8062-4E70-9A5C-59BBB7BA0A4B}"/>
              </a:ext>
            </a:extLst>
          </p:cNvPr>
          <p:cNvCxnSpPr/>
          <p:nvPr/>
        </p:nvCxnSpPr>
        <p:spPr>
          <a:xfrm flipH="1">
            <a:off x="2452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B5271-EFAD-47CA-A92D-647E6097DA9F}"/>
              </a:ext>
            </a:extLst>
          </p:cNvPr>
          <p:cNvSpPr txBox="1"/>
          <p:nvPr/>
        </p:nvSpPr>
        <p:spPr>
          <a:xfrm>
            <a:off x="2857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B8393B-86D6-439D-9230-2051BFA81F6F}"/>
              </a:ext>
            </a:extLst>
          </p:cNvPr>
          <p:cNvSpPr/>
          <p:nvPr/>
        </p:nvSpPr>
        <p:spPr>
          <a:xfrm>
            <a:off x="2535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53B803-AE0D-47E1-BC00-6387E6CD962C}"/>
              </a:ext>
            </a:extLst>
          </p:cNvPr>
          <p:cNvSpPr/>
          <p:nvPr/>
        </p:nvSpPr>
        <p:spPr>
          <a:xfrm>
            <a:off x="2550970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9ADFFB-BCF1-4CF4-8F30-D886AAE896CC}"/>
              </a:ext>
            </a:extLst>
          </p:cNvPr>
          <p:cNvCxnSpPr/>
          <p:nvPr/>
        </p:nvCxnSpPr>
        <p:spPr>
          <a:xfrm>
            <a:off x="435725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C4A748-31F9-4D6D-9E2D-65C344B6F33A}"/>
              </a:ext>
            </a:extLst>
          </p:cNvPr>
          <p:cNvCxnSpPr/>
          <p:nvPr/>
        </p:nvCxnSpPr>
        <p:spPr>
          <a:xfrm>
            <a:off x="597823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54838D-2449-414C-A4C6-CE32FDD310F4}"/>
              </a:ext>
            </a:extLst>
          </p:cNvPr>
          <p:cNvCxnSpPr/>
          <p:nvPr/>
        </p:nvCxnSpPr>
        <p:spPr>
          <a:xfrm flipH="1">
            <a:off x="4357256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20FF7-BC5E-40FD-AEFB-2E38B79F3AEF}"/>
              </a:ext>
            </a:extLst>
          </p:cNvPr>
          <p:cNvSpPr txBox="1"/>
          <p:nvPr/>
        </p:nvSpPr>
        <p:spPr>
          <a:xfrm>
            <a:off x="4762502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35E7F-4490-4C76-9C1F-9BDD549A9848}"/>
              </a:ext>
            </a:extLst>
          </p:cNvPr>
          <p:cNvSpPr/>
          <p:nvPr/>
        </p:nvSpPr>
        <p:spPr>
          <a:xfrm>
            <a:off x="4440383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363C73-2153-4D01-A4D7-B331EF8AAA10}"/>
              </a:ext>
            </a:extLst>
          </p:cNvPr>
          <p:cNvSpPr/>
          <p:nvPr/>
        </p:nvSpPr>
        <p:spPr>
          <a:xfrm>
            <a:off x="4455972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B4BE7E-E35A-4B43-A8E4-4A165F243638}"/>
              </a:ext>
            </a:extLst>
          </p:cNvPr>
          <p:cNvSpPr/>
          <p:nvPr/>
        </p:nvSpPr>
        <p:spPr>
          <a:xfrm>
            <a:off x="4455972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CC68CC-CBC3-49C3-99CB-0F2F641657FB}"/>
              </a:ext>
            </a:extLst>
          </p:cNvPr>
          <p:cNvCxnSpPr/>
          <p:nvPr/>
        </p:nvCxnSpPr>
        <p:spPr>
          <a:xfrm>
            <a:off x="627610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D50981-F1AE-4013-8659-C761A6FDA874}"/>
              </a:ext>
            </a:extLst>
          </p:cNvPr>
          <p:cNvCxnSpPr/>
          <p:nvPr/>
        </p:nvCxnSpPr>
        <p:spPr>
          <a:xfrm>
            <a:off x="7897090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B91C83C-E9C0-4966-B163-0E25A707484B}"/>
              </a:ext>
            </a:extLst>
          </p:cNvPr>
          <p:cNvCxnSpPr/>
          <p:nvPr/>
        </p:nvCxnSpPr>
        <p:spPr>
          <a:xfrm flipH="1">
            <a:off x="6276108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6A1E91-3218-4704-9903-53009D216BB2}"/>
              </a:ext>
            </a:extLst>
          </p:cNvPr>
          <p:cNvSpPr txBox="1"/>
          <p:nvPr/>
        </p:nvSpPr>
        <p:spPr>
          <a:xfrm>
            <a:off x="6681354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165837-0518-4B56-B8A5-59B58AF354B6}"/>
              </a:ext>
            </a:extLst>
          </p:cNvPr>
          <p:cNvSpPr/>
          <p:nvPr/>
        </p:nvSpPr>
        <p:spPr>
          <a:xfrm>
            <a:off x="6359235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B74BDF2-C87F-4BFB-BF31-8C11FCDC7464}"/>
              </a:ext>
            </a:extLst>
          </p:cNvPr>
          <p:cNvSpPr/>
          <p:nvPr/>
        </p:nvSpPr>
        <p:spPr>
          <a:xfrm>
            <a:off x="6374824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305F9A-38DB-43D9-B0A6-A427A46231AE}"/>
              </a:ext>
            </a:extLst>
          </p:cNvPr>
          <p:cNvCxnSpPr/>
          <p:nvPr/>
        </p:nvCxnSpPr>
        <p:spPr>
          <a:xfrm>
            <a:off x="8167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E3A855-351E-4D0D-92C9-D8F896307F1C}"/>
              </a:ext>
            </a:extLst>
          </p:cNvPr>
          <p:cNvCxnSpPr/>
          <p:nvPr/>
        </p:nvCxnSpPr>
        <p:spPr>
          <a:xfrm>
            <a:off x="9788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BC9EEEB-67A5-4DA1-B75C-0163727A6EC3}"/>
              </a:ext>
            </a:extLst>
          </p:cNvPr>
          <p:cNvCxnSpPr/>
          <p:nvPr/>
        </p:nvCxnSpPr>
        <p:spPr>
          <a:xfrm flipH="1">
            <a:off x="8167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0322086-A141-4B1C-8A40-B4E4D88B873C}"/>
              </a:ext>
            </a:extLst>
          </p:cNvPr>
          <p:cNvSpPr txBox="1"/>
          <p:nvPr/>
        </p:nvSpPr>
        <p:spPr>
          <a:xfrm>
            <a:off x="8572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4DEB4F1-02FF-401B-ACF8-768CC0BD16AC}"/>
              </a:ext>
            </a:extLst>
          </p:cNvPr>
          <p:cNvSpPr/>
          <p:nvPr/>
        </p:nvSpPr>
        <p:spPr>
          <a:xfrm>
            <a:off x="8250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69852B4-8DC9-446B-B613-DFAE7A8CD865}"/>
              </a:ext>
            </a:extLst>
          </p:cNvPr>
          <p:cNvCxnSpPr/>
          <p:nvPr/>
        </p:nvCxnSpPr>
        <p:spPr>
          <a:xfrm>
            <a:off x="1001683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96ADDB-1EF9-474D-9491-8ED4D26163D0}"/>
              </a:ext>
            </a:extLst>
          </p:cNvPr>
          <p:cNvCxnSpPr/>
          <p:nvPr/>
        </p:nvCxnSpPr>
        <p:spPr>
          <a:xfrm>
            <a:off x="1163781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EC18237-E399-486B-B84F-C350A2EABE75}"/>
              </a:ext>
            </a:extLst>
          </p:cNvPr>
          <p:cNvCxnSpPr/>
          <p:nvPr/>
        </p:nvCxnSpPr>
        <p:spPr>
          <a:xfrm flipH="1">
            <a:off x="1001683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5F398E3-A531-440E-A306-D30434E15D65}"/>
              </a:ext>
            </a:extLst>
          </p:cNvPr>
          <p:cNvSpPr txBox="1"/>
          <p:nvPr/>
        </p:nvSpPr>
        <p:spPr>
          <a:xfrm>
            <a:off x="1042208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A8E23F79-87D9-474B-89AC-F6A5A9230E24}"/>
              </a:ext>
            </a:extLst>
          </p:cNvPr>
          <p:cNvSpPr/>
          <p:nvPr/>
        </p:nvSpPr>
        <p:spPr>
          <a:xfrm>
            <a:off x="831272" y="2431468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1343092-26FA-43EA-9A61-E3FBDC9B915C}"/>
              </a:ext>
            </a:extLst>
          </p:cNvPr>
          <p:cNvSpPr/>
          <p:nvPr/>
        </p:nvSpPr>
        <p:spPr>
          <a:xfrm>
            <a:off x="2812473" y="2202874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4C747817-74ED-4047-8AEA-5AC88805E206}"/>
              </a:ext>
            </a:extLst>
          </p:cNvPr>
          <p:cNvSpPr/>
          <p:nvPr/>
        </p:nvSpPr>
        <p:spPr>
          <a:xfrm>
            <a:off x="4745178" y="1818405"/>
            <a:ext cx="720440" cy="8520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ED83E59-DFFB-42C3-BAD1-06924CE6D877}"/>
              </a:ext>
            </a:extLst>
          </p:cNvPr>
          <p:cNvSpPr/>
          <p:nvPr/>
        </p:nvSpPr>
        <p:spPr>
          <a:xfrm>
            <a:off x="6681354" y="171448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8135D648-B72E-46E6-B1B9-68B04E2FFAF4}"/>
              </a:ext>
            </a:extLst>
          </p:cNvPr>
          <p:cNvSpPr/>
          <p:nvPr/>
        </p:nvSpPr>
        <p:spPr>
          <a:xfrm>
            <a:off x="8487650" y="2005433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箭头: 上 58">
            <a:extLst>
              <a:ext uri="{FF2B5EF4-FFF2-40B4-BE49-F238E27FC236}">
                <a16:creationId xmlns:a16="http://schemas.microsoft.com/office/drawing/2014/main" id="{D05033DE-46F2-4DA9-B874-E4973223C0EA}"/>
              </a:ext>
            </a:extLst>
          </p:cNvPr>
          <p:cNvSpPr/>
          <p:nvPr/>
        </p:nvSpPr>
        <p:spPr>
          <a:xfrm>
            <a:off x="10280077" y="2566555"/>
            <a:ext cx="718694" cy="85207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EA9D8CDF-22C7-44B5-9D76-8998B2A492F0}"/>
              </a:ext>
            </a:extLst>
          </p:cNvPr>
          <p:cNvGrpSpPr/>
          <p:nvPr/>
        </p:nvGrpSpPr>
        <p:grpSpPr>
          <a:xfrm>
            <a:off x="996427" y="1333948"/>
            <a:ext cx="9707432" cy="3357880"/>
            <a:chOff x="114300" y="628649"/>
            <a:chExt cx="12346054" cy="4676365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66773826-8818-42F1-BBA3-3180FF915D0D}"/>
                </a:ext>
              </a:extLst>
            </p:cNvPr>
            <p:cNvCxnSpPr/>
            <p:nvPr/>
          </p:nvCxnSpPr>
          <p:spPr>
            <a:xfrm>
              <a:off x="11430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5AE8D4-1798-42F8-89EE-45844F15EEC2}"/>
                </a:ext>
              </a:extLst>
            </p:cNvPr>
            <p:cNvCxnSpPr/>
            <p:nvPr/>
          </p:nvCxnSpPr>
          <p:spPr>
            <a:xfrm>
              <a:off x="173528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A8A3F5-8AFB-423D-9F4C-2F7B0F37B90B}"/>
                </a:ext>
              </a:extLst>
            </p:cNvPr>
            <p:cNvCxnSpPr/>
            <p:nvPr/>
          </p:nvCxnSpPr>
          <p:spPr>
            <a:xfrm flipH="1">
              <a:off x="114300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9D50BD4-E745-4753-909B-EA732B83B9F7}"/>
                </a:ext>
              </a:extLst>
            </p:cNvPr>
            <p:cNvSpPr txBox="1"/>
            <p:nvPr/>
          </p:nvSpPr>
          <p:spPr>
            <a:xfrm>
              <a:off x="519546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C9CB869-FD29-4336-A359-0CE732693015}"/>
                </a:ext>
              </a:extLst>
            </p:cNvPr>
            <p:cNvSpPr/>
            <p:nvPr/>
          </p:nvSpPr>
          <p:spPr>
            <a:xfrm>
              <a:off x="197427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12B9F706-B253-449A-BD79-560BB7C8E7FD}"/>
                </a:ext>
              </a:extLst>
            </p:cNvPr>
            <p:cNvSpPr/>
            <p:nvPr/>
          </p:nvSpPr>
          <p:spPr>
            <a:xfrm>
              <a:off x="540327" y="244185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74E684D-65D3-4BD2-9D80-6E8A6D3F84E7}"/>
                </a:ext>
              </a:extLst>
            </p:cNvPr>
            <p:cNvCxnSpPr/>
            <p:nvPr/>
          </p:nvCxnSpPr>
          <p:spPr>
            <a:xfrm>
              <a:off x="1953485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AC144FF-10CB-46E9-AC43-972671530EF5}"/>
                </a:ext>
              </a:extLst>
            </p:cNvPr>
            <p:cNvCxnSpPr/>
            <p:nvPr/>
          </p:nvCxnSpPr>
          <p:spPr>
            <a:xfrm>
              <a:off x="3574467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B192B95-4573-43DD-A7B1-4298B182D2ED}"/>
                </a:ext>
              </a:extLst>
            </p:cNvPr>
            <p:cNvCxnSpPr/>
            <p:nvPr/>
          </p:nvCxnSpPr>
          <p:spPr>
            <a:xfrm flipH="1">
              <a:off x="1953485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BC8657-CF52-4F86-8EA7-03065090B126}"/>
                </a:ext>
              </a:extLst>
            </p:cNvPr>
            <p:cNvSpPr txBox="1"/>
            <p:nvPr/>
          </p:nvSpPr>
          <p:spPr>
            <a:xfrm>
              <a:off x="2358731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3B0074-6DE3-44E4-A8AF-B186193D569D}"/>
                </a:ext>
              </a:extLst>
            </p:cNvPr>
            <p:cNvSpPr/>
            <p:nvPr/>
          </p:nvSpPr>
          <p:spPr>
            <a:xfrm>
              <a:off x="2036612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F709F565-124B-496D-B65A-E413FFACFA77}"/>
                </a:ext>
              </a:extLst>
            </p:cNvPr>
            <p:cNvSpPr/>
            <p:nvPr/>
          </p:nvSpPr>
          <p:spPr>
            <a:xfrm>
              <a:off x="2382971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4D067A1-6640-4C0E-B111-F6E5EE323D29}"/>
                </a:ext>
              </a:extLst>
            </p:cNvPr>
            <p:cNvSpPr/>
            <p:nvPr/>
          </p:nvSpPr>
          <p:spPr>
            <a:xfrm>
              <a:off x="2052200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9A5FFE3-CE3C-4132-AB5B-FC224734C69C}"/>
                </a:ext>
              </a:extLst>
            </p:cNvPr>
            <p:cNvCxnSpPr/>
            <p:nvPr/>
          </p:nvCxnSpPr>
          <p:spPr>
            <a:xfrm>
              <a:off x="3782278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A39364A-2C50-4A5A-96CC-997259908CCA}"/>
                </a:ext>
              </a:extLst>
            </p:cNvPr>
            <p:cNvCxnSpPr/>
            <p:nvPr/>
          </p:nvCxnSpPr>
          <p:spPr>
            <a:xfrm>
              <a:off x="5403260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E4405D-1C0F-4582-8D99-A768868E385A}"/>
                </a:ext>
              </a:extLst>
            </p:cNvPr>
            <p:cNvCxnSpPr/>
            <p:nvPr/>
          </p:nvCxnSpPr>
          <p:spPr>
            <a:xfrm flipH="1">
              <a:off x="3782278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14DE71A-FC4E-43A6-B76C-D297A8C77E77}"/>
                </a:ext>
              </a:extLst>
            </p:cNvPr>
            <p:cNvSpPr txBox="1"/>
            <p:nvPr/>
          </p:nvSpPr>
          <p:spPr>
            <a:xfrm>
              <a:off x="4187524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490D844-F85D-4CFE-ADBC-FF0F4BFE6514}"/>
                </a:ext>
              </a:extLst>
            </p:cNvPr>
            <p:cNvSpPr/>
            <p:nvPr/>
          </p:nvSpPr>
          <p:spPr>
            <a:xfrm>
              <a:off x="3865405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1F6D0957-1AAE-4B54-A7AB-E5C7CCBDDF19}"/>
                </a:ext>
              </a:extLst>
            </p:cNvPr>
            <p:cNvSpPr/>
            <p:nvPr/>
          </p:nvSpPr>
          <p:spPr>
            <a:xfrm>
              <a:off x="4211764" y="1828799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45EB374-A760-46A9-A72A-C82FD3F14ADD}"/>
                </a:ext>
              </a:extLst>
            </p:cNvPr>
            <p:cNvSpPr/>
            <p:nvPr/>
          </p:nvSpPr>
          <p:spPr>
            <a:xfrm>
              <a:off x="3880993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11C5F2C-DD86-48CD-93B1-32B4529BD92B}"/>
                </a:ext>
              </a:extLst>
            </p:cNvPr>
            <p:cNvSpPr/>
            <p:nvPr/>
          </p:nvSpPr>
          <p:spPr>
            <a:xfrm>
              <a:off x="3865404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8991983-4FBB-4098-AE68-DC13E8305D8A}"/>
                </a:ext>
              </a:extLst>
            </p:cNvPr>
            <p:cNvCxnSpPr/>
            <p:nvPr/>
          </p:nvCxnSpPr>
          <p:spPr>
            <a:xfrm>
              <a:off x="5619712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A0845AB-0AAD-4C09-AC47-9BD829EBB10E}"/>
                </a:ext>
              </a:extLst>
            </p:cNvPr>
            <p:cNvCxnSpPr/>
            <p:nvPr/>
          </p:nvCxnSpPr>
          <p:spPr>
            <a:xfrm>
              <a:off x="7240694" y="628649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AF86133-5814-43E8-A2D4-3D92D093437F}"/>
                </a:ext>
              </a:extLst>
            </p:cNvPr>
            <p:cNvCxnSpPr/>
            <p:nvPr/>
          </p:nvCxnSpPr>
          <p:spPr>
            <a:xfrm flipH="1">
              <a:off x="5619712" y="4733058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3C22F5-7C7E-4B5B-AD42-67EE7A190D4E}"/>
                </a:ext>
              </a:extLst>
            </p:cNvPr>
            <p:cNvSpPr txBox="1"/>
            <p:nvPr/>
          </p:nvSpPr>
          <p:spPr>
            <a:xfrm>
              <a:off x="6024958" y="4909703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ED24195-1DF9-43C6-8670-D08986876AB7}"/>
                </a:ext>
              </a:extLst>
            </p:cNvPr>
            <p:cNvSpPr/>
            <p:nvPr/>
          </p:nvSpPr>
          <p:spPr>
            <a:xfrm>
              <a:off x="5702839" y="417194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73E1DCB5-E53A-429B-90B0-6BD545273C59}"/>
                </a:ext>
              </a:extLst>
            </p:cNvPr>
            <p:cNvSpPr/>
            <p:nvPr/>
          </p:nvSpPr>
          <p:spPr>
            <a:xfrm>
              <a:off x="6024958" y="1181977"/>
              <a:ext cx="720440" cy="85205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FF2C8B9-3CDD-46DC-85AC-E241149F540B}"/>
                </a:ext>
              </a:extLst>
            </p:cNvPr>
            <p:cNvSpPr/>
            <p:nvPr/>
          </p:nvSpPr>
          <p:spPr>
            <a:xfrm>
              <a:off x="5718427" y="3610840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6A831C8-F615-42E9-8DFC-A6C6A7F6A3B7}"/>
                </a:ext>
              </a:extLst>
            </p:cNvPr>
            <p:cNvSpPr/>
            <p:nvPr/>
          </p:nvSpPr>
          <p:spPr>
            <a:xfrm>
              <a:off x="5702838" y="306532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1597738-F1BE-4828-9BCC-6A11BF4D6737}"/>
                </a:ext>
              </a:extLst>
            </p:cNvPr>
            <p:cNvSpPr/>
            <p:nvPr/>
          </p:nvSpPr>
          <p:spPr>
            <a:xfrm>
              <a:off x="5702838" y="25120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frac(1)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992C2FF-4591-426C-84A8-8980D8200A60}"/>
                </a:ext>
              </a:extLst>
            </p:cNvPr>
            <p:cNvCxnSpPr/>
            <p:nvPr/>
          </p:nvCxnSpPr>
          <p:spPr>
            <a:xfrm>
              <a:off x="7394781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63AC638-CD64-401D-B9B3-48698D3C200C}"/>
                </a:ext>
              </a:extLst>
            </p:cNvPr>
            <p:cNvCxnSpPr/>
            <p:nvPr/>
          </p:nvCxnSpPr>
          <p:spPr>
            <a:xfrm>
              <a:off x="9015763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8E9F9DB-F8E0-45DC-8C75-F98C19498DD6}"/>
                </a:ext>
              </a:extLst>
            </p:cNvPr>
            <p:cNvCxnSpPr/>
            <p:nvPr/>
          </p:nvCxnSpPr>
          <p:spPr>
            <a:xfrm flipH="1">
              <a:off x="7394781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2775077-14F0-4D0A-8762-58C7340845D0}"/>
                </a:ext>
              </a:extLst>
            </p:cNvPr>
            <p:cNvSpPr txBox="1"/>
            <p:nvPr/>
          </p:nvSpPr>
          <p:spPr>
            <a:xfrm>
              <a:off x="7800027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0EE48A3-5ECA-4AC2-AABA-DC54BB3E6C27}"/>
                </a:ext>
              </a:extLst>
            </p:cNvPr>
            <p:cNvSpPr/>
            <p:nvPr/>
          </p:nvSpPr>
          <p:spPr>
            <a:xfrm>
              <a:off x="7477908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2971E3E-46F8-4855-8B62-FC8640A0E19F}"/>
                </a:ext>
              </a:extLst>
            </p:cNvPr>
            <p:cNvSpPr/>
            <p:nvPr/>
          </p:nvSpPr>
          <p:spPr>
            <a:xfrm>
              <a:off x="7493496" y="3636819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85AE1E23-CD8B-4F1D-B076-ED68D30966F8}"/>
                </a:ext>
              </a:extLst>
            </p:cNvPr>
            <p:cNvSpPr/>
            <p:nvPr/>
          </p:nvSpPr>
          <p:spPr>
            <a:xfrm>
              <a:off x="7477907" y="309130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frac(2)</a:t>
              </a:r>
              <a:endParaRPr lang="zh-CN" altLang="en-US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7D3EE29-F8BF-457E-B941-1D89795056FC}"/>
                </a:ext>
              </a:extLst>
            </p:cNvPr>
            <p:cNvCxnSpPr>
              <a:cxnSpLocks/>
            </p:cNvCxnSpPr>
            <p:nvPr/>
          </p:nvCxnSpPr>
          <p:spPr>
            <a:xfrm>
              <a:off x="9130067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D26B5B1-7B36-47F5-923F-F78045ED1F9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49" y="633836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0C7C04F-455D-43F8-9F49-422FEEE26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067" y="4738245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D4C1C5-2573-4259-A2B4-4D4D28D0BCE5}"/>
                </a:ext>
              </a:extLst>
            </p:cNvPr>
            <p:cNvSpPr txBox="1"/>
            <p:nvPr/>
          </p:nvSpPr>
          <p:spPr>
            <a:xfrm>
              <a:off x="9535313" y="4914890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2F9FFB8-6460-4FD2-9469-F26160472A48}"/>
                </a:ext>
              </a:extLst>
            </p:cNvPr>
            <p:cNvSpPr/>
            <p:nvPr/>
          </p:nvSpPr>
          <p:spPr>
            <a:xfrm>
              <a:off x="9213194" y="4177136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BC1F203-3E75-4742-ACA5-A93EA69D0EE0}"/>
                </a:ext>
              </a:extLst>
            </p:cNvPr>
            <p:cNvSpPr/>
            <p:nvPr/>
          </p:nvSpPr>
          <p:spPr>
            <a:xfrm>
              <a:off x="9228782" y="3616027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frac(3)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92D9425-9672-47EE-88C8-FF2644AF7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372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7DB3436-ACF5-4562-81A7-2E96CA4FA2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354" y="654628"/>
              <a:ext cx="0" cy="410440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BB1250D-60B5-4330-8267-FD673F109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372" y="4759037"/>
              <a:ext cx="161059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AD5045-51A4-4817-82E4-D06D8729C251}"/>
                </a:ext>
              </a:extLst>
            </p:cNvPr>
            <p:cNvSpPr txBox="1"/>
            <p:nvPr/>
          </p:nvSpPr>
          <p:spPr>
            <a:xfrm>
              <a:off x="11244618" y="4935682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调用栈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9C8F8D7C-F97A-4F3C-947A-A76C9C5AD571}"/>
                </a:ext>
              </a:extLst>
            </p:cNvPr>
            <p:cNvSpPr/>
            <p:nvPr/>
          </p:nvSpPr>
          <p:spPr>
            <a:xfrm>
              <a:off x="10922499" y="4197928"/>
              <a:ext cx="1413159" cy="457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</a:t>
              </a:r>
              <a:endParaRPr lang="zh-CN" altLang="en-US" dirty="0"/>
            </a:p>
          </p:txBody>
        </p:sp>
        <p:sp>
          <p:nvSpPr>
            <p:cNvPr id="59" name="箭头: 上 58">
              <a:extLst>
                <a:ext uri="{FF2B5EF4-FFF2-40B4-BE49-F238E27FC236}">
                  <a16:creationId xmlns:a16="http://schemas.microsoft.com/office/drawing/2014/main" id="{FC93191F-5C94-408E-AECD-1D380EC75DDE}"/>
                </a:ext>
              </a:extLst>
            </p:cNvPr>
            <p:cNvSpPr/>
            <p:nvPr/>
          </p:nvSpPr>
          <p:spPr>
            <a:xfrm>
              <a:off x="7800027" y="136622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箭头: 上 59">
              <a:extLst>
                <a:ext uri="{FF2B5EF4-FFF2-40B4-BE49-F238E27FC236}">
                  <a16:creationId xmlns:a16="http://schemas.microsoft.com/office/drawing/2014/main" id="{D4A20883-AAB3-4227-82F0-10715CAEB08C}"/>
                </a:ext>
              </a:extLst>
            </p:cNvPr>
            <p:cNvSpPr/>
            <p:nvPr/>
          </p:nvSpPr>
          <p:spPr>
            <a:xfrm>
              <a:off x="9440115" y="1835462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箭头: 上 60">
              <a:extLst>
                <a:ext uri="{FF2B5EF4-FFF2-40B4-BE49-F238E27FC236}">
                  <a16:creationId xmlns:a16="http://schemas.microsoft.com/office/drawing/2014/main" id="{ABA527DA-8556-4C8D-A9AB-2352352F74C8}"/>
                </a:ext>
              </a:extLst>
            </p:cNvPr>
            <p:cNvSpPr/>
            <p:nvPr/>
          </p:nvSpPr>
          <p:spPr>
            <a:xfrm>
              <a:off x="11125124" y="1973901"/>
              <a:ext cx="798400" cy="9359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4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15F7D0-48D9-4DDF-8A26-6D7E0CF355D5}"/>
              </a:ext>
            </a:extLst>
          </p:cNvPr>
          <p:cNvSpPr/>
          <p:nvPr/>
        </p:nvSpPr>
        <p:spPr>
          <a:xfrm>
            <a:off x="2248348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地址译码器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F1BAF4-3ADF-42DD-83E8-C7305C69A043}"/>
              </a:ext>
            </a:extLst>
          </p:cNvPr>
          <p:cNvSpPr/>
          <p:nvPr/>
        </p:nvSpPr>
        <p:spPr>
          <a:xfrm>
            <a:off x="4604273" y="2119256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存储单元阵列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C621DC-5020-4BB0-B686-BB07FC5E1273}"/>
              </a:ext>
            </a:extLst>
          </p:cNvPr>
          <p:cNvCxnSpPr/>
          <p:nvPr/>
        </p:nvCxnSpPr>
        <p:spPr>
          <a:xfrm>
            <a:off x="1247887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B9F74F-57DB-40C8-ADEA-372E784DCE08}"/>
              </a:ext>
            </a:extLst>
          </p:cNvPr>
          <p:cNvCxnSpPr/>
          <p:nvPr/>
        </p:nvCxnSpPr>
        <p:spPr>
          <a:xfrm>
            <a:off x="1247887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5E82DA-CA3E-48DB-A76C-7FF0E81310DF}"/>
              </a:ext>
            </a:extLst>
          </p:cNvPr>
          <p:cNvCxnSpPr/>
          <p:nvPr/>
        </p:nvCxnSpPr>
        <p:spPr>
          <a:xfrm>
            <a:off x="1247887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4490D9-FBB4-4AF1-B04F-2E1683D00E91}"/>
              </a:ext>
            </a:extLst>
          </p:cNvPr>
          <p:cNvCxnSpPr/>
          <p:nvPr/>
        </p:nvCxnSpPr>
        <p:spPr>
          <a:xfrm>
            <a:off x="1247887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2D23CAA-4AD7-4547-AB75-5627DF7AD2FD}"/>
              </a:ext>
            </a:extLst>
          </p:cNvPr>
          <p:cNvSpPr txBox="1"/>
          <p:nvPr/>
        </p:nvSpPr>
        <p:spPr>
          <a:xfrm>
            <a:off x="1516828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56E741-A67D-4F80-884C-D528E2718584}"/>
              </a:ext>
            </a:extLst>
          </p:cNvPr>
          <p:cNvSpPr txBox="1"/>
          <p:nvPr/>
        </p:nvSpPr>
        <p:spPr>
          <a:xfrm>
            <a:off x="792479" y="206144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84B51E-C074-455E-8099-DD2E5E78380F}"/>
              </a:ext>
            </a:extLst>
          </p:cNvPr>
          <p:cNvSpPr txBox="1"/>
          <p:nvPr/>
        </p:nvSpPr>
        <p:spPr>
          <a:xfrm>
            <a:off x="792479" y="237012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92CA69-8510-43A7-8145-28665F1824A3}"/>
              </a:ext>
            </a:extLst>
          </p:cNvPr>
          <p:cNvSpPr txBox="1"/>
          <p:nvPr/>
        </p:nvSpPr>
        <p:spPr>
          <a:xfrm>
            <a:off x="792479" y="2671338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B6E58-B47B-402C-9C6E-661CAA1585CD}"/>
              </a:ext>
            </a:extLst>
          </p:cNvPr>
          <p:cNvSpPr txBox="1"/>
          <p:nvPr/>
        </p:nvSpPr>
        <p:spPr>
          <a:xfrm>
            <a:off x="720767" y="3269732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n-1</a:t>
            </a:r>
            <a:endParaRPr lang="zh-CN" altLang="en-US" sz="1400" baseline="-25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7AC6FA-F220-4CEE-8CB9-73E367E89D21}"/>
              </a:ext>
            </a:extLst>
          </p:cNvPr>
          <p:cNvCxnSpPr/>
          <p:nvPr/>
        </p:nvCxnSpPr>
        <p:spPr>
          <a:xfrm>
            <a:off x="3603812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170C61-95D3-43D6-8DEC-DCFBB108DD35}"/>
              </a:ext>
            </a:extLst>
          </p:cNvPr>
          <p:cNvCxnSpPr/>
          <p:nvPr/>
        </p:nvCxnSpPr>
        <p:spPr>
          <a:xfrm>
            <a:off x="3603812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89955A-7435-4CF8-96CD-273C42BFF04A}"/>
              </a:ext>
            </a:extLst>
          </p:cNvPr>
          <p:cNvCxnSpPr/>
          <p:nvPr/>
        </p:nvCxnSpPr>
        <p:spPr>
          <a:xfrm>
            <a:off x="3603812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DC5314-9317-4A11-A659-5B3AF613E8C0}"/>
              </a:ext>
            </a:extLst>
          </p:cNvPr>
          <p:cNvCxnSpPr/>
          <p:nvPr/>
        </p:nvCxnSpPr>
        <p:spPr>
          <a:xfrm>
            <a:off x="3603812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5F1CFF-30DE-4544-9831-18FCD7B9D34D}"/>
              </a:ext>
            </a:extLst>
          </p:cNvPr>
          <p:cNvSpPr txBox="1"/>
          <p:nvPr/>
        </p:nvSpPr>
        <p:spPr>
          <a:xfrm>
            <a:off x="3872753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1F9A65-1B7E-40F4-B0B2-3DD738F03960}"/>
              </a:ext>
            </a:extLst>
          </p:cNvPr>
          <p:cNvSpPr txBox="1"/>
          <p:nvPr/>
        </p:nvSpPr>
        <p:spPr>
          <a:xfrm>
            <a:off x="3729307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C4774B-5D68-4915-9BFD-4760202BD461}"/>
              </a:ext>
            </a:extLst>
          </p:cNvPr>
          <p:cNvSpPr txBox="1"/>
          <p:nvPr/>
        </p:nvSpPr>
        <p:spPr>
          <a:xfrm>
            <a:off x="3729307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B21671-6433-4C0B-96FF-EE01C8008387}"/>
              </a:ext>
            </a:extLst>
          </p:cNvPr>
          <p:cNvSpPr txBox="1"/>
          <p:nvPr/>
        </p:nvSpPr>
        <p:spPr>
          <a:xfrm>
            <a:off x="3729307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9D347-7D56-4BC6-92BB-91E96927C7B4}"/>
              </a:ext>
            </a:extLst>
          </p:cNvPr>
          <p:cNvSpPr txBox="1"/>
          <p:nvPr/>
        </p:nvSpPr>
        <p:spPr>
          <a:xfrm>
            <a:off x="3657595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p-1</a:t>
            </a:r>
            <a:endParaRPr lang="zh-CN" altLang="en-US" sz="1400" baseline="-25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FC6825-F015-4A32-8F26-193F236AC52C}"/>
              </a:ext>
            </a:extLst>
          </p:cNvPr>
          <p:cNvCxnSpPr/>
          <p:nvPr/>
        </p:nvCxnSpPr>
        <p:spPr>
          <a:xfrm>
            <a:off x="5966888" y="2248348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5764BC-DC21-4BD7-8B8E-C840A1D51458}"/>
              </a:ext>
            </a:extLst>
          </p:cNvPr>
          <p:cNvCxnSpPr/>
          <p:nvPr/>
        </p:nvCxnSpPr>
        <p:spPr>
          <a:xfrm>
            <a:off x="5966888" y="256032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1D6C3E-FFD1-4449-BF81-A74225FFA7D3}"/>
              </a:ext>
            </a:extLst>
          </p:cNvPr>
          <p:cNvCxnSpPr/>
          <p:nvPr/>
        </p:nvCxnSpPr>
        <p:spPr>
          <a:xfrm>
            <a:off x="5966888" y="2877670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562F37-CF28-4A37-A1F0-F3750AFACA3D}"/>
              </a:ext>
            </a:extLst>
          </p:cNvPr>
          <p:cNvCxnSpPr/>
          <p:nvPr/>
        </p:nvCxnSpPr>
        <p:spPr>
          <a:xfrm>
            <a:off x="5966888" y="3423621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5092A7-1402-446B-BA1B-7145BEF98175}"/>
              </a:ext>
            </a:extLst>
          </p:cNvPr>
          <p:cNvSpPr txBox="1"/>
          <p:nvPr/>
        </p:nvSpPr>
        <p:spPr>
          <a:xfrm>
            <a:off x="6235829" y="2979868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E9E35A-0DE5-4B72-8EAF-AB2F4C72913B}"/>
              </a:ext>
            </a:extLst>
          </p:cNvPr>
          <p:cNvSpPr txBox="1"/>
          <p:nvPr/>
        </p:nvSpPr>
        <p:spPr>
          <a:xfrm>
            <a:off x="6092383" y="1907555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05100F-9809-462E-886C-0F1014E69027}"/>
              </a:ext>
            </a:extLst>
          </p:cNvPr>
          <p:cNvSpPr txBox="1"/>
          <p:nvPr/>
        </p:nvSpPr>
        <p:spPr>
          <a:xfrm>
            <a:off x="6092383" y="2216236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F34931-4DC2-4AD4-8DAD-1E074F89040F}"/>
              </a:ext>
            </a:extLst>
          </p:cNvPr>
          <p:cNvSpPr txBox="1"/>
          <p:nvPr/>
        </p:nvSpPr>
        <p:spPr>
          <a:xfrm>
            <a:off x="6092383" y="251744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0D674C-BD98-4DE0-89B0-A048BE6853DB}"/>
              </a:ext>
            </a:extLst>
          </p:cNvPr>
          <p:cNvSpPr txBox="1"/>
          <p:nvPr/>
        </p:nvSpPr>
        <p:spPr>
          <a:xfrm>
            <a:off x="6020671" y="3115843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m-1</a:t>
            </a:r>
            <a:endParaRPr lang="zh-CN" altLang="en-US" sz="1400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FAF2C5-1D6E-4A4B-9C39-BC9452904DB0}"/>
              </a:ext>
            </a:extLst>
          </p:cNvPr>
          <p:cNvSpPr txBox="1"/>
          <p:nvPr/>
        </p:nvSpPr>
        <p:spPr>
          <a:xfrm>
            <a:off x="3270325" y="3905026"/>
            <a:ext cx="9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2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7BE17D-BBD5-4979-9F79-EDCB2D5E0E90}"/>
              </a:ext>
            </a:extLst>
          </p:cNvPr>
          <p:cNvCxnSpPr/>
          <p:nvPr/>
        </p:nvCxnSpPr>
        <p:spPr>
          <a:xfrm flipV="1">
            <a:off x="3657595" y="3423620"/>
            <a:ext cx="215158" cy="373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01847B7-A7C0-41AD-AF46-17FBC87E8680}"/>
              </a:ext>
            </a:extLst>
          </p:cNvPr>
          <p:cNvSpPr/>
          <p:nvPr/>
        </p:nvSpPr>
        <p:spPr>
          <a:xfrm>
            <a:off x="6623105" y="4192031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地址译码器</a:t>
            </a:r>
            <a:endParaRPr lang="en-US" altLang="zh-CN" dirty="0"/>
          </a:p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814B61A-AD0C-4B8F-8437-8FD85BD53098}"/>
              </a:ext>
            </a:extLst>
          </p:cNvPr>
          <p:cNvSpPr/>
          <p:nvPr/>
        </p:nvSpPr>
        <p:spPr>
          <a:xfrm>
            <a:off x="8979030" y="4192031"/>
            <a:ext cx="1355464" cy="1516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存储单元阵列</a:t>
            </a:r>
            <a:endParaRPr lang="en-US" altLang="zh-CN" dirty="0"/>
          </a:p>
          <a:p>
            <a:pPr algn="ctr"/>
            <a:r>
              <a:rPr lang="zh-CN" altLang="en-US" dirty="0"/>
              <a:t>或阵列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060EA57-B7E2-41DC-90C0-2015E4AAD3F7}"/>
              </a:ext>
            </a:extLst>
          </p:cNvPr>
          <p:cNvCxnSpPr/>
          <p:nvPr/>
        </p:nvCxnSpPr>
        <p:spPr>
          <a:xfrm>
            <a:off x="5622644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A7961-1DC7-47E9-A318-CC5875426B18}"/>
              </a:ext>
            </a:extLst>
          </p:cNvPr>
          <p:cNvCxnSpPr/>
          <p:nvPr/>
        </p:nvCxnSpPr>
        <p:spPr>
          <a:xfrm>
            <a:off x="5622644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746610-CE27-4118-87A2-8F19FA056B04}"/>
              </a:ext>
            </a:extLst>
          </p:cNvPr>
          <p:cNvCxnSpPr/>
          <p:nvPr/>
        </p:nvCxnSpPr>
        <p:spPr>
          <a:xfrm>
            <a:off x="5622644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AB1AD2-47C8-4399-9B5F-84E41AEB5BEF}"/>
              </a:ext>
            </a:extLst>
          </p:cNvPr>
          <p:cNvCxnSpPr/>
          <p:nvPr/>
        </p:nvCxnSpPr>
        <p:spPr>
          <a:xfrm>
            <a:off x="5622644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0EEFB13-B775-43F8-A3BB-0A97430B4C26}"/>
              </a:ext>
            </a:extLst>
          </p:cNvPr>
          <p:cNvSpPr txBox="1"/>
          <p:nvPr/>
        </p:nvSpPr>
        <p:spPr>
          <a:xfrm>
            <a:off x="5891585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85FB8F-233D-4FC4-9200-C8C90745C0F4}"/>
              </a:ext>
            </a:extLst>
          </p:cNvPr>
          <p:cNvSpPr txBox="1"/>
          <p:nvPr/>
        </p:nvSpPr>
        <p:spPr>
          <a:xfrm>
            <a:off x="5167236" y="4134219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9B8E5E-F793-4CEF-8015-DF66918AB303}"/>
              </a:ext>
            </a:extLst>
          </p:cNvPr>
          <p:cNvSpPr txBox="1"/>
          <p:nvPr/>
        </p:nvSpPr>
        <p:spPr>
          <a:xfrm>
            <a:off x="5167236" y="444290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6E8566-4225-4A7A-8AB9-9A6F269EE11D}"/>
              </a:ext>
            </a:extLst>
          </p:cNvPr>
          <p:cNvSpPr txBox="1"/>
          <p:nvPr/>
        </p:nvSpPr>
        <p:spPr>
          <a:xfrm>
            <a:off x="5167236" y="4744113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4469065-33C0-4872-AF64-9E41F3B46AA2}"/>
              </a:ext>
            </a:extLst>
          </p:cNvPr>
          <p:cNvSpPr txBox="1"/>
          <p:nvPr/>
        </p:nvSpPr>
        <p:spPr>
          <a:xfrm>
            <a:off x="5095524" y="5342507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altLang="zh-CN" sz="1400" baseline="-25000" dirty="0"/>
              <a:t>n-1</a:t>
            </a:r>
            <a:endParaRPr lang="zh-CN" altLang="en-US" sz="1400" baseline="-25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540AA99-8260-4BE6-8907-B8F5B7816344}"/>
              </a:ext>
            </a:extLst>
          </p:cNvPr>
          <p:cNvCxnSpPr/>
          <p:nvPr/>
        </p:nvCxnSpPr>
        <p:spPr>
          <a:xfrm>
            <a:off x="7978569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B202A9-5F72-4DB2-9C9B-31DE1F2C24D0}"/>
              </a:ext>
            </a:extLst>
          </p:cNvPr>
          <p:cNvCxnSpPr/>
          <p:nvPr/>
        </p:nvCxnSpPr>
        <p:spPr>
          <a:xfrm>
            <a:off x="7978569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081610-1894-41C6-891A-D1410D06C9D4}"/>
              </a:ext>
            </a:extLst>
          </p:cNvPr>
          <p:cNvCxnSpPr/>
          <p:nvPr/>
        </p:nvCxnSpPr>
        <p:spPr>
          <a:xfrm>
            <a:off x="7978569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A47123-4446-411B-A66A-DCEDA274B8F5}"/>
              </a:ext>
            </a:extLst>
          </p:cNvPr>
          <p:cNvCxnSpPr/>
          <p:nvPr/>
        </p:nvCxnSpPr>
        <p:spPr>
          <a:xfrm>
            <a:off x="7978569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C426A7E-B506-44FD-BCE4-FEFEA30F7EB2}"/>
              </a:ext>
            </a:extLst>
          </p:cNvPr>
          <p:cNvSpPr txBox="1"/>
          <p:nvPr/>
        </p:nvSpPr>
        <p:spPr>
          <a:xfrm>
            <a:off x="8247510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EEA34A-6578-49B1-AA08-7A7160C2ADF0}"/>
              </a:ext>
            </a:extLst>
          </p:cNvPr>
          <p:cNvSpPr txBox="1"/>
          <p:nvPr/>
        </p:nvSpPr>
        <p:spPr>
          <a:xfrm>
            <a:off x="8104064" y="398033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881D167-D889-46EB-BF44-0D383CB362EC}"/>
              </a:ext>
            </a:extLst>
          </p:cNvPr>
          <p:cNvSpPr txBox="1"/>
          <p:nvPr/>
        </p:nvSpPr>
        <p:spPr>
          <a:xfrm>
            <a:off x="8104064" y="4289011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6B31D2-8FEA-4C99-AA35-8D5C8F1F0B8B}"/>
              </a:ext>
            </a:extLst>
          </p:cNvPr>
          <p:cNvSpPr txBox="1"/>
          <p:nvPr/>
        </p:nvSpPr>
        <p:spPr>
          <a:xfrm>
            <a:off x="8104064" y="459022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9D4CF4-A575-4B9E-B17A-E4A388904781}"/>
              </a:ext>
            </a:extLst>
          </p:cNvPr>
          <p:cNvSpPr txBox="1"/>
          <p:nvPr/>
        </p:nvSpPr>
        <p:spPr>
          <a:xfrm>
            <a:off x="8032352" y="5188618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</a:t>
            </a:r>
            <a:r>
              <a:rPr lang="en-US" altLang="zh-CN" sz="1400" baseline="-25000" dirty="0"/>
              <a:t>p-1</a:t>
            </a:r>
            <a:endParaRPr lang="zh-CN" altLang="en-US" sz="1400" baseline="-25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B82567-1845-4B27-B98C-E5C82C8A083D}"/>
              </a:ext>
            </a:extLst>
          </p:cNvPr>
          <p:cNvCxnSpPr/>
          <p:nvPr/>
        </p:nvCxnSpPr>
        <p:spPr>
          <a:xfrm>
            <a:off x="10341645" y="4321123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13496D1-A02F-4960-9929-CDE7C522C4FC}"/>
              </a:ext>
            </a:extLst>
          </p:cNvPr>
          <p:cNvCxnSpPr/>
          <p:nvPr/>
        </p:nvCxnSpPr>
        <p:spPr>
          <a:xfrm>
            <a:off x="10341645" y="463309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A3EAD36-EADE-4BBF-B9E0-CD526CADE157}"/>
              </a:ext>
            </a:extLst>
          </p:cNvPr>
          <p:cNvCxnSpPr/>
          <p:nvPr/>
        </p:nvCxnSpPr>
        <p:spPr>
          <a:xfrm>
            <a:off x="10341645" y="4950445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EC4670-F48A-4340-A243-F0D9E4E26450}"/>
              </a:ext>
            </a:extLst>
          </p:cNvPr>
          <p:cNvCxnSpPr/>
          <p:nvPr/>
        </p:nvCxnSpPr>
        <p:spPr>
          <a:xfrm>
            <a:off x="10341645" y="5496396"/>
            <a:ext cx="1000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4718EDA-1808-48A8-8A3A-8E6DA0ED30FB}"/>
              </a:ext>
            </a:extLst>
          </p:cNvPr>
          <p:cNvSpPr txBox="1"/>
          <p:nvPr/>
        </p:nvSpPr>
        <p:spPr>
          <a:xfrm>
            <a:off x="10610586" y="5052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8BA1C-9DCF-47FE-9991-7BFDEF11B77B}"/>
              </a:ext>
            </a:extLst>
          </p:cNvPr>
          <p:cNvSpPr txBox="1"/>
          <p:nvPr/>
        </p:nvSpPr>
        <p:spPr>
          <a:xfrm>
            <a:off x="10467140" y="3980330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0</a:t>
            </a:r>
            <a:endParaRPr lang="zh-CN" altLang="en-US" sz="1400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A141B8-30D0-47C6-ACA5-5B97F63BC809}"/>
              </a:ext>
            </a:extLst>
          </p:cNvPr>
          <p:cNvSpPr txBox="1"/>
          <p:nvPr/>
        </p:nvSpPr>
        <p:spPr>
          <a:xfrm>
            <a:off x="10467140" y="4289011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57C267A-B084-404B-B3AD-384557443755}"/>
              </a:ext>
            </a:extLst>
          </p:cNvPr>
          <p:cNvSpPr txBox="1"/>
          <p:nvPr/>
        </p:nvSpPr>
        <p:spPr>
          <a:xfrm>
            <a:off x="10467140" y="4590224"/>
            <a:ext cx="4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E5747F0-FF40-4D6C-BBCC-EB4D292C6ABC}"/>
              </a:ext>
            </a:extLst>
          </p:cNvPr>
          <p:cNvSpPr txBox="1"/>
          <p:nvPr/>
        </p:nvSpPr>
        <p:spPr>
          <a:xfrm>
            <a:off x="10395428" y="5188618"/>
            <a:ext cx="67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baseline="-25000" dirty="0"/>
              <a:t>m-1</a:t>
            </a:r>
            <a:endParaRPr lang="zh-CN" altLang="en-US" sz="1400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0F2A903-DEA9-49D3-947D-F06C02C71311}"/>
              </a:ext>
            </a:extLst>
          </p:cNvPr>
          <p:cNvSpPr txBox="1"/>
          <p:nvPr/>
        </p:nvSpPr>
        <p:spPr>
          <a:xfrm>
            <a:off x="7645082" y="5977801"/>
            <a:ext cx="9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 = 2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BC31EAD-4A79-4507-B320-4CC22568BD8B}"/>
              </a:ext>
            </a:extLst>
          </p:cNvPr>
          <p:cNvCxnSpPr/>
          <p:nvPr/>
        </p:nvCxnSpPr>
        <p:spPr>
          <a:xfrm flipV="1">
            <a:off x="8032352" y="5496395"/>
            <a:ext cx="215158" cy="373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A6EDCD4-D913-4DDE-9684-1ABDBBECB035}"/>
              </a:ext>
            </a:extLst>
          </p:cNvPr>
          <p:cNvGrpSpPr/>
          <p:nvPr/>
        </p:nvGrpSpPr>
        <p:grpSpPr>
          <a:xfrm>
            <a:off x="6975544" y="435429"/>
            <a:ext cx="853439" cy="1301930"/>
            <a:chOff x="1881051" y="435429"/>
            <a:chExt cx="853439" cy="13019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10BF705-744E-4B58-810A-9AFAFF86A70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254EA0-3A23-4302-B58A-07BC7D74267C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流程图: 摘录 1">
              <a:extLst>
                <a:ext uri="{FF2B5EF4-FFF2-40B4-BE49-F238E27FC236}">
                  <a16:creationId xmlns:a16="http://schemas.microsoft.com/office/drawing/2014/main" id="{B75C3FB9-FECC-4525-B959-E3A81A315F7A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F99128E-ED69-4EAA-9205-FF8015414A65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E882AA1-AAC9-4C88-B4FA-8421A4F76DE9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B8231-29DA-4FF9-8F07-A535CE87948A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15AF0E-9941-434F-815B-F8B7658F4B20}"/>
              </a:ext>
            </a:extLst>
          </p:cNvPr>
          <p:cNvGrpSpPr/>
          <p:nvPr/>
        </p:nvGrpSpPr>
        <p:grpSpPr>
          <a:xfrm>
            <a:off x="8303597" y="435429"/>
            <a:ext cx="853439" cy="1301930"/>
            <a:chOff x="1881051" y="435429"/>
            <a:chExt cx="853439" cy="130193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3C809A-5CB3-4618-B98E-6CEF4C81240A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1D4694D-288E-4245-8AC4-57EF6E1DC85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摘录 13">
              <a:extLst>
                <a:ext uri="{FF2B5EF4-FFF2-40B4-BE49-F238E27FC236}">
                  <a16:creationId xmlns:a16="http://schemas.microsoft.com/office/drawing/2014/main" id="{02189A7A-9FB3-4544-A71E-075AA9D51DCA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D60FF1B-0642-4C2E-89B8-2F5248203B6E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F169950-6D92-4761-A988-71B3E9FDD940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A1D11FE-E16A-4B6E-AAED-145F28BF7769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44B2D3-18C9-4BC6-B2E5-EED7D5152C03}"/>
              </a:ext>
            </a:extLst>
          </p:cNvPr>
          <p:cNvCxnSpPr/>
          <p:nvPr/>
        </p:nvCxnSpPr>
        <p:spPr>
          <a:xfrm>
            <a:off x="7143183" y="1728651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6EE0B15-A54A-4F56-9507-91E04AD6846B}"/>
              </a:ext>
            </a:extLst>
          </p:cNvPr>
          <p:cNvCxnSpPr/>
          <p:nvPr/>
        </p:nvCxnSpPr>
        <p:spPr>
          <a:xfrm>
            <a:off x="7541596" y="1728648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8094C6A-69A3-40CD-883B-9C420C38789C}"/>
              </a:ext>
            </a:extLst>
          </p:cNvPr>
          <p:cNvCxnSpPr/>
          <p:nvPr/>
        </p:nvCxnSpPr>
        <p:spPr>
          <a:xfrm>
            <a:off x="8471236" y="1728649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BAC639-284C-4F58-9FC0-122DA4C0D323}"/>
              </a:ext>
            </a:extLst>
          </p:cNvPr>
          <p:cNvCxnSpPr/>
          <p:nvPr/>
        </p:nvCxnSpPr>
        <p:spPr>
          <a:xfrm>
            <a:off x="8869649" y="1728650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E833882-8B7B-454F-938F-B6C27951EE26}"/>
              </a:ext>
            </a:extLst>
          </p:cNvPr>
          <p:cNvCxnSpPr>
            <a:cxnSpLocks/>
          </p:cNvCxnSpPr>
          <p:nvPr/>
        </p:nvCxnSpPr>
        <p:spPr>
          <a:xfrm>
            <a:off x="6801373" y="214230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3E6A021-52E2-4DE3-B934-4508DDF8D054}"/>
              </a:ext>
            </a:extLst>
          </p:cNvPr>
          <p:cNvCxnSpPr>
            <a:cxnSpLocks/>
          </p:cNvCxnSpPr>
          <p:nvPr/>
        </p:nvCxnSpPr>
        <p:spPr>
          <a:xfrm>
            <a:off x="6831848" y="259950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3CBA5D-2C87-4993-874F-93C282242FB0}"/>
              </a:ext>
            </a:extLst>
          </p:cNvPr>
          <p:cNvCxnSpPr>
            <a:cxnSpLocks/>
          </p:cNvCxnSpPr>
          <p:nvPr/>
        </p:nvCxnSpPr>
        <p:spPr>
          <a:xfrm>
            <a:off x="6801373" y="3039292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7D86165-0D01-415E-866E-0AAD3FDF12B1}"/>
              </a:ext>
            </a:extLst>
          </p:cNvPr>
          <p:cNvCxnSpPr>
            <a:cxnSpLocks/>
          </p:cNvCxnSpPr>
          <p:nvPr/>
        </p:nvCxnSpPr>
        <p:spPr>
          <a:xfrm>
            <a:off x="6831847" y="3411579"/>
            <a:ext cx="41975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流程图: 延期 36">
            <a:extLst>
              <a:ext uri="{FF2B5EF4-FFF2-40B4-BE49-F238E27FC236}">
                <a16:creationId xmlns:a16="http://schemas.microsoft.com/office/drawing/2014/main" id="{ED1F0ED5-63B2-43AA-A903-79C4E8C96FE6}"/>
              </a:ext>
            </a:extLst>
          </p:cNvPr>
          <p:cNvSpPr/>
          <p:nvPr/>
        </p:nvSpPr>
        <p:spPr>
          <a:xfrm>
            <a:off x="9326859" y="1924594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延期 37">
            <a:extLst>
              <a:ext uri="{FF2B5EF4-FFF2-40B4-BE49-F238E27FC236}">
                <a16:creationId xmlns:a16="http://schemas.microsoft.com/office/drawing/2014/main" id="{B2FCAC5D-E46F-4898-8F87-3F9F3CF18508}"/>
              </a:ext>
            </a:extLst>
          </p:cNvPr>
          <p:cNvSpPr/>
          <p:nvPr/>
        </p:nvSpPr>
        <p:spPr>
          <a:xfrm>
            <a:off x="9370387" y="2373084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延期 38">
            <a:extLst>
              <a:ext uri="{FF2B5EF4-FFF2-40B4-BE49-F238E27FC236}">
                <a16:creationId xmlns:a16="http://schemas.microsoft.com/office/drawing/2014/main" id="{C107B9A2-89A4-45FC-949A-30A1C0874557}"/>
              </a:ext>
            </a:extLst>
          </p:cNvPr>
          <p:cNvSpPr/>
          <p:nvPr/>
        </p:nvSpPr>
        <p:spPr>
          <a:xfrm>
            <a:off x="9370387" y="2805235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延期 39">
            <a:extLst>
              <a:ext uri="{FF2B5EF4-FFF2-40B4-BE49-F238E27FC236}">
                <a16:creationId xmlns:a16="http://schemas.microsoft.com/office/drawing/2014/main" id="{99EC1595-B61B-4724-882D-1C32D5612DFB}"/>
              </a:ext>
            </a:extLst>
          </p:cNvPr>
          <p:cNvSpPr/>
          <p:nvPr/>
        </p:nvSpPr>
        <p:spPr>
          <a:xfrm>
            <a:off x="9394355" y="3217758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509299C-4540-45A6-96D1-910F25E75682}"/>
              </a:ext>
            </a:extLst>
          </p:cNvPr>
          <p:cNvSpPr/>
          <p:nvPr/>
        </p:nvSpPr>
        <p:spPr>
          <a:xfrm>
            <a:off x="7463223" y="2081332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610BA71-44B6-4B59-A40E-514C7D6545CB}"/>
              </a:ext>
            </a:extLst>
          </p:cNvPr>
          <p:cNvSpPr/>
          <p:nvPr/>
        </p:nvSpPr>
        <p:spPr>
          <a:xfrm>
            <a:off x="8791275" y="2085697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05F250F-5720-406B-A339-2D28BFB7DE7D}"/>
              </a:ext>
            </a:extLst>
          </p:cNvPr>
          <p:cNvSpPr/>
          <p:nvPr/>
        </p:nvSpPr>
        <p:spPr>
          <a:xfrm>
            <a:off x="7454519" y="2522213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60C954C-0D63-400D-BB0C-FBA4B2BA188F}"/>
              </a:ext>
            </a:extLst>
          </p:cNvPr>
          <p:cNvSpPr/>
          <p:nvPr/>
        </p:nvSpPr>
        <p:spPr>
          <a:xfrm>
            <a:off x="8413541" y="255594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9580CE1-90D2-4A3A-A16A-D58A0B8CED1E}"/>
              </a:ext>
            </a:extLst>
          </p:cNvPr>
          <p:cNvSpPr/>
          <p:nvPr/>
        </p:nvSpPr>
        <p:spPr>
          <a:xfrm>
            <a:off x="7074603" y="297613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C4D6F0-67BD-4F73-93F4-445B0BB6C62F}"/>
              </a:ext>
            </a:extLst>
          </p:cNvPr>
          <p:cNvSpPr/>
          <p:nvPr/>
        </p:nvSpPr>
        <p:spPr>
          <a:xfrm>
            <a:off x="7084387" y="3372358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E13B91A-7589-4C61-AB7D-93728DCB6A53}"/>
              </a:ext>
            </a:extLst>
          </p:cNvPr>
          <p:cNvSpPr/>
          <p:nvPr/>
        </p:nvSpPr>
        <p:spPr>
          <a:xfrm>
            <a:off x="8793452" y="298810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6ABFB9C-6367-4362-818C-1C00E458E776}"/>
              </a:ext>
            </a:extLst>
          </p:cNvPr>
          <p:cNvSpPr/>
          <p:nvPr/>
        </p:nvSpPr>
        <p:spPr>
          <a:xfrm>
            <a:off x="8392863" y="335282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7EED71B-DFB1-4D79-A12C-D091FD25A646}"/>
              </a:ext>
            </a:extLst>
          </p:cNvPr>
          <p:cNvCxnSpPr/>
          <p:nvPr/>
        </p:nvCxnSpPr>
        <p:spPr>
          <a:xfrm>
            <a:off x="10180289" y="1534826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BAEA750-F303-4025-80AB-E224835DE53A}"/>
              </a:ext>
            </a:extLst>
          </p:cNvPr>
          <p:cNvCxnSpPr/>
          <p:nvPr/>
        </p:nvCxnSpPr>
        <p:spPr>
          <a:xfrm>
            <a:off x="10811661" y="1534826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流程图: 存储数据 50">
            <a:extLst>
              <a:ext uri="{FF2B5EF4-FFF2-40B4-BE49-F238E27FC236}">
                <a16:creationId xmlns:a16="http://schemas.microsoft.com/office/drawing/2014/main" id="{B44E8E16-C391-4621-AFE6-F1AA784CA59D}"/>
              </a:ext>
            </a:extLst>
          </p:cNvPr>
          <p:cNvSpPr/>
          <p:nvPr/>
        </p:nvSpPr>
        <p:spPr>
          <a:xfrm rot="16200000">
            <a:off x="9784053" y="3922125"/>
            <a:ext cx="827298" cy="42672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76 w 10016"/>
              <a:gd name="connsiteY0" fmla="*/ 0 h 10204"/>
              <a:gd name="connsiteX1" fmla="*/ 10016 w 10016"/>
              <a:gd name="connsiteY1" fmla="*/ 204 h 10204"/>
              <a:gd name="connsiteX2" fmla="*/ 8349 w 10016"/>
              <a:gd name="connsiteY2" fmla="*/ 5204 h 10204"/>
              <a:gd name="connsiteX3" fmla="*/ 10016 w 10016"/>
              <a:gd name="connsiteY3" fmla="*/ 10204 h 10204"/>
              <a:gd name="connsiteX4" fmla="*/ 1683 w 10016"/>
              <a:gd name="connsiteY4" fmla="*/ 10204 h 10204"/>
              <a:gd name="connsiteX5" fmla="*/ 16 w 10016"/>
              <a:gd name="connsiteY5" fmla="*/ 5204 h 10204"/>
              <a:gd name="connsiteX6" fmla="*/ 2576 w 10016"/>
              <a:gd name="connsiteY6" fmla="*/ 0 h 10204"/>
              <a:gd name="connsiteX0" fmla="*/ 2568 w 10008"/>
              <a:gd name="connsiteY0" fmla="*/ 0 h 10204"/>
              <a:gd name="connsiteX1" fmla="*/ 10008 w 10008"/>
              <a:gd name="connsiteY1" fmla="*/ 204 h 10204"/>
              <a:gd name="connsiteX2" fmla="*/ 8341 w 10008"/>
              <a:gd name="connsiteY2" fmla="*/ 5204 h 10204"/>
              <a:gd name="connsiteX3" fmla="*/ 10008 w 10008"/>
              <a:gd name="connsiteY3" fmla="*/ 10204 h 10204"/>
              <a:gd name="connsiteX4" fmla="*/ 3371 w 10008"/>
              <a:gd name="connsiteY4" fmla="*/ 9184 h 10204"/>
              <a:gd name="connsiteX5" fmla="*/ 8 w 10008"/>
              <a:gd name="connsiteY5" fmla="*/ 5204 h 10204"/>
              <a:gd name="connsiteX6" fmla="*/ 2568 w 10008"/>
              <a:gd name="connsiteY6" fmla="*/ 0 h 10204"/>
              <a:gd name="connsiteX0" fmla="*/ 4083 w 10005"/>
              <a:gd name="connsiteY0" fmla="*/ 408 h 10000"/>
              <a:gd name="connsiteX1" fmla="*/ 10005 w 10005"/>
              <a:gd name="connsiteY1" fmla="*/ 0 h 10000"/>
              <a:gd name="connsiteX2" fmla="*/ 8338 w 10005"/>
              <a:gd name="connsiteY2" fmla="*/ 5000 h 10000"/>
              <a:gd name="connsiteX3" fmla="*/ 10005 w 10005"/>
              <a:gd name="connsiteY3" fmla="*/ 10000 h 10000"/>
              <a:gd name="connsiteX4" fmla="*/ 3368 w 10005"/>
              <a:gd name="connsiteY4" fmla="*/ 8980 h 10000"/>
              <a:gd name="connsiteX5" fmla="*/ 5 w 10005"/>
              <a:gd name="connsiteY5" fmla="*/ 5000 h 10000"/>
              <a:gd name="connsiteX6" fmla="*/ 4083 w 10005"/>
              <a:gd name="connsiteY6" fmla="*/ 40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0000">
                <a:moveTo>
                  <a:pt x="4083" y="408"/>
                </a:moveTo>
                <a:cubicBezTo>
                  <a:pt x="6861" y="408"/>
                  <a:pt x="7227" y="0"/>
                  <a:pt x="10005" y="0"/>
                </a:cubicBezTo>
                <a:cubicBezTo>
                  <a:pt x="9084" y="0"/>
                  <a:pt x="8338" y="2239"/>
                  <a:pt x="8338" y="5000"/>
                </a:cubicBezTo>
                <a:cubicBezTo>
                  <a:pt x="8338" y="7761"/>
                  <a:pt x="9084" y="10000"/>
                  <a:pt x="10005" y="10000"/>
                </a:cubicBezTo>
                <a:lnTo>
                  <a:pt x="3368" y="8980"/>
                </a:lnTo>
                <a:cubicBezTo>
                  <a:pt x="2447" y="8980"/>
                  <a:pt x="-114" y="6429"/>
                  <a:pt x="5" y="5000"/>
                </a:cubicBezTo>
                <a:cubicBezTo>
                  <a:pt x="124" y="3571"/>
                  <a:pt x="3162" y="408"/>
                  <a:pt x="4083" y="408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存储数据 50">
            <a:extLst>
              <a:ext uri="{FF2B5EF4-FFF2-40B4-BE49-F238E27FC236}">
                <a16:creationId xmlns:a16="http://schemas.microsoft.com/office/drawing/2014/main" id="{0C983BF1-0C2C-4505-A72B-0FE3582ED675}"/>
              </a:ext>
            </a:extLst>
          </p:cNvPr>
          <p:cNvSpPr/>
          <p:nvPr/>
        </p:nvSpPr>
        <p:spPr>
          <a:xfrm rot="16200000">
            <a:off x="10406720" y="3934086"/>
            <a:ext cx="827298" cy="42672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76 w 10016"/>
              <a:gd name="connsiteY0" fmla="*/ 0 h 10204"/>
              <a:gd name="connsiteX1" fmla="*/ 10016 w 10016"/>
              <a:gd name="connsiteY1" fmla="*/ 204 h 10204"/>
              <a:gd name="connsiteX2" fmla="*/ 8349 w 10016"/>
              <a:gd name="connsiteY2" fmla="*/ 5204 h 10204"/>
              <a:gd name="connsiteX3" fmla="*/ 10016 w 10016"/>
              <a:gd name="connsiteY3" fmla="*/ 10204 h 10204"/>
              <a:gd name="connsiteX4" fmla="*/ 1683 w 10016"/>
              <a:gd name="connsiteY4" fmla="*/ 10204 h 10204"/>
              <a:gd name="connsiteX5" fmla="*/ 16 w 10016"/>
              <a:gd name="connsiteY5" fmla="*/ 5204 h 10204"/>
              <a:gd name="connsiteX6" fmla="*/ 2576 w 10016"/>
              <a:gd name="connsiteY6" fmla="*/ 0 h 10204"/>
              <a:gd name="connsiteX0" fmla="*/ 2568 w 10008"/>
              <a:gd name="connsiteY0" fmla="*/ 0 h 10204"/>
              <a:gd name="connsiteX1" fmla="*/ 10008 w 10008"/>
              <a:gd name="connsiteY1" fmla="*/ 204 h 10204"/>
              <a:gd name="connsiteX2" fmla="*/ 8341 w 10008"/>
              <a:gd name="connsiteY2" fmla="*/ 5204 h 10204"/>
              <a:gd name="connsiteX3" fmla="*/ 10008 w 10008"/>
              <a:gd name="connsiteY3" fmla="*/ 10204 h 10204"/>
              <a:gd name="connsiteX4" fmla="*/ 3371 w 10008"/>
              <a:gd name="connsiteY4" fmla="*/ 9184 h 10204"/>
              <a:gd name="connsiteX5" fmla="*/ 8 w 10008"/>
              <a:gd name="connsiteY5" fmla="*/ 5204 h 10204"/>
              <a:gd name="connsiteX6" fmla="*/ 2568 w 10008"/>
              <a:gd name="connsiteY6" fmla="*/ 0 h 10204"/>
              <a:gd name="connsiteX0" fmla="*/ 4083 w 10005"/>
              <a:gd name="connsiteY0" fmla="*/ 408 h 10000"/>
              <a:gd name="connsiteX1" fmla="*/ 10005 w 10005"/>
              <a:gd name="connsiteY1" fmla="*/ 0 h 10000"/>
              <a:gd name="connsiteX2" fmla="*/ 8338 w 10005"/>
              <a:gd name="connsiteY2" fmla="*/ 5000 h 10000"/>
              <a:gd name="connsiteX3" fmla="*/ 10005 w 10005"/>
              <a:gd name="connsiteY3" fmla="*/ 10000 h 10000"/>
              <a:gd name="connsiteX4" fmla="*/ 3368 w 10005"/>
              <a:gd name="connsiteY4" fmla="*/ 8980 h 10000"/>
              <a:gd name="connsiteX5" fmla="*/ 5 w 10005"/>
              <a:gd name="connsiteY5" fmla="*/ 5000 h 10000"/>
              <a:gd name="connsiteX6" fmla="*/ 4083 w 10005"/>
              <a:gd name="connsiteY6" fmla="*/ 40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0000">
                <a:moveTo>
                  <a:pt x="4083" y="408"/>
                </a:moveTo>
                <a:cubicBezTo>
                  <a:pt x="6861" y="408"/>
                  <a:pt x="7227" y="0"/>
                  <a:pt x="10005" y="0"/>
                </a:cubicBezTo>
                <a:cubicBezTo>
                  <a:pt x="9084" y="0"/>
                  <a:pt x="8338" y="2239"/>
                  <a:pt x="8338" y="5000"/>
                </a:cubicBezTo>
                <a:cubicBezTo>
                  <a:pt x="8338" y="7761"/>
                  <a:pt x="9084" y="10000"/>
                  <a:pt x="10005" y="10000"/>
                </a:cubicBezTo>
                <a:lnTo>
                  <a:pt x="3368" y="8980"/>
                </a:lnTo>
                <a:cubicBezTo>
                  <a:pt x="2447" y="8980"/>
                  <a:pt x="-114" y="6429"/>
                  <a:pt x="5" y="5000"/>
                </a:cubicBezTo>
                <a:cubicBezTo>
                  <a:pt x="124" y="3571"/>
                  <a:pt x="3162" y="408"/>
                  <a:pt x="4083" y="408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>
            <a:extLst>
              <a:ext uri="{FF2B5EF4-FFF2-40B4-BE49-F238E27FC236}">
                <a16:creationId xmlns:a16="http://schemas.microsoft.com/office/drawing/2014/main" id="{FB0698BF-70E3-4A1A-BB66-BC0C74711A99}"/>
              </a:ext>
            </a:extLst>
          </p:cNvPr>
          <p:cNvSpPr/>
          <p:nvPr/>
        </p:nvSpPr>
        <p:spPr>
          <a:xfrm>
            <a:off x="10032291" y="2442787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乘号 54">
            <a:extLst>
              <a:ext uri="{FF2B5EF4-FFF2-40B4-BE49-F238E27FC236}">
                <a16:creationId xmlns:a16="http://schemas.microsoft.com/office/drawing/2014/main" id="{EE9C2A05-6E17-4B3E-9152-BF5EACD8710E}"/>
              </a:ext>
            </a:extLst>
          </p:cNvPr>
          <p:cNvSpPr/>
          <p:nvPr/>
        </p:nvSpPr>
        <p:spPr>
          <a:xfrm>
            <a:off x="10025727" y="2882526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乘号 55">
            <a:extLst>
              <a:ext uri="{FF2B5EF4-FFF2-40B4-BE49-F238E27FC236}">
                <a16:creationId xmlns:a16="http://schemas.microsoft.com/office/drawing/2014/main" id="{7FA025A6-B473-4DFA-82F0-73609784D989}"/>
              </a:ext>
            </a:extLst>
          </p:cNvPr>
          <p:cNvSpPr/>
          <p:nvPr/>
        </p:nvSpPr>
        <p:spPr>
          <a:xfrm>
            <a:off x="10647296" y="3230849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E0083E4-223E-488D-B05B-5A913A199B9E}"/>
              </a:ext>
            </a:extLst>
          </p:cNvPr>
          <p:cNvSpPr txBox="1"/>
          <p:nvPr/>
        </p:nvSpPr>
        <p:spPr>
          <a:xfrm>
            <a:off x="9910309" y="5024846"/>
            <a:ext cx="4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B24186A-3292-4D5B-A48E-9458331B1F67}"/>
              </a:ext>
            </a:extLst>
          </p:cNvPr>
          <p:cNvSpPr txBox="1"/>
          <p:nvPr/>
        </p:nvSpPr>
        <p:spPr>
          <a:xfrm>
            <a:off x="10624396" y="5024846"/>
            <a:ext cx="4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43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5C46652D-9E68-40F9-A318-CA2267F7A2BD}"/>
              </a:ext>
            </a:extLst>
          </p:cNvPr>
          <p:cNvSpPr/>
          <p:nvPr/>
        </p:nvSpPr>
        <p:spPr>
          <a:xfrm>
            <a:off x="244188" y="322118"/>
            <a:ext cx="561109" cy="32211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80E4FC6A-7233-4BDF-8129-FAB096F58AF4}"/>
              </a:ext>
            </a:extLst>
          </p:cNvPr>
          <p:cNvSpPr/>
          <p:nvPr/>
        </p:nvSpPr>
        <p:spPr>
          <a:xfrm>
            <a:off x="244188" y="893618"/>
            <a:ext cx="561109" cy="32211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7170016C-B452-49BA-BD58-BD3AD3C0B72F}"/>
              </a:ext>
            </a:extLst>
          </p:cNvPr>
          <p:cNvSpPr/>
          <p:nvPr/>
        </p:nvSpPr>
        <p:spPr>
          <a:xfrm>
            <a:off x="244188" y="1465118"/>
            <a:ext cx="561109" cy="32211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流程图: 手动操作 4">
            <a:extLst>
              <a:ext uri="{FF2B5EF4-FFF2-40B4-BE49-F238E27FC236}">
                <a16:creationId xmlns:a16="http://schemas.microsoft.com/office/drawing/2014/main" id="{A7B2F3B3-0AF6-4611-91B5-3C70DEAF8581}"/>
              </a:ext>
            </a:extLst>
          </p:cNvPr>
          <p:cNvSpPr/>
          <p:nvPr/>
        </p:nvSpPr>
        <p:spPr>
          <a:xfrm rot="16200000">
            <a:off x="1143001" y="997527"/>
            <a:ext cx="1236519" cy="675409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C37250-6B4E-4B65-A353-89CA76EA0D7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05297" y="1054677"/>
            <a:ext cx="618259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CFC33F-4CCD-4BA0-8BCD-F5DB1BD3732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05297" y="1626177"/>
            <a:ext cx="618259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41ACD5D-ECD1-4170-A905-82FF5AA7020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>
            <a:off x="805297" y="483177"/>
            <a:ext cx="955964" cy="3574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79E21B-41AC-42F2-9A33-13B7443EB2D7}"/>
              </a:ext>
            </a:extLst>
          </p:cNvPr>
          <p:cNvCxnSpPr>
            <a:stCxn id="5" idx="2"/>
          </p:cNvCxnSpPr>
          <p:nvPr/>
        </p:nvCxnSpPr>
        <p:spPr>
          <a:xfrm>
            <a:off x="2098965" y="1335231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58867818-6799-4FCE-A3BA-B3780697901D}"/>
              </a:ext>
            </a:extLst>
          </p:cNvPr>
          <p:cNvSpPr/>
          <p:nvPr/>
        </p:nvSpPr>
        <p:spPr>
          <a:xfrm>
            <a:off x="2774375" y="1174172"/>
            <a:ext cx="488372" cy="32211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346233-A324-4CE4-ACA7-0AECB6BF809A}"/>
              </a:ext>
            </a:extLst>
          </p:cNvPr>
          <p:cNvSpPr txBox="1"/>
          <p:nvPr/>
        </p:nvSpPr>
        <p:spPr>
          <a:xfrm>
            <a:off x="1496292" y="893618"/>
            <a:ext cx="2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42C6B-BDF2-4DDA-B58D-040913353A75}"/>
              </a:ext>
            </a:extLst>
          </p:cNvPr>
          <p:cNvSpPr txBox="1"/>
          <p:nvPr/>
        </p:nvSpPr>
        <p:spPr>
          <a:xfrm>
            <a:off x="1496292" y="1352312"/>
            <a:ext cx="2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B0E12D-B5BD-4BD3-B063-1DA57EBD6332}"/>
              </a:ext>
            </a:extLst>
          </p:cNvPr>
          <p:cNvGrpSpPr/>
          <p:nvPr/>
        </p:nvGrpSpPr>
        <p:grpSpPr>
          <a:xfrm>
            <a:off x="6240483" y="280940"/>
            <a:ext cx="853439" cy="1301930"/>
            <a:chOff x="1881051" y="435429"/>
            <a:chExt cx="853439" cy="130193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1182624-999A-4166-B0EA-2EFDB0B01E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F3D692D-55C1-49A3-BA88-6E8CB5A6266B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摘录 24">
              <a:extLst>
                <a:ext uri="{FF2B5EF4-FFF2-40B4-BE49-F238E27FC236}">
                  <a16:creationId xmlns:a16="http://schemas.microsoft.com/office/drawing/2014/main" id="{E5CD3EBE-760A-4057-B347-B91CBD3C4F69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7F3B36F-390F-499A-B102-05906CB2B3D8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AF0645A-B83C-42E7-8F18-80381113A1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6DD3655-0EA9-49CB-96C3-ABCDA40C281F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DCC83F2-18CE-4EFB-82F5-6E3EC61FF5A2}"/>
              </a:ext>
            </a:extLst>
          </p:cNvPr>
          <p:cNvGrpSpPr/>
          <p:nvPr/>
        </p:nvGrpSpPr>
        <p:grpSpPr>
          <a:xfrm>
            <a:off x="7568536" y="280940"/>
            <a:ext cx="853439" cy="1301930"/>
            <a:chOff x="1881051" y="435429"/>
            <a:chExt cx="853439" cy="130193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556D4D8-85D8-4773-98A3-99F4BAE97F4D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9759320-7931-429F-9E84-EFF2CD8CE33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流程图: 摘录 31">
              <a:extLst>
                <a:ext uri="{FF2B5EF4-FFF2-40B4-BE49-F238E27FC236}">
                  <a16:creationId xmlns:a16="http://schemas.microsoft.com/office/drawing/2014/main" id="{CD8AD0B8-1BBA-4DCF-ACD8-DB98BB273F1A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0BAD05C-F616-4BA1-BD0A-CC553165F4B3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AFD91D7-9712-4C9E-8709-1BEDCA8BAFCA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AEB7FE-9045-4457-A23D-4F208B9990F3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B7C2D2F-087A-4D0D-A6B7-E2280E4BF832}"/>
              </a:ext>
            </a:extLst>
          </p:cNvPr>
          <p:cNvCxnSpPr/>
          <p:nvPr/>
        </p:nvCxnSpPr>
        <p:spPr>
          <a:xfrm>
            <a:off x="6408122" y="1574162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972FE7-C433-4C89-8BC8-EF655F314D59}"/>
              </a:ext>
            </a:extLst>
          </p:cNvPr>
          <p:cNvCxnSpPr/>
          <p:nvPr/>
        </p:nvCxnSpPr>
        <p:spPr>
          <a:xfrm>
            <a:off x="6806535" y="1574159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61E3808-AE57-4170-BB6C-A24B13E17BE6}"/>
              </a:ext>
            </a:extLst>
          </p:cNvPr>
          <p:cNvCxnSpPr/>
          <p:nvPr/>
        </p:nvCxnSpPr>
        <p:spPr>
          <a:xfrm>
            <a:off x="7736175" y="1574160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8227219-D8BB-4D9B-B112-73C04BC927A3}"/>
              </a:ext>
            </a:extLst>
          </p:cNvPr>
          <p:cNvCxnSpPr/>
          <p:nvPr/>
        </p:nvCxnSpPr>
        <p:spPr>
          <a:xfrm>
            <a:off x="8134588" y="1574161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9E85103-56D4-4033-9ACD-FCC16ED98A47}"/>
              </a:ext>
            </a:extLst>
          </p:cNvPr>
          <p:cNvCxnSpPr>
            <a:cxnSpLocks/>
          </p:cNvCxnSpPr>
          <p:nvPr/>
        </p:nvCxnSpPr>
        <p:spPr>
          <a:xfrm>
            <a:off x="4337586" y="1589752"/>
            <a:ext cx="59281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BEFF18-F93B-42CE-81A1-B4738094D1F4}"/>
              </a:ext>
            </a:extLst>
          </p:cNvPr>
          <p:cNvCxnSpPr>
            <a:cxnSpLocks/>
          </p:cNvCxnSpPr>
          <p:nvPr/>
        </p:nvCxnSpPr>
        <p:spPr>
          <a:xfrm>
            <a:off x="4337586" y="2003392"/>
            <a:ext cx="5958616" cy="43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9B6B1DC-6947-46B3-AE7B-562359F00811}"/>
              </a:ext>
            </a:extLst>
          </p:cNvPr>
          <p:cNvCxnSpPr>
            <a:cxnSpLocks/>
          </p:cNvCxnSpPr>
          <p:nvPr/>
        </p:nvCxnSpPr>
        <p:spPr>
          <a:xfrm>
            <a:off x="4337586" y="2486735"/>
            <a:ext cx="59281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4769196-0EF3-4767-A258-AC00D4B48421}"/>
              </a:ext>
            </a:extLst>
          </p:cNvPr>
          <p:cNvCxnSpPr>
            <a:cxnSpLocks/>
          </p:cNvCxnSpPr>
          <p:nvPr/>
        </p:nvCxnSpPr>
        <p:spPr>
          <a:xfrm>
            <a:off x="4420713" y="2859022"/>
            <a:ext cx="58754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流程图: 延期 43">
            <a:extLst>
              <a:ext uri="{FF2B5EF4-FFF2-40B4-BE49-F238E27FC236}">
                <a16:creationId xmlns:a16="http://schemas.microsoft.com/office/drawing/2014/main" id="{7C13BC39-0108-4742-A373-783893047551}"/>
              </a:ext>
            </a:extLst>
          </p:cNvPr>
          <p:cNvSpPr/>
          <p:nvPr/>
        </p:nvSpPr>
        <p:spPr>
          <a:xfrm>
            <a:off x="8635246" y="1372037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延期 44">
            <a:extLst>
              <a:ext uri="{FF2B5EF4-FFF2-40B4-BE49-F238E27FC236}">
                <a16:creationId xmlns:a16="http://schemas.microsoft.com/office/drawing/2014/main" id="{7EFABB6C-B111-45F2-9CB1-1A22772F087C}"/>
              </a:ext>
            </a:extLst>
          </p:cNvPr>
          <p:cNvSpPr/>
          <p:nvPr/>
        </p:nvSpPr>
        <p:spPr>
          <a:xfrm>
            <a:off x="8637210" y="1820527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延期 45">
            <a:extLst>
              <a:ext uri="{FF2B5EF4-FFF2-40B4-BE49-F238E27FC236}">
                <a16:creationId xmlns:a16="http://schemas.microsoft.com/office/drawing/2014/main" id="{F3144FC6-8C68-4470-AB07-DBE5B56A001A}"/>
              </a:ext>
            </a:extLst>
          </p:cNvPr>
          <p:cNvSpPr/>
          <p:nvPr/>
        </p:nvSpPr>
        <p:spPr>
          <a:xfrm>
            <a:off x="8637210" y="2252678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7DF3E023-67C8-4214-AB5D-4FA1D8F4B560}"/>
              </a:ext>
            </a:extLst>
          </p:cNvPr>
          <p:cNvSpPr/>
          <p:nvPr/>
        </p:nvSpPr>
        <p:spPr>
          <a:xfrm>
            <a:off x="8661178" y="2665201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9BAE26E-547D-4BD3-8D26-BB4C60223B7D}"/>
              </a:ext>
            </a:extLst>
          </p:cNvPr>
          <p:cNvSpPr/>
          <p:nvPr/>
        </p:nvSpPr>
        <p:spPr>
          <a:xfrm>
            <a:off x="6730046" y="1528775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13B02BD-5264-4B9E-B083-22BCBE31DCCF}"/>
              </a:ext>
            </a:extLst>
          </p:cNvPr>
          <p:cNvSpPr/>
          <p:nvPr/>
        </p:nvSpPr>
        <p:spPr>
          <a:xfrm>
            <a:off x="8058098" y="153314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C8808DB-0E41-4601-AADE-AAF680B046A9}"/>
              </a:ext>
            </a:extLst>
          </p:cNvPr>
          <p:cNvSpPr/>
          <p:nvPr/>
        </p:nvSpPr>
        <p:spPr>
          <a:xfrm>
            <a:off x="6721342" y="1969656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095CCB2-8CE9-42DB-A364-7AEDE60C4EEF}"/>
              </a:ext>
            </a:extLst>
          </p:cNvPr>
          <p:cNvSpPr/>
          <p:nvPr/>
        </p:nvSpPr>
        <p:spPr>
          <a:xfrm>
            <a:off x="7680364" y="197221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930E188-3857-4EE1-9DE9-772C1204746B}"/>
              </a:ext>
            </a:extLst>
          </p:cNvPr>
          <p:cNvSpPr/>
          <p:nvPr/>
        </p:nvSpPr>
        <p:spPr>
          <a:xfrm>
            <a:off x="6341426" y="2423582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F51304E-9108-4B77-B295-926443BB0F59}"/>
              </a:ext>
            </a:extLst>
          </p:cNvPr>
          <p:cNvSpPr/>
          <p:nvPr/>
        </p:nvSpPr>
        <p:spPr>
          <a:xfrm>
            <a:off x="6351210" y="2819801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26D2457-87C4-4400-AF23-E028493CB3A1}"/>
              </a:ext>
            </a:extLst>
          </p:cNvPr>
          <p:cNvSpPr/>
          <p:nvPr/>
        </p:nvSpPr>
        <p:spPr>
          <a:xfrm>
            <a:off x="8060275" y="2435543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882182B-754C-4739-AC57-04E056169626}"/>
              </a:ext>
            </a:extLst>
          </p:cNvPr>
          <p:cNvSpPr/>
          <p:nvPr/>
        </p:nvSpPr>
        <p:spPr>
          <a:xfrm>
            <a:off x="7659686" y="2800263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0A954CC-8E6E-4F6B-8D71-2A1674EDE212}"/>
              </a:ext>
            </a:extLst>
          </p:cNvPr>
          <p:cNvCxnSpPr>
            <a:cxnSpLocks/>
          </p:cNvCxnSpPr>
          <p:nvPr/>
        </p:nvCxnSpPr>
        <p:spPr>
          <a:xfrm>
            <a:off x="9445228" y="1380337"/>
            <a:ext cx="0" cy="44593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流程图: 存储数据 50">
            <a:extLst>
              <a:ext uri="{FF2B5EF4-FFF2-40B4-BE49-F238E27FC236}">
                <a16:creationId xmlns:a16="http://schemas.microsoft.com/office/drawing/2014/main" id="{B424F261-1ED7-43FA-8CE7-2D4B51D69A34}"/>
              </a:ext>
            </a:extLst>
          </p:cNvPr>
          <p:cNvSpPr/>
          <p:nvPr/>
        </p:nvSpPr>
        <p:spPr>
          <a:xfrm rot="16200000">
            <a:off x="9219414" y="5041371"/>
            <a:ext cx="466878" cy="42672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76 w 10016"/>
              <a:gd name="connsiteY0" fmla="*/ 0 h 10204"/>
              <a:gd name="connsiteX1" fmla="*/ 10016 w 10016"/>
              <a:gd name="connsiteY1" fmla="*/ 204 h 10204"/>
              <a:gd name="connsiteX2" fmla="*/ 8349 w 10016"/>
              <a:gd name="connsiteY2" fmla="*/ 5204 h 10204"/>
              <a:gd name="connsiteX3" fmla="*/ 10016 w 10016"/>
              <a:gd name="connsiteY3" fmla="*/ 10204 h 10204"/>
              <a:gd name="connsiteX4" fmla="*/ 1683 w 10016"/>
              <a:gd name="connsiteY4" fmla="*/ 10204 h 10204"/>
              <a:gd name="connsiteX5" fmla="*/ 16 w 10016"/>
              <a:gd name="connsiteY5" fmla="*/ 5204 h 10204"/>
              <a:gd name="connsiteX6" fmla="*/ 2576 w 10016"/>
              <a:gd name="connsiteY6" fmla="*/ 0 h 10204"/>
              <a:gd name="connsiteX0" fmla="*/ 2568 w 10008"/>
              <a:gd name="connsiteY0" fmla="*/ 0 h 10204"/>
              <a:gd name="connsiteX1" fmla="*/ 10008 w 10008"/>
              <a:gd name="connsiteY1" fmla="*/ 204 h 10204"/>
              <a:gd name="connsiteX2" fmla="*/ 8341 w 10008"/>
              <a:gd name="connsiteY2" fmla="*/ 5204 h 10204"/>
              <a:gd name="connsiteX3" fmla="*/ 10008 w 10008"/>
              <a:gd name="connsiteY3" fmla="*/ 10204 h 10204"/>
              <a:gd name="connsiteX4" fmla="*/ 3371 w 10008"/>
              <a:gd name="connsiteY4" fmla="*/ 9184 h 10204"/>
              <a:gd name="connsiteX5" fmla="*/ 8 w 10008"/>
              <a:gd name="connsiteY5" fmla="*/ 5204 h 10204"/>
              <a:gd name="connsiteX6" fmla="*/ 2568 w 10008"/>
              <a:gd name="connsiteY6" fmla="*/ 0 h 10204"/>
              <a:gd name="connsiteX0" fmla="*/ 4083 w 10005"/>
              <a:gd name="connsiteY0" fmla="*/ 408 h 10000"/>
              <a:gd name="connsiteX1" fmla="*/ 10005 w 10005"/>
              <a:gd name="connsiteY1" fmla="*/ 0 h 10000"/>
              <a:gd name="connsiteX2" fmla="*/ 8338 w 10005"/>
              <a:gd name="connsiteY2" fmla="*/ 5000 h 10000"/>
              <a:gd name="connsiteX3" fmla="*/ 10005 w 10005"/>
              <a:gd name="connsiteY3" fmla="*/ 10000 h 10000"/>
              <a:gd name="connsiteX4" fmla="*/ 3368 w 10005"/>
              <a:gd name="connsiteY4" fmla="*/ 8980 h 10000"/>
              <a:gd name="connsiteX5" fmla="*/ 5 w 10005"/>
              <a:gd name="connsiteY5" fmla="*/ 5000 h 10000"/>
              <a:gd name="connsiteX6" fmla="*/ 4083 w 10005"/>
              <a:gd name="connsiteY6" fmla="*/ 40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5" h="10000">
                <a:moveTo>
                  <a:pt x="4083" y="408"/>
                </a:moveTo>
                <a:cubicBezTo>
                  <a:pt x="6861" y="408"/>
                  <a:pt x="7227" y="0"/>
                  <a:pt x="10005" y="0"/>
                </a:cubicBezTo>
                <a:cubicBezTo>
                  <a:pt x="9084" y="0"/>
                  <a:pt x="8338" y="2239"/>
                  <a:pt x="8338" y="5000"/>
                </a:cubicBezTo>
                <a:cubicBezTo>
                  <a:pt x="8338" y="7761"/>
                  <a:pt x="9084" y="10000"/>
                  <a:pt x="10005" y="10000"/>
                </a:cubicBezTo>
                <a:lnTo>
                  <a:pt x="3368" y="8980"/>
                </a:lnTo>
                <a:cubicBezTo>
                  <a:pt x="2447" y="8980"/>
                  <a:pt x="-114" y="6429"/>
                  <a:pt x="5" y="5000"/>
                </a:cubicBezTo>
                <a:cubicBezTo>
                  <a:pt x="124" y="3571"/>
                  <a:pt x="3162" y="408"/>
                  <a:pt x="4083" y="408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乘号 59">
            <a:extLst>
              <a:ext uri="{FF2B5EF4-FFF2-40B4-BE49-F238E27FC236}">
                <a16:creationId xmlns:a16="http://schemas.microsoft.com/office/drawing/2014/main" id="{C763FF6C-600C-4B32-9C6A-CF3DCCDADD49}"/>
              </a:ext>
            </a:extLst>
          </p:cNvPr>
          <p:cNvSpPr/>
          <p:nvPr/>
        </p:nvSpPr>
        <p:spPr>
          <a:xfrm>
            <a:off x="9299114" y="1890230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乘号 60">
            <a:extLst>
              <a:ext uri="{FF2B5EF4-FFF2-40B4-BE49-F238E27FC236}">
                <a16:creationId xmlns:a16="http://schemas.microsoft.com/office/drawing/2014/main" id="{BA92121C-64D7-4CC7-8490-F073C7C5812D}"/>
              </a:ext>
            </a:extLst>
          </p:cNvPr>
          <p:cNvSpPr/>
          <p:nvPr/>
        </p:nvSpPr>
        <p:spPr>
          <a:xfrm>
            <a:off x="9292550" y="2704045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204B9E1-D1DA-4391-967B-E8A016AEC52F}"/>
              </a:ext>
            </a:extLst>
          </p:cNvPr>
          <p:cNvSpPr txBox="1"/>
          <p:nvPr/>
        </p:nvSpPr>
        <p:spPr>
          <a:xfrm>
            <a:off x="8925989" y="5430980"/>
            <a:ext cx="4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5A3C468-325F-4F67-8C3F-86A4D4149C6E}"/>
              </a:ext>
            </a:extLst>
          </p:cNvPr>
          <p:cNvGrpSpPr/>
          <p:nvPr/>
        </p:nvGrpSpPr>
        <p:grpSpPr>
          <a:xfrm>
            <a:off x="4889793" y="280940"/>
            <a:ext cx="853439" cy="1301930"/>
            <a:chOff x="1881051" y="435429"/>
            <a:chExt cx="853439" cy="1301930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3366E22-8727-499B-9A13-3154A17948AD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22" y="531223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A9F07CE-AAFC-476C-8429-9A5DEE9B335E}"/>
                </a:ext>
              </a:extLst>
            </p:cNvPr>
            <p:cNvCxnSpPr>
              <a:cxnSpLocks/>
            </p:cNvCxnSpPr>
            <p:nvPr/>
          </p:nvCxnSpPr>
          <p:spPr>
            <a:xfrm>
              <a:off x="2447103" y="1206136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图: 摘录 67">
              <a:extLst>
                <a:ext uri="{FF2B5EF4-FFF2-40B4-BE49-F238E27FC236}">
                  <a16:creationId xmlns:a16="http://schemas.microsoft.com/office/drawing/2014/main" id="{93670137-E191-4BD0-9059-F84AA29D8228}"/>
                </a:ext>
              </a:extLst>
            </p:cNvPr>
            <p:cNvSpPr/>
            <p:nvPr/>
          </p:nvSpPr>
          <p:spPr>
            <a:xfrm flipV="1">
              <a:off x="1881051" y="923109"/>
              <a:ext cx="653143" cy="539931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FA78992-5B43-4E28-98DD-021E4EAA1B8B}"/>
                </a:ext>
              </a:extLst>
            </p:cNvPr>
            <p:cNvSpPr/>
            <p:nvPr/>
          </p:nvSpPr>
          <p:spPr>
            <a:xfrm>
              <a:off x="2368730" y="1158240"/>
              <a:ext cx="165463" cy="1654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CEFCDBE-B8B1-489C-9E39-BC02C66CB7E2}"/>
                </a:ext>
              </a:extLst>
            </p:cNvPr>
            <p:cNvCxnSpPr>
              <a:cxnSpLocks/>
            </p:cNvCxnSpPr>
            <p:nvPr/>
          </p:nvCxnSpPr>
          <p:spPr>
            <a:xfrm>
              <a:off x="2048690" y="1197428"/>
              <a:ext cx="0" cy="531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CB05C8E-69FE-4515-872E-8383B501F809}"/>
                </a:ext>
              </a:extLst>
            </p:cNvPr>
            <p:cNvSpPr txBox="1"/>
            <p:nvPr/>
          </p:nvSpPr>
          <p:spPr>
            <a:xfrm>
              <a:off x="2281646" y="435429"/>
              <a:ext cx="45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7F0FEF3-2C39-4C84-B7FD-FCDAA230D436}"/>
              </a:ext>
            </a:extLst>
          </p:cNvPr>
          <p:cNvCxnSpPr/>
          <p:nvPr/>
        </p:nvCxnSpPr>
        <p:spPr>
          <a:xfrm>
            <a:off x="5057432" y="1574162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B468793-3E81-4FA9-ADDA-5F0B98A29554}"/>
              </a:ext>
            </a:extLst>
          </p:cNvPr>
          <p:cNvCxnSpPr/>
          <p:nvPr/>
        </p:nvCxnSpPr>
        <p:spPr>
          <a:xfrm>
            <a:off x="5455845" y="1574159"/>
            <a:ext cx="0" cy="33658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5720BC2-1849-4D03-A6C1-08FCF1C197CC}"/>
              </a:ext>
            </a:extLst>
          </p:cNvPr>
          <p:cNvSpPr/>
          <p:nvPr/>
        </p:nvSpPr>
        <p:spPr>
          <a:xfrm>
            <a:off x="5379356" y="1528775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44418E7-123A-495E-8E32-7838A4C968FB}"/>
              </a:ext>
            </a:extLst>
          </p:cNvPr>
          <p:cNvSpPr/>
          <p:nvPr/>
        </p:nvSpPr>
        <p:spPr>
          <a:xfrm>
            <a:off x="5370652" y="1969656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55A9CE2-1F8E-40F6-AE8F-2F2C770E643B}"/>
              </a:ext>
            </a:extLst>
          </p:cNvPr>
          <p:cNvSpPr/>
          <p:nvPr/>
        </p:nvSpPr>
        <p:spPr>
          <a:xfrm>
            <a:off x="5380126" y="2423582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5AB6F55-68C1-4B08-AB50-D5A3D68BA295}"/>
              </a:ext>
            </a:extLst>
          </p:cNvPr>
          <p:cNvSpPr/>
          <p:nvPr/>
        </p:nvSpPr>
        <p:spPr>
          <a:xfrm>
            <a:off x="5372459" y="2787213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81CF0C0-C85E-4586-B3C8-7400E842ECC0}"/>
              </a:ext>
            </a:extLst>
          </p:cNvPr>
          <p:cNvCxnSpPr>
            <a:cxnSpLocks/>
          </p:cNvCxnSpPr>
          <p:nvPr/>
        </p:nvCxnSpPr>
        <p:spPr>
          <a:xfrm>
            <a:off x="4337586" y="3326226"/>
            <a:ext cx="59281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83EED2C-9CB7-48FC-B4DD-3E8BD8884CDF}"/>
              </a:ext>
            </a:extLst>
          </p:cNvPr>
          <p:cNvCxnSpPr>
            <a:cxnSpLocks/>
          </p:cNvCxnSpPr>
          <p:nvPr/>
        </p:nvCxnSpPr>
        <p:spPr>
          <a:xfrm>
            <a:off x="4337586" y="3739866"/>
            <a:ext cx="5958616" cy="435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7676095-9658-41D5-8782-E02908C89285}"/>
              </a:ext>
            </a:extLst>
          </p:cNvPr>
          <p:cNvCxnSpPr>
            <a:cxnSpLocks/>
          </p:cNvCxnSpPr>
          <p:nvPr/>
        </p:nvCxnSpPr>
        <p:spPr>
          <a:xfrm>
            <a:off x="4337586" y="4223209"/>
            <a:ext cx="59281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6DA4BEC-8740-4CB5-BAAA-B1816047F0DB}"/>
              </a:ext>
            </a:extLst>
          </p:cNvPr>
          <p:cNvCxnSpPr>
            <a:cxnSpLocks/>
          </p:cNvCxnSpPr>
          <p:nvPr/>
        </p:nvCxnSpPr>
        <p:spPr>
          <a:xfrm>
            <a:off x="4420713" y="4595496"/>
            <a:ext cx="58754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流程图: 延期 87">
            <a:extLst>
              <a:ext uri="{FF2B5EF4-FFF2-40B4-BE49-F238E27FC236}">
                <a16:creationId xmlns:a16="http://schemas.microsoft.com/office/drawing/2014/main" id="{C6731039-D489-4543-BB8C-F839661EC6D9}"/>
              </a:ext>
            </a:extLst>
          </p:cNvPr>
          <p:cNvSpPr/>
          <p:nvPr/>
        </p:nvSpPr>
        <p:spPr>
          <a:xfrm>
            <a:off x="8656028" y="3108511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延期 88">
            <a:extLst>
              <a:ext uri="{FF2B5EF4-FFF2-40B4-BE49-F238E27FC236}">
                <a16:creationId xmlns:a16="http://schemas.microsoft.com/office/drawing/2014/main" id="{3CED9980-0068-47D0-9925-DDF85B984A00}"/>
              </a:ext>
            </a:extLst>
          </p:cNvPr>
          <p:cNvSpPr/>
          <p:nvPr/>
        </p:nvSpPr>
        <p:spPr>
          <a:xfrm>
            <a:off x="8647601" y="3557001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延期 89">
            <a:extLst>
              <a:ext uri="{FF2B5EF4-FFF2-40B4-BE49-F238E27FC236}">
                <a16:creationId xmlns:a16="http://schemas.microsoft.com/office/drawing/2014/main" id="{7BF858B8-DA88-46B1-B7A2-59B14635D20A}"/>
              </a:ext>
            </a:extLst>
          </p:cNvPr>
          <p:cNvSpPr/>
          <p:nvPr/>
        </p:nvSpPr>
        <p:spPr>
          <a:xfrm>
            <a:off x="8647601" y="3989152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延期 90">
            <a:extLst>
              <a:ext uri="{FF2B5EF4-FFF2-40B4-BE49-F238E27FC236}">
                <a16:creationId xmlns:a16="http://schemas.microsoft.com/office/drawing/2014/main" id="{D86FFD67-7133-4FC6-86F4-9324CD1E9587}"/>
              </a:ext>
            </a:extLst>
          </p:cNvPr>
          <p:cNvSpPr/>
          <p:nvPr/>
        </p:nvSpPr>
        <p:spPr>
          <a:xfrm>
            <a:off x="8650787" y="4401675"/>
            <a:ext cx="539922" cy="3657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A81AC99-AD4B-49ED-A3DA-3C8E6CD07D1D}"/>
              </a:ext>
            </a:extLst>
          </p:cNvPr>
          <p:cNvSpPr/>
          <p:nvPr/>
        </p:nvSpPr>
        <p:spPr>
          <a:xfrm>
            <a:off x="6730046" y="3265249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844E8AF-F1EB-4C5C-A05D-0783B4142C16}"/>
              </a:ext>
            </a:extLst>
          </p:cNvPr>
          <p:cNvSpPr/>
          <p:nvPr/>
        </p:nvSpPr>
        <p:spPr>
          <a:xfrm>
            <a:off x="8058098" y="3269614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597C5D4-0856-45EF-9CAE-E918B86B7234}"/>
              </a:ext>
            </a:extLst>
          </p:cNvPr>
          <p:cNvSpPr/>
          <p:nvPr/>
        </p:nvSpPr>
        <p:spPr>
          <a:xfrm>
            <a:off x="6721342" y="370613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8672607-9DE8-49BD-ABD1-780B1644AFAA}"/>
              </a:ext>
            </a:extLst>
          </p:cNvPr>
          <p:cNvSpPr/>
          <p:nvPr/>
        </p:nvSpPr>
        <p:spPr>
          <a:xfrm>
            <a:off x="7680364" y="3739866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AD1E372C-4363-43B9-8FA0-8A731F825CB4}"/>
              </a:ext>
            </a:extLst>
          </p:cNvPr>
          <p:cNvSpPr/>
          <p:nvPr/>
        </p:nvSpPr>
        <p:spPr>
          <a:xfrm>
            <a:off x="6341426" y="4160056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B10C5E7-27C5-4DA8-918E-88659F3F34EF}"/>
              </a:ext>
            </a:extLst>
          </p:cNvPr>
          <p:cNvSpPr/>
          <p:nvPr/>
        </p:nvSpPr>
        <p:spPr>
          <a:xfrm>
            <a:off x="6351210" y="4556275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C0E89C8-51C4-4EDF-8174-3AF13C0FBD3F}"/>
              </a:ext>
            </a:extLst>
          </p:cNvPr>
          <p:cNvSpPr/>
          <p:nvPr/>
        </p:nvSpPr>
        <p:spPr>
          <a:xfrm>
            <a:off x="8060275" y="4172017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E4054F8E-B79B-45BB-8E1F-A7F2A209B2AE}"/>
              </a:ext>
            </a:extLst>
          </p:cNvPr>
          <p:cNvSpPr/>
          <p:nvPr/>
        </p:nvSpPr>
        <p:spPr>
          <a:xfrm>
            <a:off x="7659686" y="4536737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乘号 99">
            <a:extLst>
              <a:ext uri="{FF2B5EF4-FFF2-40B4-BE49-F238E27FC236}">
                <a16:creationId xmlns:a16="http://schemas.microsoft.com/office/drawing/2014/main" id="{051F5F15-D707-499D-B158-9748039E4CB7}"/>
              </a:ext>
            </a:extLst>
          </p:cNvPr>
          <p:cNvSpPr/>
          <p:nvPr/>
        </p:nvSpPr>
        <p:spPr>
          <a:xfrm>
            <a:off x="9299114" y="4447587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乘号 100">
            <a:extLst>
              <a:ext uri="{FF2B5EF4-FFF2-40B4-BE49-F238E27FC236}">
                <a16:creationId xmlns:a16="http://schemas.microsoft.com/office/drawing/2014/main" id="{56B6F579-1AB3-476A-805F-7EA879BD5B01}"/>
              </a:ext>
            </a:extLst>
          </p:cNvPr>
          <p:cNvSpPr/>
          <p:nvPr/>
        </p:nvSpPr>
        <p:spPr>
          <a:xfrm>
            <a:off x="9292550" y="4066443"/>
            <a:ext cx="309123" cy="2830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5787F08-8A7D-4F3F-A641-0AA23AD0CE5B}"/>
              </a:ext>
            </a:extLst>
          </p:cNvPr>
          <p:cNvSpPr/>
          <p:nvPr/>
        </p:nvSpPr>
        <p:spPr>
          <a:xfrm>
            <a:off x="5005280" y="3275640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3E52C27-3E9A-4B86-BFBD-5FC3B4C12EF1}"/>
              </a:ext>
            </a:extLst>
          </p:cNvPr>
          <p:cNvSpPr/>
          <p:nvPr/>
        </p:nvSpPr>
        <p:spPr>
          <a:xfrm>
            <a:off x="4996576" y="3716521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C41B043-80C8-4CC1-A91E-C5F829F8AA5F}"/>
              </a:ext>
            </a:extLst>
          </p:cNvPr>
          <p:cNvSpPr/>
          <p:nvPr/>
        </p:nvSpPr>
        <p:spPr>
          <a:xfrm>
            <a:off x="5006050" y="4170447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5A46C88-F0C0-49FD-8C59-EB7BFE5063D1}"/>
              </a:ext>
            </a:extLst>
          </p:cNvPr>
          <p:cNvSpPr/>
          <p:nvPr/>
        </p:nvSpPr>
        <p:spPr>
          <a:xfrm>
            <a:off x="4998383" y="4534078"/>
            <a:ext cx="137160" cy="1132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7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237</Words>
  <Application>Microsoft Office PowerPoint</Application>
  <PresentationFormat>宽屏</PresentationFormat>
  <Paragraphs>122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 lin</dc:creator>
  <cp:lastModifiedBy>dc lin</cp:lastModifiedBy>
  <cp:revision>19</cp:revision>
  <dcterms:created xsi:type="dcterms:W3CDTF">2018-11-07T02:05:41Z</dcterms:created>
  <dcterms:modified xsi:type="dcterms:W3CDTF">2018-11-12T23:04:06Z</dcterms:modified>
</cp:coreProperties>
</file>