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71" r:id="rId11"/>
    <p:sldId id="268" r:id="rId12"/>
    <p:sldId id="270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2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DB2F01-39B5-45FB-A532-2F7FD328100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A9165DD-EC00-48D3-8835-71365BB029B7}">
      <dgm:prSet phldrT="[文本]"/>
      <dgm:spPr/>
      <dgm:t>
        <a:bodyPr/>
        <a:lstStyle/>
        <a:p>
          <a:r>
            <a:rPr lang="zh-CN" altLang="en-US" dirty="0"/>
            <a:t>数据类型</a:t>
          </a:r>
        </a:p>
      </dgm:t>
    </dgm:pt>
    <dgm:pt modelId="{6DF95AD4-9270-43DA-982C-22910D2D23CE}" type="parTrans" cxnId="{6ABD5E9D-23C9-4D76-9A4A-DC1C8B4DC648}">
      <dgm:prSet/>
      <dgm:spPr/>
      <dgm:t>
        <a:bodyPr/>
        <a:lstStyle/>
        <a:p>
          <a:endParaRPr lang="zh-CN" altLang="en-US"/>
        </a:p>
      </dgm:t>
    </dgm:pt>
    <dgm:pt modelId="{9BDD2625-581D-4B43-A472-D93247663A2B}" type="sibTrans" cxnId="{6ABD5E9D-23C9-4D76-9A4A-DC1C8B4DC648}">
      <dgm:prSet/>
      <dgm:spPr/>
      <dgm:t>
        <a:bodyPr/>
        <a:lstStyle/>
        <a:p>
          <a:endParaRPr lang="zh-CN" altLang="en-US"/>
        </a:p>
      </dgm:t>
    </dgm:pt>
    <dgm:pt modelId="{20DB0B0B-127F-4462-BBD7-F594D475683F}">
      <dgm:prSet phldrT="[文本]"/>
      <dgm:spPr/>
      <dgm:t>
        <a:bodyPr/>
        <a:lstStyle/>
        <a:p>
          <a:r>
            <a:rPr lang="zh-CN" altLang="en-US" dirty="0"/>
            <a:t>常量和变量</a:t>
          </a:r>
        </a:p>
      </dgm:t>
    </dgm:pt>
    <dgm:pt modelId="{F0D5CCF7-3D38-4806-8A61-A972A51A00F3}" type="parTrans" cxnId="{AB4B7852-1EF8-4FC2-A1EC-47B9B08BE48C}">
      <dgm:prSet/>
      <dgm:spPr/>
      <dgm:t>
        <a:bodyPr/>
        <a:lstStyle/>
        <a:p>
          <a:endParaRPr lang="zh-CN" altLang="en-US"/>
        </a:p>
      </dgm:t>
    </dgm:pt>
    <dgm:pt modelId="{EFDA966E-95B0-492C-8DAC-F1D5DC8EA38A}" type="sibTrans" cxnId="{AB4B7852-1EF8-4FC2-A1EC-47B9B08BE48C}">
      <dgm:prSet/>
      <dgm:spPr/>
      <dgm:t>
        <a:bodyPr/>
        <a:lstStyle/>
        <a:p>
          <a:endParaRPr lang="zh-CN" altLang="en-US"/>
        </a:p>
      </dgm:t>
    </dgm:pt>
    <dgm:pt modelId="{B1962731-D7B6-4685-9CDA-7A53B45E4640}">
      <dgm:prSet phldrT="[文本]"/>
      <dgm:spPr/>
      <dgm:t>
        <a:bodyPr/>
        <a:lstStyle/>
        <a:p>
          <a:r>
            <a:rPr lang="zh-CN" altLang="en-US" dirty="0"/>
            <a:t>运算符和表达式</a:t>
          </a:r>
        </a:p>
      </dgm:t>
    </dgm:pt>
    <dgm:pt modelId="{2EEE3253-0690-4CB6-8109-72A5B36BC57A}" type="parTrans" cxnId="{AE70809C-51D3-4522-BD64-C2DAF1E17EDB}">
      <dgm:prSet/>
      <dgm:spPr/>
      <dgm:t>
        <a:bodyPr/>
        <a:lstStyle/>
        <a:p>
          <a:endParaRPr lang="zh-CN" altLang="en-US"/>
        </a:p>
      </dgm:t>
    </dgm:pt>
    <dgm:pt modelId="{C2AA9715-498F-47C5-AB1F-DB692D41442B}" type="sibTrans" cxnId="{AE70809C-51D3-4522-BD64-C2DAF1E17EDB}">
      <dgm:prSet/>
      <dgm:spPr/>
      <dgm:t>
        <a:bodyPr/>
        <a:lstStyle/>
        <a:p>
          <a:endParaRPr lang="zh-CN" altLang="en-US"/>
        </a:p>
      </dgm:t>
    </dgm:pt>
    <dgm:pt modelId="{8382EF39-2779-4E2E-AB32-72522DD06186}">
      <dgm:prSet phldrT="[文本]"/>
      <dgm:spPr/>
      <dgm:t>
        <a:bodyPr/>
        <a:lstStyle/>
        <a:p>
          <a:r>
            <a:rPr lang="zh-CN" altLang="en-US" dirty="0"/>
            <a:t>复合语句</a:t>
          </a:r>
        </a:p>
      </dgm:t>
    </dgm:pt>
    <dgm:pt modelId="{11115963-D90F-4978-80E1-ECFCE3ACC309}" type="parTrans" cxnId="{E69F5B7A-52AB-4F4D-BF16-C1069AE4C8F5}">
      <dgm:prSet/>
      <dgm:spPr/>
      <dgm:t>
        <a:bodyPr/>
        <a:lstStyle/>
        <a:p>
          <a:endParaRPr lang="zh-CN" altLang="en-US"/>
        </a:p>
      </dgm:t>
    </dgm:pt>
    <dgm:pt modelId="{0BB02323-2FDD-46DA-AAAD-9027C28E0EE3}" type="sibTrans" cxnId="{E69F5B7A-52AB-4F4D-BF16-C1069AE4C8F5}">
      <dgm:prSet/>
      <dgm:spPr/>
      <dgm:t>
        <a:bodyPr/>
        <a:lstStyle/>
        <a:p>
          <a:endParaRPr lang="zh-CN" altLang="en-US"/>
        </a:p>
      </dgm:t>
    </dgm:pt>
    <dgm:pt modelId="{8D6A24AC-DD6B-47DE-8A08-892E7510BC31}" type="pres">
      <dgm:prSet presAssocID="{DCDB2F01-39B5-45FB-A532-2F7FD328100C}" presName="Name0" presStyleCnt="0">
        <dgm:presLayoutVars>
          <dgm:chMax val="7"/>
          <dgm:chPref val="7"/>
          <dgm:dir/>
        </dgm:presLayoutVars>
      </dgm:prSet>
      <dgm:spPr/>
    </dgm:pt>
    <dgm:pt modelId="{92923100-88CD-4483-8C46-9068595D381C}" type="pres">
      <dgm:prSet presAssocID="{DCDB2F01-39B5-45FB-A532-2F7FD328100C}" presName="Name1" presStyleCnt="0"/>
      <dgm:spPr/>
    </dgm:pt>
    <dgm:pt modelId="{31320DD8-B8B4-4F9D-983B-F7F0D51E742C}" type="pres">
      <dgm:prSet presAssocID="{DCDB2F01-39B5-45FB-A532-2F7FD328100C}" presName="cycle" presStyleCnt="0"/>
      <dgm:spPr/>
    </dgm:pt>
    <dgm:pt modelId="{5F3621A6-7CEA-43BA-9FA9-B3C8ABC3A034}" type="pres">
      <dgm:prSet presAssocID="{DCDB2F01-39B5-45FB-A532-2F7FD328100C}" presName="srcNode" presStyleLbl="node1" presStyleIdx="0" presStyleCnt="4"/>
      <dgm:spPr/>
    </dgm:pt>
    <dgm:pt modelId="{C5F1F67D-7F4E-4E0B-93B7-6534E8CA77A4}" type="pres">
      <dgm:prSet presAssocID="{DCDB2F01-39B5-45FB-A532-2F7FD328100C}" presName="conn" presStyleLbl="parChTrans1D2" presStyleIdx="0" presStyleCnt="1"/>
      <dgm:spPr/>
    </dgm:pt>
    <dgm:pt modelId="{4CCDADAC-0F18-42C3-9962-E998F2B88C8C}" type="pres">
      <dgm:prSet presAssocID="{DCDB2F01-39B5-45FB-A532-2F7FD328100C}" presName="extraNode" presStyleLbl="node1" presStyleIdx="0" presStyleCnt="4"/>
      <dgm:spPr/>
    </dgm:pt>
    <dgm:pt modelId="{9CBB0AB7-88C7-4028-AE69-020207676DED}" type="pres">
      <dgm:prSet presAssocID="{DCDB2F01-39B5-45FB-A532-2F7FD328100C}" presName="dstNode" presStyleLbl="node1" presStyleIdx="0" presStyleCnt="4"/>
      <dgm:spPr/>
    </dgm:pt>
    <dgm:pt modelId="{7E2EF7EF-869F-4623-A58A-6FB01D3827CD}" type="pres">
      <dgm:prSet presAssocID="{CA9165DD-EC00-48D3-8835-71365BB029B7}" presName="text_1" presStyleLbl="node1" presStyleIdx="0" presStyleCnt="4">
        <dgm:presLayoutVars>
          <dgm:bulletEnabled val="1"/>
        </dgm:presLayoutVars>
      </dgm:prSet>
      <dgm:spPr/>
    </dgm:pt>
    <dgm:pt modelId="{0EC8A800-37CB-47E5-8ACF-862132586BBB}" type="pres">
      <dgm:prSet presAssocID="{CA9165DD-EC00-48D3-8835-71365BB029B7}" presName="accent_1" presStyleCnt="0"/>
      <dgm:spPr/>
    </dgm:pt>
    <dgm:pt modelId="{D47935D3-B409-4E14-B4D2-5C83A5C036C1}" type="pres">
      <dgm:prSet presAssocID="{CA9165DD-EC00-48D3-8835-71365BB029B7}" presName="accentRepeatNode" presStyleLbl="solidFgAcc1" presStyleIdx="0" presStyleCnt="4"/>
      <dgm:spPr/>
    </dgm:pt>
    <dgm:pt modelId="{FBB7FC0E-1A63-42AB-BBD5-19667C204919}" type="pres">
      <dgm:prSet presAssocID="{20DB0B0B-127F-4462-BBD7-F594D475683F}" presName="text_2" presStyleLbl="node1" presStyleIdx="1" presStyleCnt="4">
        <dgm:presLayoutVars>
          <dgm:bulletEnabled val="1"/>
        </dgm:presLayoutVars>
      </dgm:prSet>
      <dgm:spPr/>
    </dgm:pt>
    <dgm:pt modelId="{C46D9AF0-E52F-42B3-A473-D77B33762560}" type="pres">
      <dgm:prSet presAssocID="{20DB0B0B-127F-4462-BBD7-F594D475683F}" presName="accent_2" presStyleCnt="0"/>
      <dgm:spPr/>
    </dgm:pt>
    <dgm:pt modelId="{BC836D8F-A8FB-401F-AFAE-F31856266AB5}" type="pres">
      <dgm:prSet presAssocID="{20DB0B0B-127F-4462-BBD7-F594D475683F}" presName="accentRepeatNode" presStyleLbl="solidFgAcc1" presStyleIdx="1" presStyleCnt="4"/>
      <dgm:spPr/>
    </dgm:pt>
    <dgm:pt modelId="{50E21F92-4C97-4CA0-8318-F6D904764D3D}" type="pres">
      <dgm:prSet presAssocID="{B1962731-D7B6-4685-9CDA-7A53B45E4640}" presName="text_3" presStyleLbl="node1" presStyleIdx="2" presStyleCnt="4">
        <dgm:presLayoutVars>
          <dgm:bulletEnabled val="1"/>
        </dgm:presLayoutVars>
      </dgm:prSet>
      <dgm:spPr/>
    </dgm:pt>
    <dgm:pt modelId="{6D0C7091-2DD7-4CAC-8558-77CE96DB0CCB}" type="pres">
      <dgm:prSet presAssocID="{B1962731-D7B6-4685-9CDA-7A53B45E4640}" presName="accent_3" presStyleCnt="0"/>
      <dgm:spPr/>
    </dgm:pt>
    <dgm:pt modelId="{397D9320-596A-4C5E-90A1-F9BE8294DB39}" type="pres">
      <dgm:prSet presAssocID="{B1962731-D7B6-4685-9CDA-7A53B45E4640}" presName="accentRepeatNode" presStyleLbl="solidFgAcc1" presStyleIdx="2" presStyleCnt="4"/>
      <dgm:spPr/>
    </dgm:pt>
    <dgm:pt modelId="{8F27AE3B-BEF3-4D05-A75A-87FABB3F538D}" type="pres">
      <dgm:prSet presAssocID="{8382EF39-2779-4E2E-AB32-72522DD06186}" presName="text_4" presStyleLbl="node1" presStyleIdx="3" presStyleCnt="4">
        <dgm:presLayoutVars>
          <dgm:bulletEnabled val="1"/>
        </dgm:presLayoutVars>
      </dgm:prSet>
      <dgm:spPr/>
    </dgm:pt>
    <dgm:pt modelId="{152BC2E1-30E8-41CC-A7FF-040C836AF851}" type="pres">
      <dgm:prSet presAssocID="{8382EF39-2779-4E2E-AB32-72522DD06186}" presName="accent_4" presStyleCnt="0"/>
      <dgm:spPr/>
    </dgm:pt>
    <dgm:pt modelId="{310D497F-3A0A-4F76-A6EE-2198999D25C2}" type="pres">
      <dgm:prSet presAssocID="{8382EF39-2779-4E2E-AB32-72522DD06186}" presName="accentRepeatNode" presStyleLbl="solidFgAcc1" presStyleIdx="3" presStyleCnt="4"/>
      <dgm:spPr/>
    </dgm:pt>
  </dgm:ptLst>
  <dgm:cxnLst>
    <dgm:cxn modelId="{B31E920B-FB85-4EDA-91E3-F3D766962CD4}" type="presOf" srcId="{20DB0B0B-127F-4462-BBD7-F594D475683F}" destId="{FBB7FC0E-1A63-42AB-BBD5-19667C204919}" srcOrd="0" destOrd="0" presId="urn:microsoft.com/office/officeart/2008/layout/VerticalCurvedList"/>
    <dgm:cxn modelId="{17FB490F-CA9E-4ED5-A24D-B20C2E28E3FA}" type="presOf" srcId="{B1962731-D7B6-4685-9CDA-7A53B45E4640}" destId="{50E21F92-4C97-4CA0-8318-F6D904764D3D}" srcOrd="0" destOrd="0" presId="urn:microsoft.com/office/officeart/2008/layout/VerticalCurvedList"/>
    <dgm:cxn modelId="{AB4B7852-1EF8-4FC2-A1EC-47B9B08BE48C}" srcId="{DCDB2F01-39B5-45FB-A532-2F7FD328100C}" destId="{20DB0B0B-127F-4462-BBD7-F594D475683F}" srcOrd="1" destOrd="0" parTransId="{F0D5CCF7-3D38-4806-8A61-A972A51A00F3}" sibTransId="{EFDA966E-95B0-492C-8DAC-F1D5DC8EA38A}"/>
    <dgm:cxn modelId="{E69F5B7A-52AB-4F4D-BF16-C1069AE4C8F5}" srcId="{DCDB2F01-39B5-45FB-A532-2F7FD328100C}" destId="{8382EF39-2779-4E2E-AB32-72522DD06186}" srcOrd="3" destOrd="0" parTransId="{11115963-D90F-4978-80E1-ECFCE3ACC309}" sibTransId="{0BB02323-2FDD-46DA-AAAD-9027C28E0EE3}"/>
    <dgm:cxn modelId="{4169EB7F-7A0B-4175-A327-B8BEB8EAA3AA}" type="presOf" srcId="{8382EF39-2779-4E2E-AB32-72522DD06186}" destId="{8F27AE3B-BEF3-4D05-A75A-87FABB3F538D}" srcOrd="0" destOrd="0" presId="urn:microsoft.com/office/officeart/2008/layout/VerticalCurvedList"/>
    <dgm:cxn modelId="{AE70809C-51D3-4522-BD64-C2DAF1E17EDB}" srcId="{DCDB2F01-39B5-45FB-A532-2F7FD328100C}" destId="{B1962731-D7B6-4685-9CDA-7A53B45E4640}" srcOrd="2" destOrd="0" parTransId="{2EEE3253-0690-4CB6-8109-72A5B36BC57A}" sibTransId="{C2AA9715-498F-47C5-AB1F-DB692D41442B}"/>
    <dgm:cxn modelId="{6ABD5E9D-23C9-4D76-9A4A-DC1C8B4DC648}" srcId="{DCDB2F01-39B5-45FB-A532-2F7FD328100C}" destId="{CA9165DD-EC00-48D3-8835-71365BB029B7}" srcOrd="0" destOrd="0" parTransId="{6DF95AD4-9270-43DA-982C-22910D2D23CE}" sibTransId="{9BDD2625-581D-4B43-A472-D93247663A2B}"/>
    <dgm:cxn modelId="{83D5CFA6-EDB6-4499-8984-17A38932771C}" type="presOf" srcId="{DCDB2F01-39B5-45FB-A532-2F7FD328100C}" destId="{8D6A24AC-DD6B-47DE-8A08-892E7510BC31}" srcOrd="0" destOrd="0" presId="urn:microsoft.com/office/officeart/2008/layout/VerticalCurvedList"/>
    <dgm:cxn modelId="{5771D5B7-8B03-4000-BED2-231846FDAD15}" type="presOf" srcId="{9BDD2625-581D-4B43-A472-D93247663A2B}" destId="{C5F1F67D-7F4E-4E0B-93B7-6534E8CA77A4}" srcOrd="0" destOrd="0" presId="urn:microsoft.com/office/officeart/2008/layout/VerticalCurvedList"/>
    <dgm:cxn modelId="{A82C19CE-19DB-4B91-876A-AC9F001E7636}" type="presOf" srcId="{CA9165DD-EC00-48D3-8835-71365BB029B7}" destId="{7E2EF7EF-869F-4623-A58A-6FB01D3827CD}" srcOrd="0" destOrd="0" presId="urn:microsoft.com/office/officeart/2008/layout/VerticalCurvedList"/>
    <dgm:cxn modelId="{4FADE359-916D-4AB8-B148-8109B364AD55}" type="presParOf" srcId="{8D6A24AC-DD6B-47DE-8A08-892E7510BC31}" destId="{92923100-88CD-4483-8C46-9068595D381C}" srcOrd="0" destOrd="0" presId="urn:microsoft.com/office/officeart/2008/layout/VerticalCurvedList"/>
    <dgm:cxn modelId="{83EA8C1A-3B6C-4134-B8F5-D66E1343AD6C}" type="presParOf" srcId="{92923100-88CD-4483-8C46-9068595D381C}" destId="{31320DD8-B8B4-4F9D-983B-F7F0D51E742C}" srcOrd="0" destOrd="0" presId="urn:microsoft.com/office/officeart/2008/layout/VerticalCurvedList"/>
    <dgm:cxn modelId="{1127DF7B-EC5A-47E6-B8F9-F9F9E9AECD19}" type="presParOf" srcId="{31320DD8-B8B4-4F9D-983B-F7F0D51E742C}" destId="{5F3621A6-7CEA-43BA-9FA9-B3C8ABC3A034}" srcOrd="0" destOrd="0" presId="urn:microsoft.com/office/officeart/2008/layout/VerticalCurvedList"/>
    <dgm:cxn modelId="{4F17A258-DD15-4A12-977F-4D502D3B6A00}" type="presParOf" srcId="{31320DD8-B8B4-4F9D-983B-F7F0D51E742C}" destId="{C5F1F67D-7F4E-4E0B-93B7-6534E8CA77A4}" srcOrd="1" destOrd="0" presId="urn:microsoft.com/office/officeart/2008/layout/VerticalCurvedList"/>
    <dgm:cxn modelId="{951648A0-C574-4C80-9C5D-200E959E2DD3}" type="presParOf" srcId="{31320DD8-B8B4-4F9D-983B-F7F0D51E742C}" destId="{4CCDADAC-0F18-42C3-9962-E998F2B88C8C}" srcOrd="2" destOrd="0" presId="urn:microsoft.com/office/officeart/2008/layout/VerticalCurvedList"/>
    <dgm:cxn modelId="{CCA3DFB0-C17A-4F47-A372-33162D66DC11}" type="presParOf" srcId="{31320DD8-B8B4-4F9D-983B-F7F0D51E742C}" destId="{9CBB0AB7-88C7-4028-AE69-020207676DED}" srcOrd="3" destOrd="0" presId="urn:microsoft.com/office/officeart/2008/layout/VerticalCurvedList"/>
    <dgm:cxn modelId="{F4630555-1F45-41E2-8F93-9304ABFD4114}" type="presParOf" srcId="{92923100-88CD-4483-8C46-9068595D381C}" destId="{7E2EF7EF-869F-4623-A58A-6FB01D3827CD}" srcOrd="1" destOrd="0" presId="urn:microsoft.com/office/officeart/2008/layout/VerticalCurvedList"/>
    <dgm:cxn modelId="{9B26C11F-2BD9-4E16-B273-58D13993CDAB}" type="presParOf" srcId="{92923100-88CD-4483-8C46-9068595D381C}" destId="{0EC8A800-37CB-47E5-8ACF-862132586BBB}" srcOrd="2" destOrd="0" presId="urn:microsoft.com/office/officeart/2008/layout/VerticalCurvedList"/>
    <dgm:cxn modelId="{46BC952E-9ED8-4477-8AC3-5917FAAA5D97}" type="presParOf" srcId="{0EC8A800-37CB-47E5-8ACF-862132586BBB}" destId="{D47935D3-B409-4E14-B4D2-5C83A5C036C1}" srcOrd="0" destOrd="0" presId="urn:microsoft.com/office/officeart/2008/layout/VerticalCurvedList"/>
    <dgm:cxn modelId="{E9AD90BD-F787-4577-873E-CA05B912E248}" type="presParOf" srcId="{92923100-88CD-4483-8C46-9068595D381C}" destId="{FBB7FC0E-1A63-42AB-BBD5-19667C204919}" srcOrd="3" destOrd="0" presId="urn:microsoft.com/office/officeart/2008/layout/VerticalCurvedList"/>
    <dgm:cxn modelId="{92EACD82-B5CA-4F96-9F7B-66FE464D62C8}" type="presParOf" srcId="{92923100-88CD-4483-8C46-9068595D381C}" destId="{C46D9AF0-E52F-42B3-A473-D77B33762560}" srcOrd="4" destOrd="0" presId="urn:microsoft.com/office/officeart/2008/layout/VerticalCurvedList"/>
    <dgm:cxn modelId="{C66D0AA1-4277-414B-A735-4D868075EF50}" type="presParOf" srcId="{C46D9AF0-E52F-42B3-A473-D77B33762560}" destId="{BC836D8F-A8FB-401F-AFAE-F31856266AB5}" srcOrd="0" destOrd="0" presId="urn:microsoft.com/office/officeart/2008/layout/VerticalCurvedList"/>
    <dgm:cxn modelId="{12FF38F2-2B10-4447-9638-B2D4A465A52F}" type="presParOf" srcId="{92923100-88CD-4483-8C46-9068595D381C}" destId="{50E21F92-4C97-4CA0-8318-F6D904764D3D}" srcOrd="5" destOrd="0" presId="urn:microsoft.com/office/officeart/2008/layout/VerticalCurvedList"/>
    <dgm:cxn modelId="{43C74B22-574D-4CBA-BC19-CD038EB9B937}" type="presParOf" srcId="{92923100-88CD-4483-8C46-9068595D381C}" destId="{6D0C7091-2DD7-4CAC-8558-77CE96DB0CCB}" srcOrd="6" destOrd="0" presId="urn:microsoft.com/office/officeart/2008/layout/VerticalCurvedList"/>
    <dgm:cxn modelId="{5FE4F068-D298-4C2A-919B-44CA0AEB9C88}" type="presParOf" srcId="{6D0C7091-2DD7-4CAC-8558-77CE96DB0CCB}" destId="{397D9320-596A-4C5E-90A1-F9BE8294DB39}" srcOrd="0" destOrd="0" presId="urn:microsoft.com/office/officeart/2008/layout/VerticalCurvedList"/>
    <dgm:cxn modelId="{A420A08B-9A97-469A-8F46-401D4AB097A3}" type="presParOf" srcId="{92923100-88CD-4483-8C46-9068595D381C}" destId="{8F27AE3B-BEF3-4D05-A75A-87FABB3F538D}" srcOrd="7" destOrd="0" presId="urn:microsoft.com/office/officeart/2008/layout/VerticalCurvedList"/>
    <dgm:cxn modelId="{0D0C4C7B-E09E-41DA-B06B-AA0B6EDAD005}" type="presParOf" srcId="{92923100-88CD-4483-8C46-9068595D381C}" destId="{152BC2E1-30E8-41CC-A7FF-040C836AF851}" srcOrd="8" destOrd="0" presId="urn:microsoft.com/office/officeart/2008/layout/VerticalCurvedList"/>
    <dgm:cxn modelId="{03AB2955-3D02-4A6C-92D0-2A8664DD572E}" type="presParOf" srcId="{152BC2E1-30E8-41CC-A7FF-040C836AF851}" destId="{310D497F-3A0A-4F76-A6EE-2198999D25C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E00B23A-F2EA-4D0B-935A-E63A4FD96EBE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CCCFF01C-0A5A-4607-8FDF-6627E7807D25}">
      <dgm:prSet phldrT="[文本]"/>
      <dgm:spPr/>
      <dgm:t>
        <a:bodyPr/>
        <a:lstStyle/>
        <a:p>
          <a:r>
            <a:rPr lang="zh-CN" altLang="en-US" dirty="0"/>
            <a:t>变量有名字，有特定类型</a:t>
          </a:r>
        </a:p>
      </dgm:t>
    </dgm:pt>
    <dgm:pt modelId="{4FB90E6A-B9AE-4FE3-9020-C2B22263C430}" type="parTrans" cxnId="{0322E3EE-E579-4642-90FC-5EA96A13A6CF}">
      <dgm:prSet/>
      <dgm:spPr/>
      <dgm:t>
        <a:bodyPr/>
        <a:lstStyle/>
        <a:p>
          <a:endParaRPr lang="zh-CN" altLang="en-US"/>
        </a:p>
      </dgm:t>
    </dgm:pt>
    <dgm:pt modelId="{9F1E079A-1D2F-4839-B59B-4315F49B6331}" type="sibTrans" cxnId="{0322E3EE-E579-4642-90FC-5EA96A13A6CF}">
      <dgm:prSet/>
      <dgm:spPr/>
      <dgm:t>
        <a:bodyPr/>
        <a:lstStyle/>
        <a:p>
          <a:endParaRPr lang="zh-CN" altLang="en-US"/>
        </a:p>
      </dgm:t>
    </dgm:pt>
    <dgm:pt modelId="{9042AB48-60CD-4956-824A-4522CE03EC71}">
      <dgm:prSet phldrT="[文本]"/>
      <dgm:spPr/>
      <dgm:t>
        <a:bodyPr/>
        <a:lstStyle/>
        <a:p>
          <a:r>
            <a:rPr lang="zh-CN" altLang="en-US" dirty="0"/>
            <a:t>对应于内存的一块单元</a:t>
          </a:r>
        </a:p>
      </dgm:t>
    </dgm:pt>
    <dgm:pt modelId="{BD3E2711-5129-44E9-BECE-C48ED499D8F7}" type="parTrans" cxnId="{00B8A396-27C2-4E2A-84F7-8FF14192B75D}">
      <dgm:prSet/>
      <dgm:spPr/>
      <dgm:t>
        <a:bodyPr/>
        <a:lstStyle/>
        <a:p>
          <a:endParaRPr lang="zh-CN" altLang="en-US"/>
        </a:p>
      </dgm:t>
    </dgm:pt>
    <dgm:pt modelId="{93B51A22-0FA9-41DE-9FE9-05C0F9922BA2}" type="sibTrans" cxnId="{00B8A396-27C2-4E2A-84F7-8FF14192B75D}">
      <dgm:prSet/>
      <dgm:spPr/>
      <dgm:t>
        <a:bodyPr/>
        <a:lstStyle/>
        <a:p>
          <a:endParaRPr lang="zh-CN" altLang="en-US"/>
        </a:p>
      </dgm:t>
    </dgm:pt>
    <dgm:pt modelId="{74F6A463-6305-46AD-AD41-7525B5D513B9}">
      <dgm:prSet phldrT="[文本]"/>
      <dgm:spPr/>
      <dgm:t>
        <a:bodyPr/>
        <a:lstStyle/>
        <a:p>
          <a:r>
            <a:rPr lang="zh-CN" altLang="en-US" dirty="0"/>
            <a:t>运行期间其值可以改变</a:t>
          </a:r>
        </a:p>
      </dgm:t>
    </dgm:pt>
    <dgm:pt modelId="{1469DF2C-F496-4AE3-8597-025C936C9B83}" type="parTrans" cxnId="{F9378E92-D23E-4F46-AC3C-0B3E8A59DC57}">
      <dgm:prSet/>
      <dgm:spPr/>
      <dgm:t>
        <a:bodyPr/>
        <a:lstStyle/>
        <a:p>
          <a:endParaRPr lang="zh-CN" altLang="en-US"/>
        </a:p>
      </dgm:t>
    </dgm:pt>
    <dgm:pt modelId="{9EDD8B99-72DD-4F86-AE6F-4C2B93AD40D3}" type="sibTrans" cxnId="{F9378E92-D23E-4F46-AC3C-0B3E8A59DC57}">
      <dgm:prSet/>
      <dgm:spPr/>
      <dgm:t>
        <a:bodyPr/>
        <a:lstStyle/>
        <a:p>
          <a:endParaRPr lang="zh-CN" altLang="en-US"/>
        </a:p>
      </dgm:t>
    </dgm:pt>
    <dgm:pt modelId="{8A5D10FA-847E-4746-893C-D7EFF5051A15}" type="pres">
      <dgm:prSet presAssocID="{1E00B23A-F2EA-4D0B-935A-E63A4FD96EBE}" presName="Name0" presStyleCnt="0">
        <dgm:presLayoutVars>
          <dgm:chMax val="7"/>
          <dgm:chPref val="7"/>
          <dgm:dir/>
        </dgm:presLayoutVars>
      </dgm:prSet>
      <dgm:spPr/>
    </dgm:pt>
    <dgm:pt modelId="{3E30ABE8-E7CB-456F-8627-B19BCC54C638}" type="pres">
      <dgm:prSet presAssocID="{1E00B23A-F2EA-4D0B-935A-E63A4FD96EBE}" presName="Name1" presStyleCnt="0"/>
      <dgm:spPr/>
    </dgm:pt>
    <dgm:pt modelId="{7D3A8248-9941-458C-95BD-40B7C4158060}" type="pres">
      <dgm:prSet presAssocID="{1E00B23A-F2EA-4D0B-935A-E63A4FD96EBE}" presName="cycle" presStyleCnt="0"/>
      <dgm:spPr/>
    </dgm:pt>
    <dgm:pt modelId="{171F250D-C22F-473E-BBFF-B62151D21A42}" type="pres">
      <dgm:prSet presAssocID="{1E00B23A-F2EA-4D0B-935A-E63A4FD96EBE}" presName="srcNode" presStyleLbl="node1" presStyleIdx="0" presStyleCnt="3"/>
      <dgm:spPr/>
    </dgm:pt>
    <dgm:pt modelId="{E259C39F-C091-4102-9E85-03287BBA035F}" type="pres">
      <dgm:prSet presAssocID="{1E00B23A-F2EA-4D0B-935A-E63A4FD96EBE}" presName="conn" presStyleLbl="parChTrans1D2" presStyleIdx="0" presStyleCnt="1"/>
      <dgm:spPr/>
    </dgm:pt>
    <dgm:pt modelId="{497F3EDD-4D93-4686-A6C8-70B8930FCE36}" type="pres">
      <dgm:prSet presAssocID="{1E00B23A-F2EA-4D0B-935A-E63A4FD96EBE}" presName="extraNode" presStyleLbl="node1" presStyleIdx="0" presStyleCnt="3"/>
      <dgm:spPr/>
    </dgm:pt>
    <dgm:pt modelId="{B17B2FCD-79E2-482D-BB65-4910F2AA8C47}" type="pres">
      <dgm:prSet presAssocID="{1E00B23A-F2EA-4D0B-935A-E63A4FD96EBE}" presName="dstNode" presStyleLbl="node1" presStyleIdx="0" presStyleCnt="3"/>
      <dgm:spPr/>
    </dgm:pt>
    <dgm:pt modelId="{FF22410A-C614-43DA-AF28-2EED8F39E18C}" type="pres">
      <dgm:prSet presAssocID="{CCCFF01C-0A5A-4607-8FDF-6627E7807D25}" presName="text_1" presStyleLbl="node1" presStyleIdx="0" presStyleCnt="3">
        <dgm:presLayoutVars>
          <dgm:bulletEnabled val="1"/>
        </dgm:presLayoutVars>
      </dgm:prSet>
      <dgm:spPr/>
    </dgm:pt>
    <dgm:pt modelId="{759EDC9F-11A2-4F53-81ED-2A990D94475E}" type="pres">
      <dgm:prSet presAssocID="{CCCFF01C-0A5A-4607-8FDF-6627E7807D25}" presName="accent_1" presStyleCnt="0"/>
      <dgm:spPr/>
    </dgm:pt>
    <dgm:pt modelId="{461406A4-5920-4052-BF1D-CE9AA8A9CC65}" type="pres">
      <dgm:prSet presAssocID="{CCCFF01C-0A5A-4607-8FDF-6627E7807D25}" presName="accentRepeatNode" presStyleLbl="solidFgAcc1" presStyleIdx="0" presStyleCnt="3"/>
      <dgm:spPr/>
    </dgm:pt>
    <dgm:pt modelId="{CB6FB10B-5038-43FE-8631-E17CD9CA83C2}" type="pres">
      <dgm:prSet presAssocID="{9042AB48-60CD-4956-824A-4522CE03EC71}" presName="text_2" presStyleLbl="node1" presStyleIdx="1" presStyleCnt="3">
        <dgm:presLayoutVars>
          <dgm:bulletEnabled val="1"/>
        </dgm:presLayoutVars>
      </dgm:prSet>
      <dgm:spPr/>
    </dgm:pt>
    <dgm:pt modelId="{261BE8E3-90EB-4596-AD95-7261E1AEF7E8}" type="pres">
      <dgm:prSet presAssocID="{9042AB48-60CD-4956-824A-4522CE03EC71}" presName="accent_2" presStyleCnt="0"/>
      <dgm:spPr/>
    </dgm:pt>
    <dgm:pt modelId="{281E2983-DE37-49C7-BE17-653C4CC78626}" type="pres">
      <dgm:prSet presAssocID="{9042AB48-60CD-4956-824A-4522CE03EC71}" presName="accentRepeatNode" presStyleLbl="solidFgAcc1" presStyleIdx="1" presStyleCnt="3"/>
      <dgm:spPr/>
    </dgm:pt>
    <dgm:pt modelId="{3342F724-7552-4AAB-849B-389C6C53C07E}" type="pres">
      <dgm:prSet presAssocID="{74F6A463-6305-46AD-AD41-7525B5D513B9}" presName="text_3" presStyleLbl="node1" presStyleIdx="2" presStyleCnt="3">
        <dgm:presLayoutVars>
          <dgm:bulletEnabled val="1"/>
        </dgm:presLayoutVars>
      </dgm:prSet>
      <dgm:spPr/>
    </dgm:pt>
    <dgm:pt modelId="{B44298F0-CD97-4474-88E4-530126779380}" type="pres">
      <dgm:prSet presAssocID="{74F6A463-6305-46AD-AD41-7525B5D513B9}" presName="accent_3" presStyleCnt="0"/>
      <dgm:spPr/>
    </dgm:pt>
    <dgm:pt modelId="{C1885871-3C82-4CD2-AD05-1B25C80B227B}" type="pres">
      <dgm:prSet presAssocID="{74F6A463-6305-46AD-AD41-7525B5D513B9}" presName="accentRepeatNode" presStyleLbl="solidFgAcc1" presStyleIdx="2" presStyleCnt="3"/>
      <dgm:spPr/>
    </dgm:pt>
  </dgm:ptLst>
  <dgm:cxnLst>
    <dgm:cxn modelId="{6B235D16-13FB-4FE6-A364-401D7CAAD258}" type="presOf" srcId="{74F6A463-6305-46AD-AD41-7525B5D513B9}" destId="{3342F724-7552-4AAB-849B-389C6C53C07E}" srcOrd="0" destOrd="0" presId="urn:microsoft.com/office/officeart/2008/layout/VerticalCurvedList"/>
    <dgm:cxn modelId="{D8336E65-95FB-43EE-8614-33042A2A7712}" type="presOf" srcId="{CCCFF01C-0A5A-4607-8FDF-6627E7807D25}" destId="{FF22410A-C614-43DA-AF28-2EED8F39E18C}" srcOrd="0" destOrd="0" presId="urn:microsoft.com/office/officeart/2008/layout/VerticalCurvedList"/>
    <dgm:cxn modelId="{DD908485-B1FF-4F6E-99B8-09E9A80724C7}" type="presOf" srcId="{1E00B23A-F2EA-4D0B-935A-E63A4FD96EBE}" destId="{8A5D10FA-847E-4746-893C-D7EFF5051A15}" srcOrd="0" destOrd="0" presId="urn:microsoft.com/office/officeart/2008/layout/VerticalCurvedList"/>
    <dgm:cxn modelId="{91B3398B-2FB8-495D-A341-C59AF10F18C1}" type="presOf" srcId="{9F1E079A-1D2F-4839-B59B-4315F49B6331}" destId="{E259C39F-C091-4102-9E85-03287BBA035F}" srcOrd="0" destOrd="0" presId="urn:microsoft.com/office/officeart/2008/layout/VerticalCurvedList"/>
    <dgm:cxn modelId="{F9378E92-D23E-4F46-AC3C-0B3E8A59DC57}" srcId="{1E00B23A-F2EA-4D0B-935A-E63A4FD96EBE}" destId="{74F6A463-6305-46AD-AD41-7525B5D513B9}" srcOrd="2" destOrd="0" parTransId="{1469DF2C-F496-4AE3-8597-025C936C9B83}" sibTransId="{9EDD8B99-72DD-4F86-AE6F-4C2B93AD40D3}"/>
    <dgm:cxn modelId="{449E2F94-047D-4E4C-94B6-48B68F738D84}" type="presOf" srcId="{9042AB48-60CD-4956-824A-4522CE03EC71}" destId="{CB6FB10B-5038-43FE-8631-E17CD9CA83C2}" srcOrd="0" destOrd="0" presId="urn:microsoft.com/office/officeart/2008/layout/VerticalCurvedList"/>
    <dgm:cxn modelId="{00B8A396-27C2-4E2A-84F7-8FF14192B75D}" srcId="{1E00B23A-F2EA-4D0B-935A-E63A4FD96EBE}" destId="{9042AB48-60CD-4956-824A-4522CE03EC71}" srcOrd="1" destOrd="0" parTransId="{BD3E2711-5129-44E9-BECE-C48ED499D8F7}" sibTransId="{93B51A22-0FA9-41DE-9FE9-05C0F9922BA2}"/>
    <dgm:cxn modelId="{0322E3EE-E579-4642-90FC-5EA96A13A6CF}" srcId="{1E00B23A-F2EA-4D0B-935A-E63A4FD96EBE}" destId="{CCCFF01C-0A5A-4607-8FDF-6627E7807D25}" srcOrd="0" destOrd="0" parTransId="{4FB90E6A-B9AE-4FE3-9020-C2B22263C430}" sibTransId="{9F1E079A-1D2F-4839-B59B-4315F49B6331}"/>
    <dgm:cxn modelId="{3AD8A8A0-3546-4839-8166-465E9E8CF3CD}" type="presParOf" srcId="{8A5D10FA-847E-4746-893C-D7EFF5051A15}" destId="{3E30ABE8-E7CB-456F-8627-B19BCC54C638}" srcOrd="0" destOrd="0" presId="urn:microsoft.com/office/officeart/2008/layout/VerticalCurvedList"/>
    <dgm:cxn modelId="{EE504F89-8D65-4DCD-874E-9465CAE1A16D}" type="presParOf" srcId="{3E30ABE8-E7CB-456F-8627-B19BCC54C638}" destId="{7D3A8248-9941-458C-95BD-40B7C4158060}" srcOrd="0" destOrd="0" presId="urn:microsoft.com/office/officeart/2008/layout/VerticalCurvedList"/>
    <dgm:cxn modelId="{A0EF7FD6-082B-4A14-80D8-25841C33C805}" type="presParOf" srcId="{7D3A8248-9941-458C-95BD-40B7C4158060}" destId="{171F250D-C22F-473E-BBFF-B62151D21A42}" srcOrd="0" destOrd="0" presId="urn:microsoft.com/office/officeart/2008/layout/VerticalCurvedList"/>
    <dgm:cxn modelId="{784579FC-A8C0-40FF-869E-14B3E221966D}" type="presParOf" srcId="{7D3A8248-9941-458C-95BD-40B7C4158060}" destId="{E259C39F-C091-4102-9E85-03287BBA035F}" srcOrd="1" destOrd="0" presId="urn:microsoft.com/office/officeart/2008/layout/VerticalCurvedList"/>
    <dgm:cxn modelId="{27E3485F-40B2-4DFF-BFF8-E14E4F7F91AB}" type="presParOf" srcId="{7D3A8248-9941-458C-95BD-40B7C4158060}" destId="{497F3EDD-4D93-4686-A6C8-70B8930FCE36}" srcOrd="2" destOrd="0" presId="urn:microsoft.com/office/officeart/2008/layout/VerticalCurvedList"/>
    <dgm:cxn modelId="{08613381-776D-4DF0-9B66-94A719E2662B}" type="presParOf" srcId="{7D3A8248-9941-458C-95BD-40B7C4158060}" destId="{B17B2FCD-79E2-482D-BB65-4910F2AA8C47}" srcOrd="3" destOrd="0" presId="urn:microsoft.com/office/officeart/2008/layout/VerticalCurvedList"/>
    <dgm:cxn modelId="{FC967C33-CA0E-4477-AD9F-58E0190C4BA0}" type="presParOf" srcId="{3E30ABE8-E7CB-456F-8627-B19BCC54C638}" destId="{FF22410A-C614-43DA-AF28-2EED8F39E18C}" srcOrd="1" destOrd="0" presId="urn:microsoft.com/office/officeart/2008/layout/VerticalCurvedList"/>
    <dgm:cxn modelId="{FDB14F87-BA5D-4801-A0EB-157FE4A9CFF5}" type="presParOf" srcId="{3E30ABE8-E7CB-456F-8627-B19BCC54C638}" destId="{759EDC9F-11A2-4F53-81ED-2A990D94475E}" srcOrd="2" destOrd="0" presId="urn:microsoft.com/office/officeart/2008/layout/VerticalCurvedList"/>
    <dgm:cxn modelId="{81A7049A-CA42-4E30-A258-9642D4B413DE}" type="presParOf" srcId="{759EDC9F-11A2-4F53-81ED-2A990D94475E}" destId="{461406A4-5920-4052-BF1D-CE9AA8A9CC65}" srcOrd="0" destOrd="0" presId="urn:microsoft.com/office/officeart/2008/layout/VerticalCurvedList"/>
    <dgm:cxn modelId="{B84ACF85-8828-49C0-AEE1-DD327E3DC81F}" type="presParOf" srcId="{3E30ABE8-E7CB-456F-8627-B19BCC54C638}" destId="{CB6FB10B-5038-43FE-8631-E17CD9CA83C2}" srcOrd="3" destOrd="0" presId="urn:microsoft.com/office/officeart/2008/layout/VerticalCurvedList"/>
    <dgm:cxn modelId="{978875F4-3CAC-4A67-8050-128DEE338966}" type="presParOf" srcId="{3E30ABE8-E7CB-456F-8627-B19BCC54C638}" destId="{261BE8E3-90EB-4596-AD95-7261E1AEF7E8}" srcOrd="4" destOrd="0" presId="urn:microsoft.com/office/officeart/2008/layout/VerticalCurvedList"/>
    <dgm:cxn modelId="{7BBFEB23-AF09-43E6-9CC5-2226E4DD2DCF}" type="presParOf" srcId="{261BE8E3-90EB-4596-AD95-7261E1AEF7E8}" destId="{281E2983-DE37-49C7-BE17-653C4CC78626}" srcOrd="0" destOrd="0" presId="urn:microsoft.com/office/officeart/2008/layout/VerticalCurvedList"/>
    <dgm:cxn modelId="{BFD17B6C-48C2-47AE-AB43-FAA6CBA784EA}" type="presParOf" srcId="{3E30ABE8-E7CB-456F-8627-B19BCC54C638}" destId="{3342F724-7552-4AAB-849B-389C6C53C07E}" srcOrd="5" destOrd="0" presId="urn:microsoft.com/office/officeart/2008/layout/VerticalCurvedList"/>
    <dgm:cxn modelId="{02F4E9C8-E8B4-400D-8526-748D298FA0FA}" type="presParOf" srcId="{3E30ABE8-E7CB-456F-8627-B19BCC54C638}" destId="{B44298F0-CD97-4474-88E4-530126779380}" srcOrd="6" destOrd="0" presId="urn:microsoft.com/office/officeart/2008/layout/VerticalCurvedList"/>
    <dgm:cxn modelId="{ADE13B93-6468-478C-B682-59FCCE04C262}" type="presParOf" srcId="{B44298F0-CD97-4474-88E4-530126779380}" destId="{C1885871-3C82-4CD2-AD05-1B25C80B227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60167F-8D67-4880-9774-1982D5756B9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3257C71-1D52-4A6D-BEB1-9591EA9E7F5F}">
      <dgm:prSet phldrT="[文本]"/>
      <dgm:spPr/>
      <dgm:t>
        <a:bodyPr/>
        <a:lstStyle/>
        <a:p>
          <a:r>
            <a:rPr lang="zh-CN" altLang="en-US" dirty="0"/>
            <a:t>基本类型</a:t>
          </a:r>
        </a:p>
      </dgm:t>
    </dgm:pt>
    <dgm:pt modelId="{DDD85DFA-5475-48CD-BA8A-515B00F9EAED}" type="parTrans" cxnId="{7B6AF74D-0724-4A2D-941A-EBA0E395D20D}">
      <dgm:prSet/>
      <dgm:spPr/>
      <dgm:t>
        <a:bodyPr/>
        <a:lstStyle/>
        <a:p>
          <a:endParaRPr lang="zh-CN" altLang="en-US"/>
        </a:p>
      </dgm:t>
    </dgm:pt>
    <dgm:pt modelId="{A30FF96B-6AE4-45C9-B74F-E2ABF03953F8}" type="sibTrans" cxnId="{7B6AF74D-0724-4A2D-941A-EBA0E395D20D}">
      <dgm:prSet/>
      <dgm:spPr/>
      <dgm:t>
        <a:bodyPr/>
        <a:lstStyle/>
        <a:p>
          <a:endParaRPr lang="zh-CN" altLang="en-US"/>
        </a:p>
      </dgm:t>
    </dgm:pt>
    <dgm:pt modelId="{26E9BF31-2AFB-447C-A1A1-6100D1E8C062}">
      <dgm:prSet phldrT="[文本]"/>
      <dgm:spPr/>
      <dgm:t>
        <a:bodyPr/>
        <a:lstStyle/>
        <a:p>
          <a:r>
            <a:rPr lang="zh-CN" altLang="en-US" dirty="0"/>
            <a:t>数值类型</a:t>
          </a:r>
        </a:p>
      </dgm:t>
    </dgm:pt>
    <dgm:pt modelId="{9D279AC2-8C59-42FF-8A06-0683587129EE}" type="parTrans" cxnId="{6B85EBB9-EB48-43B8-8FB4-5327C0E3FEF9}">
      <dgm:prSet/>
      <dgm:spPr/>
      <dgm:t>
        <a:bodyPr/>
        <a:lstStyle/>
        <a:p>
          <a:endParaRPr lang="zh-CN" altLang="en-US"/>
        </a:p>
      </dgm:t>
    </dgm:pt>
    <dgm:pt modelId="{301BE5ED-3ED1-427D-AE89-DCF13B102088}" type="sibTrans" cxnId="{6B85EBB9-EB48-43B8-8FB4-5327C0E3FEF9}">
      <dgm:prSet/>
      <dgm:spPr/>
      <dgm:t>
        <a:bodyPr/>
        <a:lstStyle/>
        <a:p>
          <a:endParaRPr lang="zh-CN" altLang="en-US"/>
        </a:p>
      </dgm:t>
    </dgm:pt>
    <dgm:pt modelId="{CD23C954-D6FF-4DD4-AA2F-54CC74A7CAF5}">
      <dgm:prSet phldrT="[文本]"/>
      <dgm:spPr/>
      <dgm:t>
        <a:bodyPr/>
        <a:lstStyle/>
        <a:p>
          <a:r>
            <a:rPr lang="zh-CN" altLang="en-US" dirty="0"/>
            <a:t>整型</a:t>
          </a:r>
        </a:p>
      </dgm:t>
    </dgm:pt>
    <dgm:pt modelId="{EA7E408E-9E86-4658-9591-FD913653390D}" type="parTrans" cxnId="{9E26E510-CA2E-41A2-AFD0-B3FE2772557E}">
      <dgm:prSet/>
      <dgm:spPr/>
      <dgm:t>
        <a:bodyPr/>
        <a:lstStyle/>
        <a:p>
          <a:endParaRPr lang="zh-CN" altLang="en-US"/>
        </a:p>
      </dgm:t>
    </dgm:pt>
    <dgm:pt modelId="{858D8BF2-97A0-48D8-A4EB-1462FAAD74BE}" type="sibTrans" cxnId="{9E26E510-CA2E-41A2-AFD0-B3FE2772557E}">
      <dgm:prSet/>
      <dgm:spPr/>
      <dgm:t>
        <a:bodyPr/>
        <a:lstStyle/>
        <a:p>
          <a:endParaRPr lang="zh-CN" altLang="en-US"/>
        </a:p>
      </dgm:t>
    </dgm:pt>
    <dgm:pt modelId="{7ADFDB18-21D6-4E4F-9112-9C9A314E857A}">
      <dgm:prSet phldrT="[文本]"/>
      <dgm:spPr/>
      <dgm:t>
        <a:bodyPr/>
        <a:lstStyle/>
        <a:p>
          <a:r>
            <a:rPr lang="zh-CN" altLang="en-US" dirty="0"/>
            <a:t>浮点型</a:t>
          </a:r>
        </a:p>
      </dgm:t>
    </dgm:pt>
    <dgm:pt modelId="{5F07AF88-DAA4-4B16-84E0-B48B2F976D7B}" type="parTrans" cxnId="{9AA525D7-7666-434E-A270-A4452595641A}">
      <dgm:prSet/>
      <dgm:spPr/>
      <dgm:t>
        <a:bodyPr/>
        <a:lstStyle/>
        <a:p>
          <a:endParaRPr lang="zh-CN" altLang="en-US"/>
        </a:p>
      </dgm:t>
    </dgm:pt>
    <dgm:pt modelId="{A80DC50A-0D7D-4D0D-8885-1B22AF911073}" type="sibTrans" cxnId="{9AA525D7-7666-434E-A270-A4452595641A}">
      <dgm:prSet/>
      <dgm:spPr/>
      <dgm:t>
        <a:bodyPr/>
        <a:lstStyle/>
        <a:p>
          <a:endParaRPr lang="zh-CN" altLang="en-US"/>
        </a:p>
      </dgm:t>
    </dgm:pt>
    <dgm:pt modelId="{387838B5-FC50-4324-B58D-8CA4B264C378}">
      <dgm:prSet phldrT="[文本]"/>
      <dgm:spPr/>
      <dgm:t>
        <a:bodyPr/>
        <a:lstStyle/>
        <a:p>
          <a:r>
            <a:rPr lang="zh-CN" altLang="en-US" dirty="0"/>
            <a:t>字符类型</a:t>
          </a:r>
        </a:p>
      </dgm:t>
    </dgm:pt>
    <dgm:pt modelId="{0AE5BBA2-CF5E-4E00-8AB6-42DEA8401A02}" type="parTrans" cxnId="{5C55CA76-13F2-46F6-82B0-E2C327331797}">
      <dgm:prSet/>
      <dgm:spPr/>
      <dgm:t>
        <a:bodyPr/>
        <a:lstStyle/>
        <a:p>
          <a:endParaRPr lang="zh-CN" altLang="en-US"/>
        </a:p>
      </dgm:t>
    </dgm:pt>
    <dgm:pt modelId="{32E53CFD-795B-47E8-B024-9B16B9C9E736}" type="sibTrans" cxnId="{5C55CA76-13F2-46F6-82B0-E2C327331797}">
      <dgm:prSet/>
      <dgm:spPr/>
      <dgm:t>
        <a:bodyPr/>
        <a:lstStyle/>
        <a:p>
          <a:endParaRPr lang="zh-CN" altLang="en-US"/>
        </a:p>
      </dgm:t>
    </dgm:pt>
    <dgm:pt modelId="{98245A23-105A-4916-A762-7CBDDF856808}">
      <dgm:prSet phldrT="[文本]"/>
      <dgm:spPr/>
      <dgm:t>
        <a:bodyPr/>
        <a:lstStyle/>
        <a:p>
          <a:r>
            <a:rPr lang="zh-CN" altLang="en-US" dirty="0"/>
            <a:t>普通字符类型：</a:t>
          </a:r>
          <a:r>
            <a:rPr lang="en-US" altLang="zh-CN" dirty="0"/>
            <a:t>char, signed char, unsigned char</a:t>
          </a:r>
          <a:endParaRPr lang="zh-CN" altLang="en-US" dirty="0"/>
        </a:p>
      </dgm:t>
    </dgm:pt>
    <dgm:pt modelId="{A2ECA837-44CF-4266-8F73-C37B353A17F1}" type="parTrans" cxnId="{30CF52A8-A6E0-4A54-8E30-3DCB523F43E2}">
      <dgm:prSet/>
      <dgm:spPr/>
      <dgm:t>
        <a:bodyPr/>
        <a:lstStyle/>
        <a:p>
          <a:endParaRPr lang="zh-CN" altLang="en-US"/>
        </a:p>
      </dgm:t>
    </dgm:pt>
    <dgm:pt modelId="{8F8A3ED8-D9AB-4152-91F2-A7B2301E982F}" type="sibTrans" cxnId="{30CF52A8-A6E0-4A54-8E30-3DCB523F43E2}">
      <dgm:prSet/>
      <dgm:spPr/>
      <dgm:t>
        <a:bodyPr/>
        <a:lstStyle/>
        <a:p>
          <a:endParaRPr lang="zh-CN" altLang="en-US"/>
        </a:p>
      </dgm:t>
    </dgm:pt>
    <dgm:pt modelId="{85EEC55B-E3E4-4517-9F5E-2DE0BA10584E}">
      <dgm:prSet phldrT="[文本]"/>
      <dgm:spPr/>
      <dgm:t>
        <a:bodyPr/>
        <a:lstStyle/>
        <a:p>
          <a:r>
            <a:rPr lang="zh-CN" altLang="en-US" dirty="0"/>
            <a:t>普通整型：</a:t>
          </a:r>
          <a:r>
            <a:rPr lang="en-US" altLang="zh-CN" dirty="0"/>
            <a:t>int</a:t>
          </a:r>
          <a:r>
            <a:rPr lang="zh-CN" altLang="en-US" dirty="0"/>
            <a:t>，</a:t>
          </a:r>
          <a:r>
            <a:rPr lang="en-US" altLang="zh-CN" dirty="0"/>
            <a:t>signed int, unsigned int</a:t>
          </a:r>
          <a:endParaRPr lang="zh-CN" altLang="en-US" dirty="0"/>
        </a:p>
      </dgm:t>
    </dgm:pt>
    <dgm:pt modelId="{47F82E9F-F955-42AF-B8F9-E8BD09EAB96F}" type="parTrans" cxnId="{0EC2EADF-19AC-4003-A65E-0F74F4766E81}">
      <dgm:prSet/>
      <dgm:spPr/>
      <dgm:t>
        <a:bodyPr/>
        <a:lstStyle/>
        <a:p>
          <a:endParaRPr lang="zh-CN" altLang="en-US"/>
        </a:p>
      </dgm:t>
    </dgm:pt>
    <dgm:pt modelId="{0A4D0501-BC45-41EA-8611-33A23A2E8F3E}" type="sibTrans" cxnId="{0EC2EADF-19AC-4003-A65E-0F74F4766E81}">
      <dgm:prSet/>
      <dgm:spPr/>
      <dgm:t>
        <a:bodyPr/>
        <a:lstStyle/>
        <a:p>
          <a:endParaRPr lang="zh-CN" altLang="en-US"/>
        </a:p>
      </dgm:t>
    </dgm:pt>
    <dgm:pt modelId="{411D97EC-73A7-4836-A2F5-F1F4A765C5ED}">
      <dgm:prSet phldrT="[文本]"/>
      <dgm:spPr/>
      <dgm:t>
        <a:bodyPr/>
        <a:lstStyle/>
        <a:p>
          <a:r>
            <a:rPr lang="zh-CN" altLang="en-US" dirty="0"/>
            <a:t>短整型</a:t>
          </a:r>
          <a:r>
            <a:rPr lang="en-US" altLang="zh-CN" dirty="0"/>
            <a:t>: short , signed short, unsigned short</a:t>
          </a:r>
          <a:endParaRPr lang="zh-CN" altLang="en-US" dirty="0"/>
        </a:p>
      </dgm:t>
    </dgm:pt>
    <dgm:pt modelId="{B1F9C3E6-DFD6-4EC7-BE9B-B095C557F518}" type="parTrans" cxnId="{0AECFB23-6F20-42A9-9C39-DE9766481DFD}">
      <dgm:prSet/>
      <dgm:spPr/>
      <dgm:t>
        <a:bodyPr/>
        <a:lstStyle/>
        <a:p>
          <a:endParaRPr lang="zh-CN" altLang="en-US"/>
        </a:p>
      </dgm:t>
    </dgm:pt>
    <dgm:pt modelId="{4872E1BF-9538-40EE-8E80-69C39DF7DEAB}" type="sibTrans" cxnId="{0AECFB23-6F20-42A9-9C39-DE9766481DFD}">
      <dgm:prSet/>
      <dgm:spPr/>
      <dgm:t>
        <a:bodyPr/>
        <a:lstStyle/>
        <a:p>
          <a:endParaRPr lang="zh-CN" altLang="en-US"/>
        </a:p>
      </dgm:t>
    </dgm:pt>
    <dgm:pt modelId="{153D3706-1BC0-4E05-A36C-023AEE443DF7}">
      <dgm:prSet phldrT="[文本]"/>
      <dgm:spPr/>
      <dgm:t>
        <a:bodyPr/>
        <a:lstStyle/>
        <a:p>
          <a:r>
            <a:rPr lang="zh-CN" altLang="en-US" dirty="0"/>
            <a:t>长整形：</a:t>
          </a:r>
          <a:r>
            <a:rPr lang="en-US" altLang="zh-CN" dirty="0"/>
            <a:t>long, signed long, unsigned long</a:t>
          </a:r>
          <a:endParaRPr lang="zh-CN" altLang="en-US" dirty="0"/>
        </a:p>
      </dgm:t>
    </dgm:pt>
    <dgm:pt modelId="{B515E725-8124-4BDB-B414-700DB8845A32}" type="parTrans" cxnId="{3801444B-B5AE-43D0-8AD0-0B4B16996C92}">
      <dgm:prSet/>
      <dgm:spPr/>
      <dgm:t>
        <a:bodyPr/>
        <a:lstStyle/>
        <a:p>
          <a:endParaRPr lang="zh-CN" altLang="en-US"/>
        </a:p>
      </dgm:t>
    </dgm:pt>
    <dgm:pt modelId="{FFBE1187-D1EB-448D-A1F0-5063C16F88D1}" type="sibTrans" cxnId="{3801444B-B5AE-43D0-8AD0-0B4B16996C92}">
      <dgm:prSet/>
      <dgm:spPr/>
      <dgm:t>
        <a:bodyPr/>
        <a:lstStyle/>
        <a:p>
          <a:endParaRPr lang="zh-CN" altLang="en-US"/>
        </a:p>
      </dgm:t>
    </dgm:pt>
    <dgm:pt modelId="{850DC07C-5AF6-42C7-8282-AE1EA8109E7C}">
      <dgm:prSet phldrT="[文本]"/>
      <dgm:spPr/>
      <dgm:t>
        <a:bodyPr/>
        <a:lstStyle/>
        <a:p>
          <a:r>
            <a:rPr lang="zh-CN" altLang="en-US" dirty="0"/>
            <a:t>单精度：</a:t>
          </a:r>
          <a:r>
            <a:rPr lang="en-US" altLang="zh-CN" dirty="0"/>
            <a:t>float</a:t>
          </a:r>
          <a:endParaRPr lang="zh-CN" altLang="en-US" dirty="0"/>
        </a:p>
      </dgm:t>
    </dgm:pt>
    <dgm:pt modelId="{1F785144-BEE7-472B-A5A7-07588DA5896C}" type="parTrans" cxnId="{56BE2ECA-558F-487C-B20F-B8D63883668B}">
      <dgm:prSet/>
      <dgm:spPr/>
      <dgm:t>
        <a:bodyPr/>
        <a:lstStyle/>
        <a:p>
          <a:endParaRPr lang="zh-CN" altLang="en-US"/>
        </a:p>
      </dgm:t>
    </dgm:pt>
    <dgm:pt modelId="{5EDDB864-90E7-446A-8E98-E60C66BFBD2F}" type="sibTrans" cxnId="{56BE2ECA-558F-487C-B20F-B8D63883668B}">
      <dgm:prSet/>
      <dgm:spPr/>
      <dgm:t>
        <a:bodyPr/>
        <a:lstStyle/>
        <a:p>
          <a:endParaRPr lang="zh-CN" altLang="en-US"/>
        </a:p>
      </dgm:t>
    </dgm:pt>
    <dgm:pt modelId="{69856E3B-FB93-450B-A4A1-614DB281F66C}">
      <dgm:prSet phldrT="[文本]"/>
      <dgm:spPr/>
      <dgm:t>
        <a:bodyPr/>
        <a:lstStyle/>
        <a:p>
          <a:r>
            <a:rPr lang="zh-CN" altLang="en-US" dirty="0"/>
            <a:t>双精度：</a:t>
          </a:r>
          <a:r>
            <a:rPr lang="en-US" altLang="zh-CN" dirty="0"/>
            <a:t>double</a:t>
          </a:r>
          <a:endParaRPr lang="zh-CN" altLang="en-US" dirty="0"/>
        </a:p>
      </dgm:t>
    </dgm:pt>
    <dgm:pt modelId="{BC40277F-5F37-4579-8778-9DC1583354C6}" type="parTrans" cxnId="{4B990FF8-0E6A-4334-9905-A830AA13F664}">
      <dgm:prSet/>
      <dgm:spPr/>
      <dgm:t>
        <a:bodyPr/>
        <a:lstStyle/>
        <a:p>
          <a:endParaRPr lang="zh-CN" altLang="en-US"/>
        </a:p>
      </dgm:t>
    </dgm:pt>
    <dgm:pt modelId="{532BE98E-8A81-420B-9FD8-07F1817F1A99}" type="sibTrans" cxnId="{4B990FF8-0E6A-4334-9905-A830AA13F664}">
      <dgm:prSet/>
      <dgm:spPr/>
      <dgm:t>
        <a:bodyPr/>
        <a:lstStyle/>
        <a:p>
          <a:endParaRPr lang="zh-CN" altLang="en-US"/>
        </a:p>
      </dgm:t>
    </dgm:pt>
    <dgm:pt modelId="{257EE8A6-0B15-407D-818B-2BF9111F713C}">
      <dgm:prSet phldrT="[文本]"/>
      <dgm:spPr/>
      <dgm:t>
        <a:bodyPr/>
        <a:lstStyle/>
        <a:p>
          <a:r>
            <a:rPr lang="zh-CN" altLang="en-US" dirty="0"/>
            <a:t>长长整型</a:t>
          </a:r>
          <a:r>
            <a:rPr lang="en-US" altLang="zh-CN" dirty="0"/>
            <a:t>: long </a:t>
          </a:r>
          <a:r>
            <a:rPr lang="en-US" altLang="zh-CN" dirty="0" err="1"/>
            <a:t>long</a:t>
          </a:r>
          <a:r>
            <a:rPr lang="en-US" altLang="zh-CN" dirty="0"/>
            <a:t>, signed long </a:t>
          </a:r>
          <a:r>
            <a:rPr lang="en-US" altLang="zh-CN" dirty="0" err="1"/>
            <a:t>long</a:t>
          </a:r>
          <a:r>
            <a:rPr lang="en-US" altLang="zh-CN" dirty="0"/>
            <a:t>, unsigned long </a:t>
          </a:r>
          <a:r>
            <a:rPr lang="en-US" altLang="zh-CN" dirty="0" err="1"/>
            <a:t>long</a:t>
          </a:r>
          <a:endParaRPr lang="zh-CN" altLang="en-US" dirty="0"/>
        </a:p>
      </dgm:t>
    </dgm:pt>
    <dgm:pt modelId="{2EB76A83-D1AC-41DD-B969-518E53082743}" type="parTrans" cxnId="{91FA1EFC-2AC7-444C-B43F-77192AEF88CF}">
      <dgm:prSet/>
      <dgm:spPr/>
      <dgm:t>
        <a:bodyPr/>
        <a:lstStyle/>
        <a:p>
          <a:endParaRPr lang="zh-CN" altLang="en-US"/>
        </a:p>
      </dgm:t>
    </dgm:pt>
    <dgm:pt modelId="{21B26789-3F6A-40A9-93DB-ECEE7644A7D5}" type="sibTrans" cxnId="{91FA1EFC-2AC7-444C-B43F-77192AEF88CF}">
      <dgm:prSet/>
      <dgm:spPr/>
      <dgm:t>
        <a:bodyPr/>
        <a:lstStyle/>
        <a:p>
          <a:endParaRPr lang="zh-CN" altLang="en-US"/>
        </a:p>
      </dgm:t>
    </dgm:pt>
    <dgm:pt modelId="{9505480E-91F8-4000-A4D6-F3C34FE213FF}">
      <dgm:prSet phldrT="[文本]"/>
      <dgm:spPr/>
      <dgm:t>
        <a:bodyPr/>
        <a:lstStyle/>
        <a:p>
          <a:r>
            <a:rPr lang="zh-CN" altLang="en-US" dirty="0"/>
            <a:t>双字节字符</a:t>
          </a:r>
          <a:r>
            <a:rPr lang="en-US" altLang="zh-CN" dirty="0"/>
            <a:t>: </a:t>
          </a:r>
          <a:r>
            <a:rPr lang="en-US" altLang="zh-CN" dirty="0" err="1"/>
            <a:t>wchar_t</a:t>
          </a:r>
          <a:endParaRPr lang="zh-CN" altLang="en-US" dirty="0"/>
        </a:p>
      </dgm:t>
    </dgm:pt>
    <dgm:pt modelId="{6E6961AD-9D0A-44CB-BDDC-FD924CCEE16A}" type="parTrans" cxnId="{EF521DE9-A37D-4D89-840A-42B3E619A96E}">
      <dgm:prSet/>
      <dgm:spPr/>
      <dgm:t>
        <a:bodyPr/>
        <a:lstStyle/>
        <a:p>
          <a:endParaRPr lang="zh-CN" altLang="en-US"/>
        </a:p>
      </dgm:t>
    </dgm:pt>
    <dgm:pt modelId="{E4881B3A-1A7D-45AF-96DA-1185BC809AE0}" type="sibTrans" cxnId="{EF521DE9-A37D-4D89-840A-42B3E619A96E}">
      <dgm:prSet/>
      <dgm:spPr/>
      <dgm:t>
        <a:bodyPr/>
        <a:lstStyle/>
        <a:p>
          <a:endParaRPr lang="zh-CN" altLang="en-US"/>
        </a:p>
      </dgm:t>
    </dgm:pt>
    <dgm:pt modelId="{BCA91A84-9881-40B1-A18A-72549EAAFE2B}" type="pres">
      <dgm:prSet presAssocID="{B460167F-8D67-4880-9774-1982D5756B9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6A45936-8007-4550-9922-85C40B2A72FD}" type="pres">
      <dgm:prSet presAssocID="{D3257C71-1D52-4A6D-BEB1-9591EA9E7F5F}" presName="root1" presStyleCnt="0"/>
      <dgm:spPr/>
    </dgm:pt>
    <dgm:pt modelId="{F9F1DAAA-F5AE-4005-8643-F9F74A75365B}" type="pres">
      <dgm:prSet presAssocID="{D3257C71-1D52-4A6D-BEB1-9591EA9E7F5F}" presName="LevelOneTextNode" presStyleLbl="node0" presStyleIdx="0" presStyleCnt="1">
        <dgm:presLayoutVars>
          <dgm:chPref val="3"/>
        </dgm:presLayoutVars>
      </dgm:prSet>
      <dgm:spPr/>
    </dgm:pt>
    <dgm:pt modelId="{6D93E82B-72F6-4470-849C-E407A6B5DE92}" type="pres">
      <dgm:prSet presAssocID="{D3257C71-1D52-4A6D-BEB1-9591EA9E7F5F}" presName="level2hierChild" presStyleCnt="0"/>
      <dgm:spPr/>
    </dgm:pt>
    <dgm:pt modelId="{10376CA0-5FCF-4157-BFB4-B7124A1194CC}" type="pres">
      <dgm:prSet presAssocID="{9D279AC2-8C59-42FF-8A06-0683587129EE}" presName="conn2-1" presStyleLbl="parChTrans1D2" presStyleIdx="0" presStyleCnt="2"/>
      <dgm:spPr/>
    </dgm:pt>
    <dgm:pt modelId="{E8670184-E8C0-4F7F-A691-09D598EADDA1}" type="pres">
      <dgm:prSet presAssocID="{9D279AC2-8C59-42FF-8A06-0683587129EE}" presName="connTx" presStyleLbl="parChTrans1D2" presStyleIdx="0" presStyleCnt="2"/>
      <dgm:spPr/>
    </dgm:pt>
    <dgm:pt modelId="{AD97F30E-5337-4E59-A5F0-2F3213B60432}" type="pres">
      <dgm:prSet presAssocID="{26E9BF31-2AFB-447C-A1A1-6100D1E8C062}" presName="root2" presStyleCnt="0"/>
      <dgm:spPr/>
    </dgm:pt>
    <dgm:pt modelId="{0203F9FA-4AC8-468B-9015-3D5AEDF98CB7}" type="pres">
      <dgm:prSet presAssocID="{26E9BF31-2AFB-447C-A1A1-6100D1E8C062}" presName="LevelTwoTextNode" presStyleLbl="node2" presStyleIdx="0" presStyleCnt="2" custLinFactNeighborX="-19762" custLinFactNeighborY="-7758">
        <dgm:presLayoutVars>
          <dgm:chPref val="3"/>
        </dgm:presLayoutVars>
      </dgm:prSet>
      <dgm:spPr/>
    </dgm:pt>
    <dgm:pt modelId="{1EFAE92F-19BA-443F-91C6-3302D959889E}" type="pres">
      <dgm:prSet presAssocID="{26E9BF31-2AFB-447C-A1A1-6100D1E8C062}" presName="level3hierChild" presStyleCnt="0"/>
      <dgm:spPr/>
    </dgm:pt>
    <dgm:pt modelId="{B21FC144-EB56-4EF6-A53C-ADEAEFE7F70B}" type="pres">
      <dgm:prSet presAssocID="{EA7E408E-9E86-4658-9591-FD913653390D}" presName="conn2-1" presStyleLbl="parChTrans1D3" presStyleIdx="0" presStyleCnt="4"/>
      <dgm:spPr/>
    </dgm:pt>
    <dgm:pt modelId="{34F39CF4-4FC0-47CE-AD7A-10E212A4C680}" type="pres">
      <dgm:prSet presAssocID="{EA7E408E-9E86-4658-9591-FD913653390D}" presName="connTx" presStyleLbl="parChTrans1D3" presStyleIdx="0" presStyleCnt="4"/>
      <dgm:spPr/>
    </dgm:pt>
    <dgm:pt modelId="{B29C0BF6-644C-4C27-A8F0-F678663BB822}" type="pres">
      <dgm:prSet presAssocID="{CD23C954-D6FF-4DD4-AA2F-54CC74A7CAF5}" presName="root2" presStyleCnt="0"/>
      <dgm:spPr/>
    </dgm:pt>
    <dgm:pt modelId="{A7C3D5CB-6198-4236-983A-25D257413AFF}" type="pres">
      <dgm:prSet presAssocID="{CD23C954-D6FF-4DD4-AA2F-54CC74A7CAF5}" presName="LevelTwoTextNode" presStyleLbl="node3" presStyleIdx="0" presStyleCnt="4" custLinFactNeighborX="-43933" custLinFactNeighborY="-93518">
        <dgm:presLayoutVars>
          <dgm:chPref val="3"/>
        </dgm:presLayoutVars>
      </dgm:prSet>
      <dgm:spPr/>
    </dgm:pt>
    <dgm:pt modelId="{D68F509D-3CCB-4620-A40D-A7793C5DFE69}" type="pres">
      <dgm:prSet presAssocID="{CD23C954-D6FF-4DD4-AA2F-54CC74A7CAF5}" presName="level3hierChild" presStyleCnt="0"/>
      <dgm:spPr/>
    </dgm:pt>
    <dgm:pt modelId="{CCD29F71-5BF2-4835-BC8D-4EF432351426}" type="pres">
      <dgm:prSet presAssocID="{47F82E9F-F955-42AF-B8F9-E8BD09EAB96F}" presName="conn2-1" presStyleLbl="parChTrans1D4" presStyleIdx="0" presStyleCnt="6"/>
      <dgm:spPr/>
    </dgm:pt>
    <dgm:pt modelId="{F664CF43-CFDD-4610-BFE0-C242F1D667E3}" type="pres">
      <dgm:prSet presAssocID="{47F82E9F-F955-42AF-B8F9-E8BD09EAB96F}" presName="connTx" presStyleLbl="parChTrans1D4" presStyleIdx="0" presStyleCnt="6"/>
      <dgm:spPr/>
    </dgm:pt>
    <dgm:pt modelId="{597E86FD-38B4-4383-87C7-6AABA56D053B}" type="pres">
      <dgm:prSet presAssocID="{85EEC55B-E3E4-4517-9F5E-2DE0BA10584E}" presName="root2" presStyleCnt="0"/>
      <dgm:spPr/>
    </dgm:pt>
    <dgm:pt modelId="{59FC1B62-6115-404D-A2D6-4F130668C664}" type="pres">
      <dgm:prSet presAssocID="{85EEC55B-E3E4-4517-9F5E-2DE0BA10584E}" presName="LevelTwoTextNode" presStyleLbl="node4" presStyleIdx="0" presStyleCnt="6">
        <dgm:presLayoutVars>
          <dgm:chPref val="3"/>
        </dgm:presLayoutVars>
      </dgm:prSet>
      <dgm:spPr/>
    </dgm:pt>
    <dgm:pt modelId="{A4638AB8-B323-4D0F-83C1-5930F1C97522}" type="pres">
      <dgm:prSet presAssocID="{85EEC55B-E3E4-4517-9F5E-2DE0BA10584E}" presName="level3hierChild" presStyleCnt="0"/>
      <dgm:spPr/>
    </dgm:pt>
    <dgm:pt modelId="{84FA4B2B-7C01-48FC-A025-D6164ABD7D66}" type="pres">
      <dgm:prSet presAssocID="{B1F9C3E6-DFD6-4EC7-BE9B-B095C557F518}" presName="conn2-1" presStyleLbl="parChTrans1D4" presStyleIdx="1" presStyleCnt="6"/>
      <dgm:spPr/>
    </dgm:pt>
    <dgm:pt modelId="{7EA20D04-442E-468A-8369-E524AC1FDB35}" type="pres">
      <dgm:prSet presAssocID="{B1F9C3E6-DFD6-4EC7-BE9B-B095C557F518}" presName="connTx" presStyleLbl="parChTrans1D4" presStyleIdx="1" presStyleCnt="6"/>
      <dgm:spPr/>
    </dgm:pt>
    <dgm:pt modelId="{E3B19042-FC68-4C09-95FD-5EDF754CAA69}" type="pres">
      <dgm:prSet presAssocID="{411D97EC-73A7-4836-A2F5-F1F4A765C5ED}" presName="root2" presStyleCnt="0"/>
      <dgm:spPr/>
    </dgm:pt>
    <dgm:pt modelId="{528DC748-6907-4BC3-ACDA-DABC5A409756}" type="pres">
      <dgm:prSet presAssocID="{411D97EC-73A7-4836-A2F5-F1F4A765C5ED}" presName="LevelTwoTextNode" presStyleLbl="node4" presStyleIdx="1" presStyleCnt="6">
        <dgm:presLayoutVars>
          <dgm:chPref val="3"/>
        </dgm:presLayoutVars>
      </dgm:prSet>
      <dgm:spPr/>
    </dgm:pt>
    <dgm:pt modelId="{7D00F935-4831-462B-BD5F-450639748E0D}" type="pres">
      <dgm:prSet presAssocID="{411D97EC-73A7-4836-A2F5-F1F4A765C5ED}" presName="level3hierChild" presStyleCnt="0"/>
      <dgm:spPr/>
    </dgm:pt>
    <dgm:pt modelId="{EA1F62CB-E1E4-4629-A0EE-E35784C9C6C9}" type="pres">
      <dgm:prSet presAssocID="{B515E725-8124-4BDB-B414-700DB8845A32}" presName="conn2-1" presStyleLbl="parChTrans1D4" presStyleIdx="2" presStyleCnt="6"/>
      <dgm:spPr/>
    </dgm:pt>
    <dgm:pt modelId="{46DFF0A9-3011-43D6-B550-C009127E80D3}" type="pres">
      <dgm:prSet presAssocID="{B515E725-8124-4BDB-B414-700DB8845A32}" presName="connTx" presStyleLbl="parChTrans1D4" presStyleIdx="2" presStyleCnt="6"/>
      <dgm:spPr/>
    </dgm:pt>
    <dgm:pt modelId="{D8DC9745-A586-4681-9718-C2DB6086F447}" type="pres">
      <dgm:prSet presAssocID="{153D3706-1BC0-4E05-A36C-023AEE443DF7}" presName="root2" presStyleCnt="0"/>
      <dgm:spPr/>
    </dgm:pt>
    <dgm:pt modelId="{EF7E4FBB-0373-40F3-B360-5E3D489C4D57}" type="pres">
      <dgm:prSet presAssocID="{153D3706-1BC0-4E05-A36C-023AEE443DF7}" presName="LevelTwoTextNode" presStyleLbl="node4" presStyleIdx="2" presStyleCnt="6">
        <dgm:presLayoutVars>
          <dgm:chPref val="3"/>
        </dgm:presLayoutVars>
      </dgm:prSet>
      <dgm:spPr/>
    </dgm:pt>
    <dgm:pt modelId="{7F193719-1067-4E85-A76E-2597FC1B5B85}" type="pres">
      <dgm:prSet presAssocID="{153D3706-1BC0-4E05-A36C-023AEE443DF7}" presName="level3hierChild" presStyleCnt="0"/>
      <dgm:spPr/>
    </dgm:pt>
    <dgm:pt modelId="{932A6330-2E41-4768-80EE-14139F06CD0F}" type="pres">
      <dgm:prSet presAssocID="{2EB76A83-D1AC-41DD-B969-518E53082743}" presName="conn2-1" presStyleLbl="parChTrans1D4" presStyleIdx="3" presStyleCnt="6"/>
      <dgm:spPr/>
    </dgm:pt>
    <dgm:pt modelId="{4F634A8B-0E72-4A07-B586-77A9C033640B}" type="pres">
      <dgm:prSet presAssocID="{2EB76A83-D1AC-41DD-B969-518E53082743}" presName="connTx" presStyleLbl="parChTrans1D4" presStyleIdx="3" presStyleCnt="6"/>
      <dgm:spPr/>
    </dgm:pt>
    <dgm:pt modelId="{65F4F5BA-0967-4D70-B7EE-C90A486DB108}" type="pres">
      <dgm:prSet presAssocID="{257EE8A6-0B15-407D-818B-2BF9111F713C}" presName="root2" presStyleCnt="0"/>
      <dgm:spPr/>
    </dgm:pt>
    <dgm:pt modelId="{62A5FF52-90E2-4F14-9CFA-DD6ED5454330}" type="pres">
      <dgm:prSet presAssocID="{257EE8A6-0B15-407D-818B-2BF9111F713C}" presName="LevelTwoTextNode" presStyleLbl="node4" presStyleIdx="3" presStyleCnt="6">
        <dgm:presLayoutVars>
          <dgm:chPref val="3"/>
        </dgm:presLayoutVars>
      </dgm:prSet>
      <dgm:spPr/>
    </dgm:pt>
    <dgm:pt modelId="{191C2A25-6C6F-4CE9-9983-3835BE35D664}" type="pres">
      <dgm:prSet presAssocID="{257EE8A6-0B15-407D-818B-2BF9111F713C}" presName="level3hierChild" presStyleCnt="0"/>
      <dgm:spPr/>
    </dgm:pt>
    <dgm:pt modelId="{922F099A-D711-4FE7-B1F7-2E9085C43A45}" type="pres">
      <dgm:prSet presAssocID="{5F07AF88-DAA4-4B16-84E0-B48B2F976D7B}" presName="conn2-1" presStyleLbl="parChTrans1D3" presStyleIdx="1" presStyleCnt="4"/>
      <dgm:spPr/>
    </dgm:pt>
    <dgm:pt modelId="{865C88BD-4321-47E9-BF2F-C9DC66DCB817}" type="pres">
      <dgm:prSet presAssocID="{5F07AF88-DAA4-4B16-84E0-B48B2F976D7B}" presName="connTx" presStyleLbl="parChTrans1D3" presStyleIdx="1" presStyleCnt="4"/>
      <dgm:spPr/>
    </dgm:pt>
    <dgm:pt modelId="{B495CC80-2633-417A-8F00-15143B89D7FD}" type="pres">
      <dgm:prSet presAssocID="{7ADFDB18-21D6-4E4F-9112-9C9A314E857A}" presName="root2" presStyleCnt="0"/>
      <dgm:spPr/>
    </dgm:pt>
    <dgm:pt modelId="{6A5AA287-A6CC-4DC1-8D2D-77368286D887}" type="pres">
      <dgm:prSet presAssocID="{7ADFDB18-21D6-4E4F-9112-9C9A314E857A}" presName="LevelTwoTextNode" presStyleLbl="node3" presStyleIdx="1" presStyleCnt="4" custLinFactNeighborX="-31034" custLinFactNeighborY="-40731">
        <dgm:presLayoutVars>
          <dgm:chPref val="3"/>
        </dgm:presLayoutVars>
      </dgm:prSet>
      <dgm:spPr/>
    </dgm:pt>
    <dgm:pt modelId="{3A5D4DB8-250A-4958-9624-1BC7CF989385}" type="pres">
      <dgm:prSet presAssocID="{7ADFDB18-21D6-4E4F-9112-9C9A314E857A}" presName="level3hierChild" presStyleCnt="0"/>
      <dgm:spPr/>
    </dgm:pt>
    <dgm:pt modelId="{A869D7F2-335B-459F-817A-C1590F33B926}" type="pres">
      <dgm:prSet presAssocID="{1F785144-BEE7-472B-A5A7-07588DA5896C}" presName="conn2-1" presStyleLbl="parChTrans1D4" presStyleIdx="4" presStyleCnt="6"/>
      <dgm:spPr/>
    </dgm:pt>
    <dgm:pt modelId="{06FC9C1E-51A5-445A-BCFC-F3F9A3F5288B}" type="pres">
      <dgm:prSet presAssocID="{1F785144-BEE7-472B-A5A7-07588DA5896C}" presName="connTx" presStyleLbl="parChTrans1D4" presStyleIdx="4" presStyleCnt="6"/>
      <dgm:spPr/>
    </dgm:pt>
    <dgm:pt modelId="{1BDE587B-3EFE-4579-A6AB-E4CF968B52D1}" type="pres">
      <dgm:prSet presAssocID="{850DC07C-5AF6-42C7-8282-AE1EA8109E7C}" presName="root2" presStyleCnt="0"/>
      <dgm:spPr/>
    </dgm:pt>
    <dgm:pt modelId="{5743DC43-4C2A-4053-AE16-4B79BF7A5445}" type="pres">
      <dgm:prSet presAssocID="{850DC07C-5AF6-42C7-8282-AE1EA8109E7C}" presName="LevelTwoTextNode" presStyleLbl="node4" presStyleIdx="4" presStyleCnt="6">
        <dgm:presLayoutVars>
          <dgm:chPref val="3"/>
        </dgm:presLayoutVars>
      </dgm:prSet>
      <dgm:spPr/>
    </dgm:pt>
    <dgm:pt modelId="{7EA4E7D2-846B-4D83-AAC0-26CE8635354F}" type="pres">
      <dgm:prSet presAssocID="{850DC07C-5AF6-42C7-8282-AE1EA8109E7C}" presName="level3hierChild" presStyleCnt="0"/>
      <dgm:spPr/>
    </dgm:pt>
    <dgm:pt modelId="{681D6EBD-4FE6-4B2E-8812-81FD9DF19390}" type="pres">
      <dgm:prSet presAssocID="{BC40277F-5F37-4579-8778-9DC1583354C6}" presName="conn2-1" presStyleLbl="parChTrans1D4" presStyleIdx="5" presStyleCnt="6"/>
      <dgm:spPr/>
    </dgm:pt>
    <dgm:pt modelId="{FDD2D58C-9821-428C-85CD-FBCEF571CC0E}" type="pres">
      <dgm:prSet presAssocID="{BC40277F-5F37-4579-8778-9DC1583354C6}" presName="connTx" presStyleLbl="parChTrans1D4" presStyleIdx="5" presStyleCnt="6"/>
      <dgm:spPr/>
    </dgm:pt>
    <dgm:pt modelId="{54F3113F-83E3-4811-A27A-BC2F95322A9D}" type="pres">
      <dgm:prSet presAssocID="{69856E3B-FB93-450B-A4A1-614DB281F66C}" presName="root2" presStyleCnt="0"/>
      <dgm:spPr/>
    </dgm:pt>
    <dgm:pt modelId="{18521E7B-FEC2-44BF-A04E-9410D04D2859}" type="pres">
      <dgm:prSet presAssocID="{69856E3B-FB93-450B-A4A1-614DB281F66C}" presName="LevelTwoTextNode" presStyleLbl="node4" presStyleIdx="5" presStyleCnt="6">
        <dgm:presLayoutVars>
          <dgm:chPref val="3"/>
        </dgm:presLayoutVars>
      </dgm:prSet>
      <dgm:spPr/>
    </dgm:pt>
    <dgm:pt modelId="{609832E1-2725-48D0-B193-0B5C5CCBE0BF}" type="pres">
      <dgm:prSet presAssocID="{69856E3B-FB93-450B-A4A1-614DB281F66C}" presName="level3hierChild" presStyleCnt="0"/>
      <dgm:spPr/>
    </dgm:pt>
    <dgm:pt modelId="{300C1604-9E50-4325-964D-C8CC47693C9E}" type="pres">
      <dgm:prSet presAssocID="{0AE5BBA2-CF5E-4E00-8AB6-42DEA8401A02}" presName="conn2-1" presStyleLbl="parChTrans1D2" presStyleIdx="1" presStyleCnt="2"/>
      <dgm:spPr/>
    </dgm:pt>
    <dgm:pt modelId="{3EA89B40-AF3B-4D98-9CD7-A97A1C9A7318}" type="pres">
      <dgm:prSet presAssocID="{0AE5BBA2-CF5E-4E00-8AB6-42DEA8401A02}" presName="connTx" presStyleLbl="parChTrans1D2" presStyleIdx="1" presStyleCnt="2"/>
      <dgm:spPr/>
    </dgm:pt>
    <dgm:pt modelId="{9DD9DC97-8690-4E03-A082-10FBD5A7E5F3}" type="pres">
      <dgm:prSet presAssocID="{387838B5-FC50-4324-B58D-8CA4B264C378}" presName="root2" presStyleCnt="0"/>
      <dgm:spPr/>
    </dgm:pt>
    <dgm:pt modelId="{E8E8F51C-9179-4F13-BBBA-90D2752354FE}" type="pres">
      <dgm:prSet presAssocID="{387838B5-FC50-4324-B58D-8CA4B264C378}" presName="LevelTwoTextNode" presStyleLbl="node2" presStyleIdx="1" presStyleCnt="2">
        <dgm:presLayoutVars>
          <dgm:chPref val="3"/>
        </dgm:presLayoutVars>
      </dgm:prSet>
      <dgm:spPr/>
    </dgm:pt>
    <dgm:pt modelId="{5176FC51-8FBE-4EE5-B9CE-3DCB2CF28F2A}" type="pres">
      <dgm:prSet presAssocID="{387838B5-FC50-4324-B58D-8CA4B264C378}" presName="level3hierChild" presStyleCnt="0"/>
      <dgm:spPr/>
    </dgm:pt>
    <dgm:pt modelId="{EFE71541-D7FA-49D2-A4F0-B99C885B94BC}" type="pres">
      <dgm:prSet presAssocID="{A2ECA837-44CF-4266-8F73-C37B353A17F1}" presName="conn2-1" presStyleLbl="parChTrans1D3" presStyleIdx="2" presStyleCnt="4"/>
      <dgm:spPr/>
    </dgm:pt>
    <dgm:pt modelId="{B8E42C60-AE9E-4E45-863E-2B3FCFB1B84E}" type="pres">
      <dgm:prSet presAssocID="{A2ECA837-44CF-4266-8F73-C37B353A17F1}" presName="connTx" presStyleLbl="parChTrans1D3" presStyleIdx="2" presStyleCnt="4"/>
      <dgm:spPr/>
    </dgm:pt>
    <dgm:pt modelId="{338803CB-0A44-4B80-8273-9BB46A49682A}" type="pres">
      <dgm:prSet presAssocID="{98245A23-105A-4916-A762-7CBDDF856808}" presName="root2" presStyleCnt="0"/>
      <dgm:spPr/>
    </dgm:pt>
    <dgm:pt modelId="{FC2D83F3-728F-42E3-8144-BC9FF2CEE404}" type="pres">
      <dgm:prSet presAssocID="{98245A23-105A-4916-A762-7CBDDF856808}" presName="LevelTwoTextNode" presStyleLbl="node3" presStyleIdx="2" presStyleCnt="4">
        <dgm:presLayoutVars>
          <dgm:chPref val="3"/>
        </dgm:presLayoutVars>
      </dgm:prSet>
      <dgm:spPr/>
    </dgm:pt>
    <dgm:pt modelId="{AA46D260-24AE-4C03-A664-91C668559DFC}" type="pres">
      <dgm:prSet presAssocID="{98245A23-105A-4916-A762-7CBDDF856808}" presName="level3hierChild" presStyleCnt="0"/>
      <dgm:spPr/>
    </dgm:pt>
    <dgm:pt modelId="{0C002880-3F3B-4E27-8260-340EF2BE9BAD}" type="pres">
      <dgm:prSet presAssocID="{6E6961AD-9D0A-44CB-BDDC-FD924CCEE16A}" presName="conn2-1" presStyleLbl="parChTrans1D3" presStyleIdx="3" presStyleCnt="4"/>
      <dgm:spPr/>
    </dgm:pt>
    <dgm:pt modelId="{AEF3E22D-7E71-41D9-A5C0-4EB5627BA244}" type="pres">
      <dgm:prSet presAssocID="{6E6961AD-9D0A-44CB-BDDC-FD924CCEE16A}" presName="connTx" presStyleLbl="parChTrans1D3" presStyleIdx="3" presStyleCnt="4"/>
      <dgm:spPr/>
    </dgm:pt>
    <dgm:pt modelId="{14C9E511-7F8B-42DD-A1D2-CC7749989FB7}" type="pres">
      <dgm:prSet presAssocID="{9505480E-91F8-4000-A4D6-F3C34FE213FF}" presName="root2" presStyleCnt="0"/>
      <dgm:spPr/>
    </dgm:pt>
    <dgm:pt modelId="{D2CBAE62-B34F-415E-8913-556EC91A7F7D}" type="pres">
      <dgm:prSet presAssocID="{9505480E-91F8-4000-A4D6-F3C34FE213FF}" presName="LevelTwoTextNode" presStyleLbl="node3" presStyleIdx="3" presStyleCnt="4">
        <dgm:presLayoutVars>
          <dgm:chPref val="3"/>
        </dgm:presLayoutVars>
      </dgm:prSet>
      <dgm:spPr/>
    </dgm:pt>
    <dgm:pt modelId="{F3E101DC-15C6-417C-915C-C1B3D7541A5D}" type="pres">
      <dgm:prSet presAssocID="{9505480E-91F8-4000-A4D6-F3C34FE213FF}" presName="level3hierChild" presStyleCnt="0"/>
      <dgm:spPr/>
    </dgm:pt>
  </dgm:ptLst>
  <dgm:cxnLst>
    <dgm:cxn modelId="{2E1BB60D-4553-44DA-9919-8CA64DD6C9FA}" type="presOf" srcId="{D3257C71-1D52-4A6D-BEB1-9591EA9E7F5F}" destId="{F9F1DAAA-F5AE-4005-8643-F9F74A75365B}" srcOrd="0" destOrd="0" presId="urn:microsoft.com/office/officeart/2005/8/layout/hierarchy2"/>
    <dgm:cxn modelId="{8C17E30D-02FF-47A7-83C3-BA3F2EBD7033}" type="presOf" srcId="{A2ECA837-44CF-4266-8F73-C37B353A17F1}" destId="{EFE71541-D7FA-49D2-A4F0-B99C885B94BC}" srcOrd="0" destOrd="0" presId="urn:microsoft.com/office/officeart/2005/8/layout/hierarchy2"/>
    <dgm:cxn modelId="{9E26E510-CA2E-41A2-AFD0-B3FE2772557E}" srcId="{26E9BF31-2AFB-447C-A1A1-6100D1E8C062}" destId="{CD23C954-D6FF-4DD4-AA2F-54CC74A7CAF5}" srcOrd="0" destOrd="0" parTransId="{EA7E408E-9E86-4658-9591-FD913653390D}" sibTransId="{858D8BF2-97A0-48D8-A4EB-1462FAAD74BE}"/>
    <dgm:cxn modelId="{7A265012-3489-43C5-97E3-A833D8E68754}" type="presOf" srcId="{2EB76A83-D1AC-41DD-B969-518E53082743}" destId="{4F634A8B-0E72-4A07-B586-77A9C033640B}" srcOrd="1" destOrd="0" presId="urn:microsoft.com/office/officeart/2005/8/layout/hierarchy2"/>
    <dgm:cxn modelId="{496F6517-22DC-47C6-849D-4C5824420007}" type="presOf" srcId="{B460167F-8D67-4880-9774-1982D5756B96}" destId="{BCA91A84-9881-40B1-A18A-72549EAAFE2B}" srcOrd="0" destOrd="0" presId="urn:microsoft.com/office/officeart/2005/8/layout/hierarchy2"/>
    <dgm:cxn modelId="{9BE8B71F-7EF4-4C74-B411-2085CB396089}" type="presOf" srcId="{B515E725-8124-4BDB-B414-700DB8845A32}" destId="{46DFF0A9-3011-43D6-B550-C009127E80D3}" srcOrd="1" destOrd="0" presId="urn:microsoft.com/office/officeart/2005/8/layout/hierarchy2"/>
    <dgm:cxn modelId="{C1773722-76C9-4004-97BF-335A3AF5755D}" type="presOf" srcId="{9505480E-91F8-4000-A4D6-F3C34FE213FF}" destId="{D2CBAE62-B34F-415E-8913-556EC91A7F7D}" srcOrd="0" destOrd="0" presId="urn:microsoft.com/office/officeart/2005/8/layout/hierarchy2"/>
    <dgm:cxn modelId="{0AECFB23-6F20-42A9-9C39-DE9766481DFD}" srcId="{CD23C954-D6FF-4DD4-AA2F-54CC74A7CAF5}" destId="{411D97EC-73A7-4836-A2F5-F1F4A765C5ED}" srcOrd="1" destOrd="0" parTransId="{B1F9C3E6-DFD6-4EC7-BE9B-B095C557F518}" sibTransId="{4872E1BF-9538-40EE-8E80-69C39DF7DEAB}"/>
    <dgm:cxn modelId="{0F79A725-6D75-4007-BC48-AAD30A676336}" type="presOf" srcId="{9D279AC2-8C59-42FF-8A06-0683587129EE}" destId="{E8670184-E8C0-4F7F-A691-09D598EADDA1}" srcOrd="1" destOrd="0" presId="urn:microsoft.com/office/officeart/2005/8/layout/hierarchy2"/>
    <dgm:cxn modelId="{808EC028-5059-4D80-9470-7FC7EF18BC8E}" type="presOf" srcId="{B1F9C3E6-DFD6-4EC7-BE9B-B095C557F518}" destId="{7EA20D04-442E-468A-8369-E524AC1FDB35}" srcOrd="1" destOrd="0" presId="urn:microsoft.com/office/officeart/2005/8/layout/hierarchy2"/>
    <dgm:cxn modelId="{16C8D82D-9859-451A-B852-56085B53B480}" type="presOf" srcId="{26E9BF31-2AFB-447C-A1A1-6100D1E8C062}" destId="{0203F9FA-4AC8-468B-9015-3D5AEDF98CB7}" srcOrd="0" destOrd="0" presId="urn:microsoft.com/office/officeart/2005/8/layout/hierarchy2"/>
    <dgm:cxn modelId="{3D747A30-1DAD-473C-92A5-223F0F82DEE8}" type="presOf" srcId="{47F82E9F-F955-42AF-B8F9-E8BD09EAB96F}" destId="{CCD29F71-5BF2-4835-BC8D-4EF432351426}" srcOrd="0" destOrd="0" presId="urn:microsoft.com/office/officeart/2005/8/layout/hierarchy2"/>
    <dgm:cxn modelId="{21342833-FB6F-4F6F-B63A-C43847153BB8}" type="presOf" srcId="{7ADFDB18-21D6-4E4F-9112-9C9A314E857A}" destId="{6A5AA287-A6CC-4DC1-8D2D-77368286D887}" srcOrd="0" destOrd="0" presId="urn:microsoft.com/office/officeart/2005/8/layout/hierarchy2"/>
    <dgm:cxn modelId="{DB92CC5B-8F3A-49FC-8C39-C1AC5EA1B8CD}" type="presOf" srcId="{69856E3B-FB93-450B-A4A1-614DB281F66C}" destId="{18521E7B-FEC2-44BF-A04E-9410D04D2859}" srcOrd="0" destOrd="0" presId="urn:microsoft.com/office/officeart/2005/8/layout/hierarchy2"/>
    <dgm:cxn modelId="{71DC685D-7E9F-4726-A2AD-1DE9E6071261}" type="presOf" srcId="{387838B5-FC50-4324-B58D-8CA4B264C378}" destId="{E8E8F51C-9179-4F13-BBBA-90D2752354FE}" srcOrd="0" destOrd="0" presId="urn:microsoft.com/office/officeart/2005/8/layout/hierarchy2"/>
    <dgm:cxn modelId="{235CF242-8DA1-47DB-A14C-FA9BE1433EB7}" type="presOf" srcId="{BC40277F-5F37-4579-8778-9DC1583354C6}" destId="{681D6EBD-4FE6-4B2E-8812-81FD9DF19390}" srcOrd="0" destOrd="0" presId="urn:microsoft.com/office/officeart/2005/8/layout/hierarchy2"/>
    <dgm:cxn modelId="{1D3E0F63-C0A3-4852-8B88-E1040BB081D9}" type="presOf" srcId="{EA7E408E-9E86-4658-9591-FD913653390D}" destId="{B21FC144-EB56-4EF6-A53C-ADEAEFE7F70B}" srcOrd="0" destOrd="0" presId="urn:microsoft.com/office/officeart/2005/8/layout/hierarchy2"/>
    <dgm:cxn modelId="{7D464164-A353-47F2-ABCB-F6877C5B978B}" type="presOf" srcId="{6E6961AD-9D0A-44CB-BDDC-FD924CCEE16A}" destId="{AEF3E22D-7E71-41D9-A5C0-4EB5627BA244}" srcOrd="1" destOrd="0" presId="urn:microsoft.com/office/officeart/2005/8/layout/hierarchy2"/>
    <dgm:cxn modelId="{D0937764-8524-462C-9F2F-DF51DA7A9947}" type="presOf" srcId="{B515E725-8124-4BDB-B414-700DB8845A32}" destId="{EA1F62CB-E1E4-4629-A0EE-E35784C9C6C9}" srcOrd="0" destOrd="0" presId="urn:microsoft.com/office/officeart/2005/8/layout/hierarchy2"/>
    <dgm:cxn modelId="{31174746-6C54-4DE9-B4D6-2E5AF3FACFE7}" type="presOf" srcId="{850DC07C-5AF6-42C7-8282-AE1EA8109E7C}" destId="{5743DC43-4C2A-4053-AE16-4B79BF7A5445}" srcOrd="0" destOrd="0" presId="urn:microsoft.com/office/officeart/2005/8/layout/hierarchy2"/>
    <dgm:cxn modelId="{1C97794A-46EA-4D7D-895A-45099510E7A0}" type="presOf" srcId="{85EEC55B-E3E4-4517-9F5E-2DE0BA10584E}" destId="{59FC1B62-6115-404D-A2D6-4F130668C664}" srcOrd="0" destOrd="0" presId="urn:microsoft.com/office/officeart/2005/8/layout/hierarchy2"/>
    <dgm:cxn modelId="{3801444B-B5AE-43D0-8AD0-0B4B16996C92}" srcId="{CD23C954-D6FF-4DD4-AA2F-54CC74A7CAF5}" destId="{153D3706-1BC0-4E05-A36C-023AEE443DF7}" srcOrd="2" destOrd="0" parTransId="{B515E725-8124-4BDB-B414-700DB8845A32}" sibTransId="{FFBE1187-D1EB-448D-A1F0-5063C16F88D1}"/>
    <dgm:cxn modelId="{7B6AF74D-0724-4A2D-941A-EBA0E395D20D}" srcId="{B460167F-8D67-4880-9774-1982D5756B96}" destId="{D3257C71-1D52-4A6D-BEB1-9591EA9E7F5F}" srcOrd="0" destOrd="0" parTransId="{DDD85DFA-5475-48CD-BA8A-515B00F9EAED}" sibTransId="{A30FF96B-6AE4-45C9-B74F-E2ABF03953F8}"/>
    <dgm:cxn modelId="{1511616F-2D77-49FC-8203-46B8B8D0284D}" type="presOf" srcId="{47F82E9F-F955-42AF-B8F9-E8BD09EAB96F}" destId="{F664CF43-CFDD-4610-BFE0-C242F1D667E3}" srcOrd="1" destOrd="0" presId="urn:microsoft.com/office/officeart/2005/8/layout/hierarchy2"/>
    <dgm:cxn modelId="{4239454F-D006-4D17-91AD-95BA6372CA64}" type="presOf" srcId="{98245A23-105A-4916-A762-7CBDDF856808}" destId="{FC2D83F3-728F-42E3-8144-BC9FF2CEE404}" srcOrd="0" destOrd="0" presId="urn:microsoft.com/office/officeart/2005/8/layout/hierarchy2"/>
    <dgm:cxn modelId="{5C55CA76-13F2-46F6-82B0-E2C327331797}" srcId="{D3257C71-1D52-4A6D-BEB1-9591EA9E7F5F}" destId="{387838B5-FC50-4324-B58D-8CA4B264C378}" srcOrd="1" destOrd="0" parTransId="{0AE5BBA2-CF5E-4E00-8AB6-42DEA8401A02}" sibTransId="{32E53CFD-795B-47E8-B024-9B16B9C9E736}"/>
    <dgm:cxn modelId="{93F9C680-9E7A-4181-B647-E32446BB276A}" type="presOf" srcId="{BC40277F-5F37-4579-8778-9DC1583354C6}" destId="{FDD2D58C-9821-428C-85CD-FBCEF571CC0E}" srcOrd="1" destOrd="0" presId="urn:microsoft.com/office/officeart/2005/8/layout/hierarchy2"/>
    <dgm:cxn modelId="{CE2D0C88-D20B-4C2B-9C24-6602FC0C1C07}" type="presOf" srcId="{5F07AF88-DAA4-4B16-84E0-B48B2F976D7B}" destId="{922F099A-D711-4FE7-B1F7-2E9085C43A45}" srcOrd="0" destOrd="0" presId="urn:microsoft.com/office/officeart/2005/8/layout/hierarchy2"/>
    <dgm:cxn modelId="{8F884489-4D87-4D27-9F98-F9BEEF937143}" type="presOf" srcId="{1F785144-BEE7-472B-A5A7-07588DA5896C}" destId="{A869D7F2-335B-459F-817A-C1590F33B926}" srcOrd="0" destOrd="0" presId="urn:microsoft.com/office/officeart/2005/8/layout/hierarchy2"/>
    <dgm:cxn modelId="{3B2BC08D-E5AA-47CC-9AE1-9DB1B0EF5F1E}" type="presOf" srcId="{5F07AF88-DAA4-4B16-84E0-B48B2F976D7B}" destId="{865C88BD-4321-47E9-BF2F-C9DC66DCB817}" srcOrd="1" destOrd="0" presId="urn:microsoft.com/office/officeart/2005/8/layout/hierarchy2"/>
    <dgm:cxn modelId="{6A5B7D8E-86D4-4C4D-9549-5EB1B9E03D01}" type="presOf" srcId="{0AE5BBA2-CF5E-4E00-8AB6-42DEA8401A02}" destId="{3EA89B40-AF3B-4D98-9CD7-A97A1C9A7318}" srcOrd="1" destOrd="0" presId="urn:microsoft.com/office/officeart/2005/8/layout/hierarchy2"/>
    <dgm:cxn modelId="{A92F5A95-6E2F-449F-8213-62429E3107D0}" type="presOf" srcId="{0AE5BBA2-CF5E-4E00-8AB6-42DEA8401A02}" destId="{300C1604-9E50-4325-964D-C8CC47693C9E}" srcOrd="0" destOrd="0" presId="urn:microsoft.com/office/officeart/2005/8/layout/hierarchy2"/>
    <dgm:cxn modelId="{A6651F97-0988-4AE1-A46E-FF488FD39A35}" type="presOf" srcId="{EA7E408E-9E86-4658-9591-FD913653390D}" destId="{34F39CF4-4FC0-47CE-AD7A-10E212A4C680}" srcOrd="1" destOrd="0" presId="urn:microsoft.com/office/officeart/2005/8/layout/hierarchy2"/>
    <dgm:cxn modelId="{4617C7A2-9590-4B18-8119-A2664B29F57E}" type="presOf" srcId="{153D3706-1BC0-4E05-A36C-023AEE443DF7}" destId="{EF7E4FBB-0373-40F3-B360-5E3D489C4D57}" srcOrd="0" destOrd="0" presId="urn:microsoft.com/office/officeart/2005/8/layout/hierarchy2"/>
    <dgm:cxn modelId="{1A464FA7-845E-4540-8C34-C629DCE3A07F}" type="presOf" srcId="{A2ECA837-44CF-4266-8F73-C37B353A17F1}" destId="{B8E42C60-AE9E-4E45-863E-2B3FCFB1B84E}" srcOrd="1" destOrd="0" presId="urn:microsoft.com/office/officeart/2005/8/layout/hierarchy2"/>
    <dgm:cxn modelId="{B43057A7-5601-4837-9093-6FA187047218}" type="presOf" srcId="{2EB76A83-D1AC-41DD-B969-518E53082743}" destId="{932A6330-2E41-4768-80EE-14139F06CD0F}" srcOrd="0" destOrd="0" presId="urn:microsoft.com/office/officeart/2005/8/layout/hierarchy2"/>
    <dgm:cxn modelId="{30CF52A8-A6E0-4A54-8E30-3DCB523F43E2}" srcId="{387838B5-FC50-4324-B58D-8CA4B264C378}" destId="{98245A23-105A-4916-A762-7CBDDF856808}" srcOrd="0" destOrd="0" parTransId="{A2ECA837-44CF-4266-8F73-C37B353A17F1}" sibTransId="{8F8A3ED8-D9AB-4152-91F2-A7B2301E982F}"/>
    <dgm:cxn modelId="{2DE74EAA-D4D9-4C33-9676-30CEBC9110CF}" type="presOf" srcId="{9D279AC2-8C59-42FF-8A06-0683587129EE}" destId="{10376CA0-5FCF-4157-BFB4-B7124A1194CC}" srcOrd="0" destOrd="0" presId="urn:microsoft.com/office/officeart/2005/8/layout/hierarchy2"/>
    <dgm:cxn modelId="{6B85EBB9-EB48-43B8-8FB4-5327C0E3FEF9}" srcId="{D3257C71-1D52-4A6D-BEB1-9591EA9E7F5F}" destId="{26E9BF31-2AFB-447C-A1A1-6100D1E8C062}" srcOrd="0" destOrd="0" parTransId="{9D279AC2-8C59-42FF-8A06-0683587129EE}" sibTransId="{301BE5ED-3ED1-427D-AE89-DCF13B102088}"/>
    <dgm:cxn modelId="{71BBBBBE-AFA6-4715-8EC4-2CA0474671D2}" type="presOf" srcId="{6E6961AD-9D0A-44CB-BDDC-FD924CCEE16A}" destId="{0C002880-3F3B-4E27-8260-340EF2BE9BAD}" srcOrd="0" destOrd="0" presId="urn:microsoft.com/office/officeart/2005/8/layout/hierarchy2"/>
    <dgm:cxn modelId="{EA25E2C5-B418-4733-9837-0E6A348FAAEB}" type="presOf" srcId="{1F785144-BEE7-472B-A5A7-07588DA5896C}" destId="{06FC9C1E-51A5-445A-BCFC-F3F9A3F5288B}" srcOrd="1" destOrd="0" presId="urn:microsoft.com/office/officeart/2005/8/layout/hierarchy2"/>
    <dgm:cxn modelId="{56BE2ECA-558F-487C-B20F-B8D63883668B}" srcId="{7ADFDB18-21D6-4E4F-9112-9C9A314E857A}" destId="{850DC07C-5AF6-42C7-8282-AE1EA8109E7C}" srcOrd="0" destOrd="0" parTransId="{1F785144-BEE7-472B-A5A7-07588DA5896C}" sibTransId="{5EDDB864-90E7-446A-8E98-E60C66BFBD2F}"/>
    <dgm:cxn modelId="{75A9AACB-DA71-4601-9222-139F4106F093}" type="presOf" srcId="{B1F9C3E6-DFD6-4EC7-BE9B-B095C557F518}" destId="{84FA4B2B-7C01-48FC-A025-D6164ABD7D66}" srcOrd="0" destOrd="0" presId="urn:microsoft.com/office/officeart/2005/8/layout/hierarchy2"/>
    <dgm:cxn modelId="{9AA525D7-7666-434E-A270-A4452595641A}" srcId="{26E9BF31-2AFB-447C-A1A1-6100D1E8C062}" destId="{7ADFDB18-21D6-4E4F-9112-9C9A314E857A}" srcOrd="1" destOrd="0" parTransId="{5F07AF88-DAA4-4B16-84E0-B48B2F976D7B}" sibTransId="{A80DC50A-0D7D-4D0D-8885-1B22AF911073}"/>
    <dgm:cxn modelId="{5B5E73D8-8538-4FB3-8EB4-5F7699EF5308}" type="presOf" srcId="{CD23C954-D6FF-4DD4-AA2F-54CC74A7CAF5}" destId="{A7C3D5CB-6198-4236-983A-25D257413AFF}" srcOrd="0" destOrd="0" presId="urn:microsoft.com/office/officeart/2005/8/layout/hierarchy2"/>
    <dgm:cxn modelId="{344651DF-1030-43B8-9CBA-7EAEFFEDC7E3}" type="presOf" srcId="{411D97EC-73A7-4836-A2F5-F1F4A765C5ED}" destId="{528DC748-6907-4BC3-ACDA-DABC5A409756}" srcOrd="0" destOrd="0" presId="urn:microsoft.com/office/officeart/2005/8/layout/hierarchy2"/>
    <dgm:cxn modelId="{0EC2EADF-19AC-4003-A65E-0F74F4766E81}" srcId="{CD23C954-D6FF-4DD4-AA2F-54CC74A7CAF5}" destId="{85EEC55B-E3E4-4517-9F5E-2DE0BA10584E}" srcOrd="0" destOrd="0" parTransId="{47F82E9F-F955-42AF-B8F9-E8BD09EAB96F}" sibTransId="{0A4D0501-BC45-41EA-8611-33A23A2E8F3E}"/>
    <dgm:cxn modelId="{EF521DE9-A37D-4D89-840A-42B3E619A96E}" srcId="{387838B5-FC50-4324-B58D-8CA4B264C378}" destId="{9505480E-91F8-4000-A4D6-F3C34FE213FF}" srcOrd="1" destOrd="0" parTransId="{6E6961AD-9D0A-44CB-BDDC-FD924CCEE16A}" sibTransId="{E4881B3A-1A7D-45AF-96DA-1185BC809AE0}"/>
    <dgm:cxn modelId="{4B990FF8-0E6A-4334-9905-A830AA13F664}" srcId="{7ADFDB18-21D6-4E4F-9112-9C9A314E857A}" destId="{69856E3B-FB93-450B-A4A1-614DB281F66C}" srcOrd="1" destOrd="0" parTransId="{BC40277F-5F37-4579-8778-9DC1583354C6}" sibTransId="{532BE98E-8A81-420B-9FD8-07F1817F1A99}"/>
    <dgm:cxn modelId="{2F37F5FA-D561-4CF5-9F28-7ED3E388C656}" type="presOf" srcId="{257EE8A6-0B15-407D-818B-2BF9111F713C}" destId="{62A5FF52-90E2-4F14-9CFA-DD6ED5454330}" srcOrd="0" destOrd="0" presId="urn:microsoft.com/office/officeart/2005/8/layout/hierarchy2"/>
    <dgm:cxn modelId="{91FA1EFC-2AC7-444C-B43F-77192AEF88CF}" srcId="{CD23C954-D6FF-4DD4-AA2F-54CC74A7CAF5}" destId="{257EE8A6-0B15-407D-818B-2BF9111F713C}" srcOrd="3" destOrd="0" parTransId="{2EB76A83-D1AC-41DD-B969-518E53082743}" sibTransId="{21B26789-3F6A-40A9-93DB-ECEE7644A7D5}"/>
    <dgm:cxn modelId="{9ACE2CAB-993D-4D50-9550-B244C0CC28C3}" type="presParOf" srcId="{BCA91A84-9881-40B1-A18A-72549EAAFE2B}" destId="{76A45936-8007-4550-9922-85C40B2A72FD}" srcOrd="0" destOrd="0" presId="urn:microsoft.com/office/officeart/2005/8/layout/hierarchy2"/>
    <dgm:cxn modelId="{D94CC417-6D94-47D5-B56A-F3646DA57E02}" type="presParOf" srcId="{76A45936-8007-4550-9922-85C40B2A72FD}" destId="{F9F1DAAA-F5AE-4005-8643-F9F74A75365B}" srcOrd="0" destOrd="0" presId="urn:microsoft.com/office/officeart/2005/8/layout/hierarchy2"/>
    <dgm:cxn modelId="{921E7838-1D40-42F7-8FEE-BC4222F09A85}" type="presParOf" srcId="{76A45936-8007-4550-9922-85C40B2A72FD}" destId="{6D93E82B-72F6-4470-849C-E407A6B5DE92}" srcOrd="1" destOrd="0" presId="urn:microsoft.com/office/officeart/2005/8/layout/hierarchy2"/>
    <dgm:cxn modelId="{1813102B-7C75-47EF-9729-26741B1F8E3C}" type="presParOf" srcId="{6D93E82B-72F6-4470-849C-E407A6B5DE92}" destId="{10376CA0-5FCF-4157-BFB4-B7124A1194CC}" srcOrd="0" destOrd="0" presId="urn:microsoft.com/office/officeart/2005/8/layout/hierarchy2"/>
    <dgm:cxn modelId="{4F13C84B-78E1-42F3-ADCB-CA8E67D41D38}" type="presParOf" srcId="{10376CA0-5FCF-4157-BFB4-B7124A1194CC}" destId="{E8670184-E8C0-4F7F-A691-09D598EADDA1}" srcOrd="0" destOrd="0" presId="urn:microsoft.com/office/officeart/2005/8/layout/hierarchy2"/>
    <dgm:cxn modelId="{CB137AD9-908E-4FE8-BC49-10DDBA36C61C}" type="presParOf" srcId="{6D93E82B-72F6-4470-849C-E407A6B5DE92}" destId="{AD97F30E-5337-4E59-A5F0-2F3213B60432}" srcOrd="1" destOrd="0" presId="urn:microsoft.com/office/officeart/2005/8/layout/hierarchy2"/>
    <dgm:cxn modelId="{06BF1D31-250E-4845-BDDC-934778520A5A}" type="presParOf" srcId="{AD97F30E-5337-4E59-A5F0-2F3213B60432}" destId="{0203F9FA-4AC8-468B-9015-3D5AEDF98CB7}" srcOrd="0" destOrd="0" presId="urn:microsoft.com/office/officeart/2005/8/layout/hierarchy2"/>
    <dgm:cxn modelId="{7FEEE40D-F6AC-48EA-9DC8-5025BD0AE891}" type="presParOf" srcId="{AD97F30E-5337-4E59-A5F0-2F3213B60432}" destId="{1EFAE92F-19BA-443F-91C6-3302D959889E}" srcOrd="1" destOrd="0" presId="urn:microsoft.com/office/officeart/2005/8/layout/hierarchy2"/>
    <dgm:cxn modelId="{E1438DF8-7F1D-4EE2-A017-2D92A8275C75}" type="presParOf" srcId="{1EFAE92F-19BA-443F-91C6-3302D959889E}" destId="{B21FC144-EB56-4EF6-A53C-ADEAEFE7F70B}" srcOrd="0" destOrd="0" presId="urn:microsoft.com/office/officeart/2005/8/layout/hierarchy2"/>
    <dgm:cxn modelId="{F57A3F2C-DAF8-48A6-92E6-EB67EC2136B4}" type="presParOf" srcId="{B21FC144-EB56-4EF6-A53C-ADEAEFE7F70B}" destId="{34F39CF4-4FC0-47CE-AD7A-10E212A4C680}" srcOrd="0" destOrd="0" presId="urn:microsoft.com/office/officeart/2005/8/layout/hierarchy2"/>
    <dgm:cxn modelId="{F1328D7E-0B85-4B63-A95E-56047B8BAAEE}" type="presParOf" srcId="{1EFAE92F-19BA-443F-91C6-3302D959889E}" destId="{B29C0BF6-644C-4C27-A8F0-F678663BB822}" srcOrd="1" destOrd="0" presId="urn:microsoft.com/office/officeart/2005/8/layout/hierarchy2"/>
    <dgm:cxn modelId="{B5A46272-9BF5-4235-8570-E14F0AD14515}" type="presParOf" srcId="{B29C0BF6-644C-4C27-A8F0-F678663BB822}" destId="{A7C3D5CB-6198-4236-983A-25D257413AFF}" srcOrd="0" destOrd="0" presId="urn:microsoft.com/office/officeart/2005/8/layout/hierarchy2"/>
    <dgm:cxn modelId="{64985C22-8215-44B8-98E0-F145615AE735}" type="presParOf" srcId="{B29C0BF6-644C-4C27-A8F0-F678663BB822}" destId="{D68F509D-3CCB-4620-A40D-A7793C5DFE69}" srcOrd="1" destOrd="0" presId="urn:microsoft.com/office/officeart/2005/8/layout/hierarchy2"/>
    <dgm:cxn modelId="{3A6B34FE-4282-41BD-AF0F-E057AC80B3F3}" type="presParOf" srcId="{D68F509D-3CCB-4620-A40D-A7793C5DFE69}" destId="{CCD29F71-5BF2-4835-BC8D-4EF432351426}" srcOrd="0" destOrd="0" presId="urn:microsoft.com/office/officeart/2005/8/layout/hierarchy2"/>
    <dgm:cxn modelId="{6B558AAB-DA11-416C-8AB4-A91DFC0DCD28}" type="presParOf" srcId="{CCD29F71-5BF2-4835-BC8D-4EF432351426}" destId="{F664CF43-CFDD-4610-BFE0-C242F1D667E3}" srcOrd="0" destOrd="0" presId="urn:microsoft.com/office/officeart/2005/8/layout/hierarchy2"/>
    <dgm:cxn modelId="{CD887262-EE3F-455D-B1D2-2F9B87C5BA12}" type="presParOf" srcId="{D68F509D-3CCB-4620-A40D-A7793C5DFE69}" destId="{597E86FD-38B4-4383-87C7-6AABA56D053B}" srcOrd="1" destOrd="0" presId="urn:microsoft.com/office/officeart/2005/8/layout/hierarchy2"/>
    <dgm:cxn modelId="{F83072F8-2441-44C7-A10B-9B8EC3302DC0}" type="presParOf" srcId="{597E86FD-38B4-4383-87C7-6AABA56D053B}" destId="{59FC1B62-6115-404D-A2D6-4F130668C664}" srcOrd="0" destOrd="0" presId="urn:microsoft.com/office/officeart/2005/8/layout/hierarchy2"/>
    <dgm:cxn modelId="{2FF90862-41AB-4BDA-934C-90D0B6AFDCE4}" type="presParOf" srcId="{597E86FD-38B4-4383-87C7-6AABA56D053B}" destId="{A4638AB8-B323-4D0F-83C1-5930F1C97522}" srcOrd="1" destOrd="0" presId="urn:microsoft.com/office/officeart/2005/8/layout/hierarchy2"/>
    <dgm:cxn modelId="{6AD1C4BA-537D-4040-949A-9BEB74FA18CF}" type="presParOf" srcId="{D68F509D-3CCB-4620-A40D-A7793C5DFE69}" destId="{84FA4B2B-7C01-48FC-A025-D6164ABD7D66}" srcOrd="2" destOrd="0" presId="urn:microsoft.com/office/officeart/2005/8/layout/hierarchy2"/>
    <dgm:cxn modelId="{306FA585-30ED-41D9-9358-731B90ED9189}" type="presParOf" srcId="{84FA4B2B-7C01-48FC-A025-D6164ABD7D66}" destId="{7EA20D04-442E-468A-8369-E524AC1FDB35}" srcOrd="0" destOrd="0" presId="urn:microsoft.com/office/officeart/2005/8/layout/hierarchy2"/>
    <dgm:cxn modelId="{69BD1FDE-B8F6-4823-A55C-3CDC1E0C80FA}" type="presParOf" srcId="{D68F509D-3CCB-4620-A40D-A7793C5DFE69}" destId="{E3B19042-FC68-4C09-95FD-5EDF754CAA69}" srcOrd="3" destOrd="0" presId="urn:microsoft.com/office/officeart/2005/8/layout/hierarchy2"/>
    <dgm:cxn modelId="{5211E6F9-286C-4DB4-89A7-0CE599EEF012}" type="presParOf" srcId="{E3B19042-FC68-4C09-95FD-5EDF754CAA69}" destId="{528DC748-6907-4BC3-ACDA-DABC5A409756}" srcOrd="0" destOrd="0" presId="urn:microsoft.com/office/officeart/2005/8/layout/hierarchy2"/>
    <dgm:cxn modelId="{7EEF77E8-87D8-4D46-B0A9-3DEC7ADE93E1}" type="presParOf" srcId="{E3B19042-FC68-4C09-95FD-5EDF754CAA69}" destId="{7D00F935-4831-462B-BD5F-450639748E0D}" srcOrd="1" destOrd="0" presId="urn:microsoft.com/office/officeart/2005/8/layout/hierarchy2"/>
    <dgm:cxn modelId="{DB36FA16-B84F-43B0-8B23-F4EDDCEB1FFB}" type="presParOf" srcId="{D68F509D-3CCB-4620-A40D-A7793C5DFE69}" destId="{EA1F62CB-E1E4-4629-A0EE-E35784C9C6C9}" srcOrd="4" destOrd="0" presId="urn:microsoft.com/office/officeart/2005/8/layout/hierarchy2"/>
    <dgm:cxn modelId="{523F2EB5-922D-4BAB-959D-9FCA6D80E55C}" type="presParOf" srcId="{EA1F62CB-E1E4-4629-A0EE-E35784C9C6C9}" destId="{46DFF0A9-3011-43D6-B550-C009127E80D3}" srcOrd="0" destOrd="0" presId="urn:microsoft.com/office/officeart/2005/8/layout/hierarchy2"/>
    <dgm:cxn modelId="{D8529EB1-8BD3-4BE0-AB2B-EC5580706C05}" type="presParOf" srcId="{D68F509D-3CCB-4620-A40D-A7793C5DFE69}" destId="{D8DC9745-A586-4681-9718-C2DB6086F447}" srcOrd="5" destOrd="0" presId="urn:microsoft.com/office/officeart/2005/8/layout/hierarchy2"/>
    <dgm:cxn modelId="{1A08F259-B1C6-4705-86F3-4F5A224F98BA}" type="presParOf" srcId="{D8DC9745-A586-4681-9718-C2DB6086F447}" destId="{EF7E4FBB-0373-40F3-B360-5E3D489C4D57}" srcOrd="0" destOrd="0" presId="urn:microsoft.com/office/officeart/2005/8/layout/hierarchy2"/>
    <dgm:cxn modelId="{66E40DEC-6417-4704-85F7-191BFEBA9F0A}" type="presParOf" srcId="{D8DC9745-A586-4681-9718-C2DB6086F447}" destId="{7F193719-1067-4E85-A76E-2597FC1B5B85}" srcOrd="1" destOrd="0" presId="urn:microsoft.com/office/officeart/2005/8/layout/hierarchy2"/>
    <dgm:cxn modelId="{527BFECA-78F7-49C0-B064-6508E4B7C7CE}" type="presParOf" srcId="{D68F509D-3CCB-4620-A40D-A7793C5DFE69}" destId="{932A6330-2E41-4768-80EE-14139F06CD0F}" srcOrd="6" destOrd="0" presId="urn:microsoft.com/office/officeart/2005/8/layout/hierarchy2"/>
    <dgm:cxn modelId="{2D3BFC26-B6A0-44F9-8038-84136BE1A8DF}" type="presParOf" srcId="{932A6330-2E41-4768-80EE-14139F06CD0F}" destId="{4F634A8B-0E72-4A07-B586-77A9C033640B}" srcOrd="0" destOrd="0" presId="urn:microsoft.com/office/officeart/2005/8/layout/hierarchy2"/>
    <dgm:cxn modelId="{92414CE5-0F4D-4647-9DDC-93EA961A38B1}" type="presParOf" srcId="{D68F509D-3CCB-4620-A40D-A7793C5DFE69}" destId="{65F4F5BA-0967-4D70-B7EE-C90A486DB108}" srcOrd="7" destOrd="0" presId="urn:microsoft.com/office/officeart/2005/8/layout/hierarchy2"/>
    <dgm:cxn modelId="{4DD3D2B2-8EF2-4294-B694-7287B8F653AF}" type="presParOf" srcId="{65F4F5BA-0967-4D70-B7EE-C90A486DB108}" destId="{62A5FF52-90E2-4F14-9CFA-DD6ED5454330}" srcOrd="0" destOrd="0" presId="urn:microsoft.com/office/officeart/2005/8/layout/hierarchy2"/>
    <dgm:cxn modelId="{6D2161B1-B894-4654-9C3E-E1260540E976}" type="presParOf" srcId="{65F4F5BA-0967-4D70-B7EE-C90A486DB108}" destId="{191C2A25-6C6F-4CE9-9983-3835BE35D664}" srcOrd="1" destOrd="0" presId="urn:microsoft.com/office/officeart/2005/8/layout/hierarchy2"/>
    <dgm:cxn modelId="{A7FDA2DD-E5AA-49B5-89D8-E04C9DF7DDB6}" type="presParOf" srcId="{1EFAE92F-19BA-443F-91C6-3302D959889E}" destId="{922F099A-D711-4FE7-B1F7-2E9085C43A45}" srcOrd="2" destOrd="0" presId="urn:microsoft.com/office/officeart/2005/8/layout/hierarchy2"/>
    <dgm:cxn modelId="{D40BC4C7-6F54-47A2-9756-1641B74FAC8A}" type="presParOf" srcId="{922F099A-D711-4FE7-B1F7-2E9085C43A45}" destId="{865C88BD-4321-47E9-BF2F-C9DC66DCB817}" srcOrd="0" destOrd="0" presId="urn:microsoft.com/office/officeart/2005/8/layout/hierarchy2"/>
    <dgm:cxn modelId="{AD421615-BA0D-4B96-89EB-B715E942FE60}" type="presParOf" srcId="{1EFAE92F-19BA-443F-91C6-3302D959889E}" destId="{B495CC80-2633-417A-8F00-15143B89D7FD}" srcOrd="3" destOrd="0" presId="urn:microsoft.com/office/officeart/2005/8/layout/hierarchy2"/>
    <dgm:cxn modelId="{39F410EF-1757-4ABC-9F41-B1615A73EF1E}" type="presParOf" srcId="{B495CC80-2633-417A-8F00-15143B89D7FD}" destId="{6A5AA287-A6CC-4DC1-8D2D-77368286D887}" srcOrd="0" destOrd="0" presId="urn:microsoft.com/office/officeart/2005/8/layout/hierarchy2"/>
    <dgm:cxn modelId="{6E794559-3E76-484F-ACF1-4B865DDD83F6}" type="presParOf" srcId="{B495CC80-2633-417A-8F00-15143B89D7FD}" destId="{3A5D4DB8-250A-4958-9624-1BC7CF989385}" srcOrd="1" destOrd="0" presId="urn:microsoft.com/office/officeart/2005/8/layout/hierarchy2"/>
    <dgm:cxn modelId="{8EDC43CE-2D4B-4618-935A-EACBB77B15C2}" type="presParOf" srcId="{3A5D4DB8-250A-4958-9624-1BC7CF989385}" destId="{A869D7F2-335B-459F-817A-C1590F33B926}" srcOrd="0" destOrd="0" presId="urn:microsoft.com/office/officeart/2005/8/layout/hierarchy2"/>
    <dgm:cxn modelId="{BC070A05-7274-4A4B-864B-58A1C85E32CF}" type="presParOf" srcId="{A869D7F2-335B-459F-817A-C1590F33B926}" destId="{06FC9C1E-51A5-445A-BCFC-F3F9A3F5288B}" srcOrd="0" destOrd="0" presId="urn:microsoft.com/office/officeart/2005/8/layout/hierarchy2"/>
    <dgm:cxn modelId="{2CDBF162-0A2B-496A-A64F-DD0B7DD87EF8}" type="presParOf" srcId="{3A5D4DB8-250A-4958-9624-1BC7CF989385}" destId="{1BDE587B-3EFE-4579-A6AB-E4CF968B52D1}" srcOrd="1" destOrd="0" presId="urn:microsoft.com/office/officeart/2005/8/layout/hierarchy2"/>
    <dgm:cxn modelId="{B89BB110-E679-40D7-BD12-4D9BE7BE1C96}" type="presParOf" srcId="{1BDE587B-3EFE-4579-A6AB-E4CF968B52D1}" destId="{5743DC43-4C2A-4053-AE16-4B79BF7A5445}" srcOrd="0" destOrd="0" presId="urn:microsoft.com/office/officeart/2005/8/layout/hierarchy2"/>
    <dgm:cxn modelId="{D90F0029-F4A3-4C23-B751-CAA11B6156CF}" type="presParOf" srcId="{1BDE587B-3EFE-4579-A6AB-E4CF968B52D1}" destId="{7EA4E7D2-846B-4D83-AAC0-26CE8635354F}" srcOrd="1" destOrd="0" presId="urn:microsoft.com/office/officeart/2005/8/layout/hierarchy2"/>
    <dgm:cxn modelId="{ED349D9A-1DAB-4293-A646-07E9C42951A6}" type="presParOf" srcId="{3A5D4DB8-250A-4958-9624-1BC7CF989385}" destId="{681D6EBD-4FE6-4B2E-8812-81FD9DF19390}" srcOrd="2" destOrd="0" presId="urn:microsoft.com/office/officeart/2005/8/layout/hierarchy2"/>
    <dgm:cxn modelId="{6F0A7B2B-0C31-4081-905F-4C2CD287B52F}" type="presParOf" srcId="{681D6EBD-4FE6-4B2E-8812-81FD9DF19390}" destId="{FDD2D58C-9821-428C-85CD-FBCEF571CC0E}" srcOrd="0" destOrd="0" presId="urn:microsoft.com/office/officeart/2005/8/layout/hierarchy2"/>
    <dgm:cxn modelId="{00EC2082-9B2E-4361-B1E7-34B8DEBAF2D6}" type="presParOf" srcId="{3A5D4DB8-250A-4958-9624-1BC7CF989385}" destId="{54F3113F-83E3-4811-A27A-BC2F95322A9D}" srcOrd="3" destOrd="0" presId="urn:microsoft.com/office/officeart/2005/8/layout/hierarchy2"/>
    <dgm:cxn modelId="{6E0EB4B5-3CC1-49E2-B8DD-C0EAE50C6F64}" type="presParOf" srcId="{54F3113F-83E3-4811-A27A-BC2F95322A9D}" destId="{18521E7B-FEC2-44BF-A04E-9410D04D2859}" srcOrd="0" destOrd="0" presId="urn:microsoft.com/office/officeart/2005/8/layout/hierarchy2"/>
    <dgm:cxn modelId="{42F52754-160C-48D0-B3E4-10DA8C0891D4}" type="presParOf" srcId="{54F3113F-83E3-4811-A27A-BC2F95322A9D}" destId="{609832E1-2725-48D0-B193-0B5C5CCBE0BF}" srcOrd="1" destOrd="0" presId="urn:microsoft.com/office/officeart/2005/8/layout/hierarchy2"/>
    <dgm:cxn modelId="{21C8D732-F348-437E-95E9-D4325867141D}" type="presParOf" srcId="{6D93E82B-72F6-4470-849C-E407A6B5DE92}" destId="{300C1604-9E50-4325-964D-C8CC47693C9E}" srcOrd="2" destOrd="0" presId="urn:microsoft.com/office/officeart/2005/8/layout/hierarchy2"/>
    <dgm:cxn modelId="{EABE2A0C-D98E-4AFE-9BD4-D4A7B07A94A8}" type="presParOf" srcId="{300C1604-9E50-4325-964D-C8CC47693C9E}" destId="{3EA89B40-AF3B-4D98-9CD7-A97A1C9A7318}" srcOrd="0" destOrd="0" presId="urn:microsoft.com/office/officeart/2005/8/layout/hierarchy2"/>
    <dgm:cxn modelId="{58390126-8710-452E-968A-A253A52BB7A1}" type="presParOf" srcId="{6D93E82B-72F6-4470-849C-E407A6B5DE92}" destId="{9DD9DC97-8690-4E03-A082-10FBD5A7E5F3}" srcOrd="3" destOrd="0" presId="urn:microsoft.com/office/officeart/2005/8/layout/hierarchy2"/>
    <dgm:cxn modelId="{D052658E-7BF3-42EB-AADD-6B305CB96BE9}" type="presParOf" srcId="{9DD9DC97-8690-4E03-A082-10FBD5A7E5F3}" destId="{E8E8F51C-9179-4F13-BBBA-90D2752354FE}" srcOrd="0" destOrd="0" presId="urn:microsoft.com/office/officeart/2005/8/layout/hierarchy2"/>
    <dgm:cxn modelId="{859D3908-4C8A-4B4A-A00D-4C878BDC3CC9}" type="presParOf" srcId="{9DD9DC97-8690-4E03-A082-10FBD5A7E5F3}" destId="{5176FC51-8FBE-4EE5-B9CE-3DCB2CF28F2A}" srcOrd="1" destOrd="0" presId="urn:microsoft.com/office/officeart/2005/8/layout/hierarchy2"/>
    <dgm:cxn modelId="{1DABCC61-5D68-4981-989D-C5769E4F1589}" type="presParOf" srcId="{5176FC51-8FBE-4EE5-B9CE-3DCB2CF28F2A}" destId="{EFE71541-D7FA-49D2-A4F0-B99C885B94BC}" srcOrd="0" destOrd="0" presId="urn:microsoft.com/office/officeart/2005/8/layout/hierarchy2"/>
    <dgm:cxn modelId="{C7610C36-5A25-4416-987D-5E236E71CDEC}" type="presParOf" srcId="{EFE71541-D7FA-49D2-A4F0-B99C885B94BC}" destId="{B8E42C60-AE9E-4E45-863E-2B3FCFB1B84E}" srcOrd="0" destOrd="0" presId="urn:microsoft.com/office/officeart/2005/8/layout/hierarchy2"/>
    <dgm:cxn modelId="{8223BC45-1390-4245-ACD7-62BA4D2ABBB2}" type="presParOf" srcId="{5176FC51-8FBE-4EE5-B9CE-3DCB2CF28F2A}" destId="{338803CB-0A44-4B80-8273-9BB46A49682A}" srcOrd="1" destOrd="0" presId="urn:microsoft.com/office/officeart/2005/8/layout/hierarchy2"/>
    <dgm:cxn modelId="{5C36366A-3FFB-46C6-8EC5-2142726B6425}" type="presParOf" srcId="{338803CB-0A44-4B80-8273-9BB46A49682A}" destId="{FC2D83F3-728F-42E3-8144-BC9FF2CEE404}" srcOrd="0" destOrd="0" presId="urn:microsoft.com/office/officeart/2005/8/layout/hierarchy2"/>
    <dgm:cxn modelId="{C88CEA75-6B68-44E1-8627-CB644132495F}" type="presParOf" srcId="{338803CB-0A44-4B80-8273-9BB46A49682A}" destId="{AA46D260-24AE-4C03-A664-91C668559DFC}" srcOrd="1" destOrd="0" presId="urn:microsoft.com/office/officeart/2005/8/layout/hierarchy2"/>
    <dgm:cxn modelId="{6AD66753-105D-4133-832C-D31FAEB78E2E}" type="presParOf" srcId="{5176FC51-8FBE-4EE5-B9CE-3DCB2CF28F2A}" destId="{0C002880-3F3B-4E27-8260-340EF2BE9BAD}" srcOrd="2" destOrd="0" presId="urn:microsoft.com/office/officeart/2005/8/layout/hierarchy2"/>
    <dgm:cxn modelId="{C1BE6E13-D9DB-4D5A-BC5E-8B5B45D36927}" type="presParOf" srcId="{0C002880-3F3B-4E27-8260-340EF2BE9BAD}" destId="{AEF3E22D-7E71-41D9-A5C0-4EB5627BA244}" srcOrd="0" destOrd="0" presId="urn:microsoft.com/office/officeart/2005/8/layout/hierarchy2"/>
    <dgm:cxn modelId="{12089E99-BF35-42B7-96A2-9240DE3663CC}" type="presParOf" srcId="{5176FC51-8FBE-4EE5-B9CE-3DCB2CF28F2A}" destId="{14C9E511-7F8B-42DD-A1D2-CC7749989FB7}" srcOrd="3" destOrd="0" presId="urn:microsoft.com/office/officeart/2005/8/layout/hierarchy2"/>
    <dgm:cxn modelId="{9ED54BD1-C5A5-4EED-8F14-B8AD602E7642}" type="presParOf" srcId="{14C9E511-7F8B-42DD-A1D2-CC7749989FB7}" destId="{D2CBAE62-B34F-415E-8913-556EC91A7F7D}" srcOrd="0" destOrd="0" presId="urn:microsoft.com/office/officeart/2005/8/layout/hierarchy2"/>
    <dgm:cxn modelId="{FF14541A-032A-480D-8D68-86FD227257D2}" type="presParOf" srcId="{14C9E511-7F8B-42DD-A1D2-CC7749989FB7}" destId="{F3E101DC-15C6-417C-915C-C1B3D7541A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AF0D87-F2DE-4864-9648-F8E07B21C0B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A92658-D2AC-41BE-BBF7-B82A1E987B69}">
      <dgm:prSet phldrT="[文本]"/>
      <dgm:spPr/>
      <dgm:t>
        <a:bodyPr/>
        <a:lstStyle/>
        <a:p>
          <a:r>
            <a:rPr lang="zh-CN" altLang="en-US" dirty="0"/>
            <a:t>常量</a:t>
          </a:r>
        </a:p>
      </dgm:t>
    </dgm:pt>
    <dgm:pt modelId="{F688381D-F7D0-4035-9D52-75B90C56EBCA}" type="parTrans" cxnId="{F17C6278-522F-4BEF-A36D-D4CF2C941881}">
      <dgm:prSet/>
      <dgm:spPr/>
      <dgm:t>
        <a:bodyPr/>
        <a:lstStyle/>
        <a:p>
          <a:endParaRPr lang="zh-CN" altLang="en-US"/>
        </a:p>
      </dgm:t>
    </dgm:pt>
    <dgm:pt modelId="{F011A6D2-AE0C-4937-8B6D-CC13EDA88828}" type="sibTrans" cxnId="{F17C6278-522F-4BEF-A36D-D4CF2C941881}">
      <dgm:prSet/>
      <dgm:spPr/>
      <dgm:t>
        <a:bodyPr/>
        <a:lstStyle/>
        <a:p>
          <a:endParaRPr lang="zh-CN" altLang="en-US"/>
        </a:p>
      </dgm:t>
    </dgm:pt>
    <dgm:pt modelId="{20BE4EDB-6E62-4130-9F00-7F0211552D09}">
      <dgm:prSet phldrT="[文本]"/>
      <dgm:spPr/>
      <dgm:t>
        <a:bodyPr/>
        <a:lstStyle/>
        <a:p>
          <a:r>
            <a:rPr lang="zh-CN" altLang="en-US" dirty="0"/>
            <a:t>字面量</a:t>
          </a:r>
        </a:p>
      </dgm:t>
    </dgm:pt>
    <dgm:pt modelId="{55C74692-2988-4FE1-A379-2E58CE7142E5}" type="parTrans" cxnId="{D03DD0CD-3F87-4FE0-8E1A-B7C857E01835}">
      <dgm:prSet/>
      <dgm:spPr/>
      <dgm:t>
        <a:bodyPr/>
        <a:lstStyle/>
        <a:p>
          <a:endParaRPr lang="zh-CN" altLang="en-US"/>
        </a:p>
      </dgm:t>
    </dgm:pt>
    <dgm:pt modelId="{6D1E159D-30E0-42EF-BBB0-7920403980AB}" type="sibTrans" cxnId="{D03DD0CD-3F87-4FE0-8E1A-B7C857E01835}">
      <dgm:prSet/>
      <dgm:spPr/>
      <dgm:t>
        <a:bodyPr/>
        <a:lstStyle/>
        <a:p>
          <a:endParaRPr lang="zh-CN" altLang="en-US"/>
        </a:p>
      </dgm:t>
    </dgm:pt>
    <dgm:pt modelId="{5081EFE6-7259-4C74-BECB-1A1D2B2BA07C}">
      <dgm:prSet phldrT="[文本]"/>
      <dgm:spPr/>
      <dgm:t>
        <a:bodyPr/>
        <a:lstStyle/>
        <a:p>
          <a:r>
            <a:rPr lang="zh-CN" altLang="en-US" dirty="0"/>
            <a:t>符号常量</a:t>
          </a:r>
        </a:p>
      </dgm:t>
    </dgm:pt>
    <dgm:pt modelId="{83A2A4E3-3769-4752-8C8B-F6C213D8D43D}" type="parTrans" cxnId="{15990CB3-3042-48A2-8FEB-5078097E083E}">
      <dgm:prSet/>
      <dgm:spPr/>
      <dgm:t>
        <a:bodyPr/>
        <a:lstStyle/>
        <a:p>
          <a:endParaRPr lang="zh-CN" altLang="en-US"/>
        </a:p>
      </dgm:t>
    </dgm:pt>
    <dgm:pt modelId="{649D8F7E-A86D-4EF0-BC99-9F7FDFCE9D21}" type="sibTrans" cxnId="{15990CB3-3042-48A2-8FEB-5078097E083E}">
      <dgm:prSet/>
      <dgm:spPr/>
      <dgm:t>
        <a:bodyPr/>
        <a:lstStyle/>
        <a:p>
          <a:endParaRPr lang="zh-CN" altLang="en-US"/>
        </a:p>
      </dgm:t>
    </dgm:pt>
    <dgm:pt modelId="{64726C65-EDE4-4E83-B82F-00FFB4C991E9}">
      <dgm:prSet phldrT="[文本]"/>
      <dgm:spPr/>
      <dgm:t>
        <a:bodyPr/>
        <a:lstStyle/>
        <a:p>
          <a:r>
            <a:rPr lang="zh-CN" altLang="en-US" dirty="0"/>
            <a:t>整数常量</a:t>
          </a:r>
        </a:p>
      </dgm:t>
    </dgm:pt>
    <dgm:pt modelId="{010D365A-F838-43A7-BD5C-973BE3A71864}" type="parTrans" cxnId="{4392DDC8-A3C5-4FA7-9C67-5E3949E363B7}">
      <dgm:prSet/>
      <dgm:spPr/>
      <dgm:t>
        <a:bodyPr/>
        <a:lstStyle/>
        <a:p>
          <a:endParaRPr lang="zh-CN" altLang="en-US"/>
        </a:p>
      </dgm:t>
    </dgm:pt>
    <dgm:pt modelId="{700751AC-0DEC-46EE-806E-7B24CAD52B2F}" type="sibTrans" cxnId="{4392DDC8-A3C5-4FA7-9C67-5E3949E363B7}">
      <dgm:prSet/>
      <dgm:spPr/>
      <dgm:t>
        <a:bodyPr/>
        <a:lstStyle/>
        <a:p>
          <a:endParaRPr lang="zh-CN" altLang="en-US"/>
        </a:p>
      </dgm:t>
    </dgm:pt>
    <dgm:pt modelId="{5CDEE192-394A-4769-A14F-1A05C53E02FC}">
      <dgm:prSet phldrT="[文本]"/>
      <dgm:spPr/>
      <dgm:t>
        <a:bodyPr/>
        <a:lstStyle/>
        <a:p>
          <a:r>
            <a:rPr lang="zh-CN" altLang="en-US" dirty="0"/>
            <a:t>实型常量</a:t>
          </a:r>
        </a:p>
      </dgm:t>
    </dgm:pt>
    <dgm:pt modelId="{0719251F-0DF9-4545-BCD2-0B2D06F376ED}" type="parTrans" cxnId="{7382647E-87B1-4A95-9579-1BCD4AFC9D56}">
      <dgm:prSet/>
      <dgm:spPr/>
      <dgm:t>
        <a:bodyPr/>
        <a:lstStyle/>
        <a:p>
          <a:endParaRPr lang="zh-CN" altLang="en-US"/>
        </a:p>
      </dgm:t>
    </dgm:pt>
    <dgm:pt modelId="{279592D0-74F3-45C9-A9B6-838309E3EB65}" type="sibTrans" cxnId="{7382647E-87B1-4A95-9579-1BCD4AFC9D56}">
      <dgm:prSet/>
      <dgm:spPr/>
      <dgm:t>
        <a:bodyPr/>
        <a:lstStyle/>
        <a:p>
          <a:endParaRPr lang="zh-CN" altLang="en-US"/>
        </a:p>
      </dgm:t>
    </dgm:pt>
    <dgm:pt modelId="{FDB45037-80EC-4BA0-85EB-6597053948CA}">
      <dgm:prSet phldrT="[文本]"/>
      <dgm:spPr/>
      <dgm:t>
        <a:bodyPr/>
        <a:lstStyle/>
        <a:p>
          <a:r>
            <a:rPr lang="zh-CN" altLang="en-US" dirty="0"/>
            <a:t>字符常量</a:t>
          </a:r>
        </a:p>
      </dgm:t>
    </dgm:pt>
    <dgm:pt modelId="{1C2DAD8A-7BC0-4221-A42A-AB58D4A152AD}" type="parTrans" cxnId="{A3696FDC-9C3D-44F4-AA2F-E97BDAC09A23}">
      <dgm:prSet/>
      <dgm:spPr/>
      <dgm:t>
        <a:bodyPr/>
        <a:lstStyle/>
        <a:p>
          <a:endParaRPr lang="zh-CN" altLang="en-US"/>
        </a:p>
      </dgm:t>
    </dgm:pt>
    <dgm:pt modelId="{07907DFB-B440-472F-99FF-0E2C4251E30A}" type="sibTrans" cxnId="{A3696FDC-9C3D-44F4-AA2F-E97BDAC09A23}">
      <dgm:prSet/>
      <dgm:spPr/>
      <dgm:t>
        <a:bodyPr/>
        <a:lstStyle/>
        <a:p>
          <a:endParaRPr lang="zh-CN" altLang="en-US"/>
        </a:p>
      </dgm:t>
    </dgm:pt>
    <dgm:pt modelId="{1524B1AB-B775-4A4C-8F8A-7EE25A4CA4D3}">
      <dgm:prSet phldrT="[文本]"/>
      <dgm:spPr/>
      <dgm:t>
        <a:bodyPr/>
        <a:lstStyle/>
        <a:p>
          <a:r>
            <a:rPr lang="zh-CN" altLang="en-US" dirty="0"/>
            <a:t>字符串常量</a:t>
          </a:r>
        </a:p>
      </dgm:t>
    </dgm:pt>
    <dgm:pt modelId="{A789286F-8B22-4E99-95F1-9435352F7E8F}" type="parTrans" cxnId="{3C105677-2166-4814-AC13-B2844BF59C05}">
      <dgm:prSet/>
      <dgm:spPr/>
      <dgm:t>
        <a:bodyPr/>
        <a:lstStyle/>
        <a:p>
          <a:endParaRPr lang="zh-CN" altLang="en-US"/>
        </a:p>
      </dgm:t>
    </dgm:pt>
    <dgm:pt modelId="{B7E051D1-39E3-4379-B9E5-913F47E35324}" type="sibTrans" cxnId="{3C105677-2166-4814-AC13-B2844BF59C05}">
      <dgm:prSet/>
      <dgm:spPr/>
      <dgm:t>
        <a:bodyPr/>
        <a:lstStyle/>
        <a:p>
          <a:endParaRPr lang="zh-CN" altLang="en-US"/>
        </a:p>
      </dgm:t>
    </dgm:pt>
    <dgm:pt modelId="{CDD397AF-4C47-40FD-8C32-4BFE90A04621}" type="pres">
      <dgm:prSet presAssocID="{41AF0D87-F2DE-4864-9648-F8E07B21C0B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AB502F0-4685-468D-AB6A-4EEDA59028A3}" type="pres">
      <dgm:prSet presAssocID="{ACA92658-D2AC-41BE-BBF7-B82A1E987B69}" presName="root1" presStyleCnt="0"/>
      <dgm:spPr/>
    </dgm:pt>
    <dgm:pt modelId="{F6A31F06-A7E4-4032-A40A-C95F0EBFBC27}" type="pres">
      <dgm:prSet presAssocID="{ACA92658-D2AC-41BE-BBF7-B82A1E987B69}" presName="LevelOneTextNode" presStyleLbl="node0" presStyleIdx="0" presStyleCnt="1" custLinFactX="-29863" custLinFactNeighborX="-100000" custLinFactNeighborY="308">
        <dgm:presLayoutVars>
          <dgm:chPref val="3"/>
        </dgm:presLayoutVars>
      </dgm:prSet>
      <dgm:spPr/>
    </dgm:pt>
    <dgm:pt modelId="{A746D560-4638-4F65-992A-5901A3DCA442}" type="pres">
      <dgm:prSet presAssocID="{ACA92658-D2AC-41BE-BBF7-B82A1E987B69}" presName="level2hierChild" presStyleCnt="0"/>
      <dgm:spPr/>
    </dgm:pt>
    <dgm:pt modelId="{F9B4E0F3-6645-4520-BB24-FCB2B5FD3520}" type="pres">
      <dgm:prSet presAssocID="{55C74692-2988-4FE1-A379-2E58CE7142E5}" presName="conn2-1" presStyleLbl="parChTrans1D2" presStyleIdx="0" presStyleCnt="2"/>
      <dgm:spPr/>
    </dgm:pt>
    <dgm:pt modelId="{0727177E-FE56-4B9A-ADA4-6541C81B5ABF}" type="pres">
      <dgm:prSet presAssocID="{55C74692-2988-4FE1-A379-2E58CE7142E5}" presName="connTx" presStyleLbl="parChTrans1D2" presStyleIdx="0" presStyleCnt="2"/>
      <dgm:spPr/>
    </dgm:pt>
    <dgm:pt modelId="{B57564D7-3E74-46C9-A6BE-DA74293F8E8C}" type="pres">
      <dgm:prSet presAssocID="{20BE4EDB-6E62-4130-9F00-7F0211552D09}" presName="root2" presStyleCnt="0"/>
      <dgm:spPr/>
    </dgm:pt>
    <dgm:pt modelId="{C2AB33E1-03B7-4586-944C-51E13C816E15}" type="pres">
      <dgm:prSet presAssocID="{20BE4EDB-6E62-4130-9F00-7F0211552D09}" presName="LevelTwoTextNode" presStyleLbl="node2" presStyleIdx="0" presStyleCnt="2">
        <dgm:presLayoutVars>
          <dgm:chPref val="3"/>
        </dgm:presLayoutVars>
      </dgm:prSet>
      <dgm:spPr/>
    </dgm:pt>
    <dgm:pt modelId="{ACE06008-061B-4EE1-B97A-1076533231D2}" type="pres">
      <dgm:prSet presAssocID="{20BE4EDB-6E62-4130-9F00-7F0211552D09}" presName="level3hierChild" presStyleCnt="0"/>
      <dgm:spPr/>
    </dgm:pt>
    <dgm:pt modelId="{06B01C58-AFAC-4B67-8A13-9316BD47C718}" type="pres">
      <dgm:prSet presAssocID="{010D365A-F838-43A7-BD5C-973BE3A71864}" presName="conn2-1" presStyleLbl="parChTrans1D3" presStyleIdx="0" presStyleCnt="4"/>
      <dgm:spPr/>
    </dgm:pt>
    <dgm:pt modelId="{A0FC4B0C-DAD7-4B8F-A410-144E42C69C06}" type="pres">
      <dgm:prSet presAssocID="{010D365A-F838-43A7-BD5C-973BE3A71864}" presName="connTx" presStyleLbl="parChTrans1D3" presStyleIdx="0" presStyleCnt="4"/>
      <dgm:spPr/>
    </dgm:pt>
    <dgm:pt modelId="{155EEB32-7C30-4B75-8C06-709CACE1B8F6}" type="pres">
      <dgm:prSet presAssocID="{64726C65-EDE4-4E83-B82F-00FFB4C991E9}" presName="root2" presStyleCnt="0"/>
      <dgm:spPr/>
    </dgm:pt>
    <dgm:pt modelId="{8C71FC2D-9567-4117-A33C-E3A585F57861}" type="pres">
      <dgm:prSet presAssocID="{64726C65-EDE4-4E83-B82F-00FFB4C991E9}" presName="LevelTwoTextNode" presStyleLbl="node3" presStyleIdx="0" presStyleCnt="4">
        <dgm:presLayoutVars>
          <dgm:chPref val="3"/>
        </dgm:presLayoutVars>
      </dgm:prSet>
      <dgm:spPr/>
    </dgm:pt>
    <dgm:pt modelId="{5862D6F6-57AD-451D-BFCC-984AB9F5CF86}" type="pres">
      <dgm:prSet presAssocID="{64726C65-EDE4-4E83-B82F-00FFB4C991E9}" presName="level3hierChild" presStyleCnt="0"/>
      <dgm:spPr/>
    </dgm:pt>
    <dgm:pt modelId="{D66DA1D7-2A81-4DE6-94F0-D4E679295968}" type="pres">
      <dgm:prSet presAssocID="{0719251F-0DF9-4545-BCD2-0B2D06F376ED}" presName="conn2-1" presStyleLbl="parChTrans1D3" presStyleIdx="1" presStyleCnt="4"/>
      <dgm:spPr/>
    </dgm:pt>
    <dgm:pt modelId="{84D736C8-59DE-439E-BB60-C68D2E162651}" type="pres">
      <dgm:prSet presAssocID="{0719251F-0DF9-4545-BCD2-0B2D06F376ED}" presName="connTx" presStyleLbl="parChTrans1D3" presStyleIdx="1" presStyleCnt="4"/>
      <dgm:spPr/>
    </dgm:pt>
    <dgm:pt modelId="{EDE3432A-309E-4F0B-8A47-B8CEA64CD7CA}" type="pres">
      <dgm:prSet presAssocID="{5CDEE192-394A-4769-A14F-1A05C53E02FC}" presName="root2" presStyleCnt="0"/>
      <dgm:spPr/>
    </dgm:pt>
    <dgm:pt modelId="{2B0DF5EA-6308-4301-A1B4-EF43D574D658}" type="pres">
      <dgm:prSet presAssocID="{5CDEE192-394A-4769-A14F-1A05C53E02FC}" presName="LevelTwoTextNode" presStyleLbl="node3" presStyleIdx="1" presStyleCnt="4">
        <dgm:presLayoutVars>
          <dgm:chPref val="3"/>
        </dgm:presLayoutVars>
      </dgm:prSet>
      <dgm:spPr/>
    </dgm:pt>
    <dgm:pt modelId="{795D5119-9AEB-4588-9818-722C7B8A1D10}" type="pres">
      <dgm:prSet presAssocID="{5CDEE192-394A-4769-A14F-1A05C53E02FC}" presName="level3hierChild" presStyleCnt="0"/>
      <dgm:spPr/>
    </dgm:pt>
    <dgm:pt modelId="{66477EF0-A69F-4F67-B9F7-664C16DFBE1D}" type="pres">
      <dgm:prSet presAssocID="{1C2DAD8A-7BC0-4221-A42A-AB58D4A152AD}" presName="conn2-1" presStyleLbl="parChTrans1D3" presStyleIdx="2" presStyleCnt="4"/>
      <dgm:spPr/>
    </dgm:pt>
    <dgm:pt modelId="{69EA2D35-0AEB-412D-BE92-87A4652B2659}" type="pres">
      <dgm:prSet presAssocID="{1C2DAD8A-7BC0-4221-A42A-AB58D4A152AD}" presName="connTx" presStyleLbl="parChTrans1D3" presStyleIdx="2" presStyleCnt="4"/>
      <dgm:spPr/>
    </dgm:pt>
    <dgm:pt modelId="{3AEB7D7D-22AE-4BB3-8B80-54534D69F58C}" type="pres">
      <dgm:prSet presAssocID="{FDB45037-80EC-4BA0-85EB-6597053948CA}" presName="root2" presStyleCnt="0"/>
      <dgm:spPr/>
    </dgm:pt>
    <dgm:pt modelId="{567D3E3D-0BED-47CD-AAC9-6D8654BAB5F6}" type="pres">
      <dgm:prSet presAssocID="{FDB45037-80EC-4BA0-85EB-6597053948CA}" presName="LevelTwoTextNode" presStyleLbl="node3" presStyleIdx="2" presStyleCnt="4">
        <dgm:presLayoutVars>
          <dgm:chPref val="3"/>
        </dgm:presLayoutVars>
      </dgm:prSet>
      <dgm:spPr/>
    </dgm:pt>
    <dgm:pt modelId="{0958154D-8D4D-4870-8D9B-73401B728DD9}" type="pres">
      <dgm:prSet presAssocID="{FDB45037-80EC-4BA0-85EB-6597053948CA}" presName="level3hierChild" presStyleCnt="0"/>
      <dgm:spPr/>
    </dgm:pt>
    <dgm:pt modelId="{AF23A04B-8D05-4130-810F-DFDC00B09E67}" type="pres">
      <dgm:prSet presAssocID="{A789286F-8B22-4E99-95F1-9435352F7E8F}" presName="conn2-1" presStyleLbl="parChTrans1D3" presStyleIdx="3" presStyleCnt="4"/>
      <dgm:spPr/>
    </dgm:pt>
    <dgm:pt modelId="{4402B494-9090-41B6-8C37-600A2194E3F7}" type="pres">
      <dgm:prSet presAssocID="{A789286F-8B22-4E99-95F1-9435352F7E8F}" presName="connTx" presStyleLbl="parChTrans1D3" presStyleIdx="3" presStyleCnt="4"/>
      <dgm:spPr/>
    </dgm:pt>
    <dgm:pt modelId="{256A5208-EC8F-4A55-8113-EFD4BFF2E92E}" type="pres">
      <dgm:prSet presAssocID="{1524B1AB-B775-4A4C-8F8A-7EE25A4CA4D3}" presName="root2" presStyleCnt="0"/>
      <dgm:spPr/>
    </dgm:pt>
    <dgm:pt modelId="{DEDA0507-C8F6-4519-82CF-775EE439ED54}" type="pres">
      <dgm:prSet presAssocID="{1524B1AB-B775-4A4C-8F8A-7EE25A4CA4D3}" presName="LevelTwoTextNode" presStyleLbl="node3" presStyleIdx="3" presStyleCnt="4">
        <dgm:presLayoutVars>
          <dgm:chPref val="3"/>
        </dgm:presLayoutVars>
      </dgm:prSet>
      <dgm:spPr/>
    </dgm:pt>
    <dgm:pt modelId="{F22C3F0E-6419-40C6-9936-840A17124507}" type="pres">
      <dgm:prSet presAssocID="{1524B1AB-B775-4A4C-8F8A-7EE25A4CA4D3}" presName="level3hierChild" presStyleCnt="0"/>
      <dgm:spPr/>
    </dgm:pt>
    <dgm:pt modelId="{8EC139B4-6084-4A96-8D1A-51B4D03C71D5}" type="pres">
      <dgm:prSet presAssocID="{83A2A4E3-3769-4752-8C8B-F6C213D8D43D}" presName="conn2-1" presStyleLbl="parChTrans1D2" presStyleIdx="1" presStyleCnt="2"/>
      <dgm:spPr/>
    </dgm:pt>
    <dgm:pt modelId="{6A334FB8-51EC-443F-A202-41B0C90A93BE}" type="pres">
      <dgm:prSet presAssocID="{83A2A4E3-3769-4752-8C8B-F6C213D8D43D}" presName="connTx" presStyleLbl="parChTrans1D2" presStyleIdx="1" presStyleCnt="2"/>
      <dgm:spPr/>
    </dgm:pt>
    <dgm:pt modelId="{3B40F7A9-1945-4DF4-B0AE-6DD99805038F}" type="pres">
      <dgm:prSet presAssocID="{5081EFE6-7259-4C74-BECB-1A1D2B2BA07C}" presName="root2" presStyleCnt="0"/>
      <dgm:spPr/>
    </dgm:pt>
    <dgm:pt modelId="{B70E7D30-ED45-4111-8913-EACC585A2ECB}" type="pres">
      <dgm:prSet presAssocID="{5081EFE6-7259-4C74-BECB-1A1D2B2BA07C}" presName="LevelTwoTextNode" presStyleLbl="node2" presStyleIdx="1" presStyleCnt="2">
        <dgm:presLayoutVars>
          <dgm:chPref val="3"/>
        </dgm:presLayoutVars>
      </dgm:prSet>
      <dgm:spPr/>
    </dgm:pt>
    <dgm:pt modelId="{AD80B1F3-51F3-427C-89C6-8450D9196988}" type="pres">
      <dgm:prSet presAssocID="{5081EFE6-7259-4C74-BECB-1A1D2B2BA07C}" presName="level3hierChild" presStyleCnt="0"/>
      <dgm:spPr/>
    </dgm:pt>
  </dgm:ptLst>
  <dgm:cxnLst>
    <dgm:cxn modelId="{3F67B806-CBB7-4CE9-89E6-DFBAC44C4F72}" type="presOf" srcId="{A789286F-8B22-4E99-95F1-9435352F7E8F}" destId="{AF23A04B-8D05-4130-810F-DFDC00B09E67}" srcOrd="0" destOrd="0" presId="urn:microsoft.com/office/officeart/2008/layout/HorizontalMultiLevelHierarchy"/>
    <dgm:cxn modelId="{A7B8FA0B-C68D-42A5-9D56-E0C71459BB90}" type="presOf" srcId="{0719251F-0DF9-4545-BCD2-0B2D06F376ED}" destId="{84D736C8-59DE-439E-BB60-C68D2E162651}" srcOrd="1" destOrd="0" presId="urn:microsoft.com/office/officeart/2008/layout/HorizontalMultiLevelHierarchy"/>
    <dgm:cxn modelId="{FE04C00F-C8E1-4373-81A0-C5191EB7329E}" type="presOf" srcId="{0719251F-0DF9-4545-BCD2-0B2D06F376ED}" destId="{D66DA1D7-2A81-4DE6-94F0-D4E679295968}" srcOrd="0" destOrd="0" presId="urn:microsoft.com/office/officeart/2008/layout/HorizontalMultiLevelHierarchy"/>
    <dgm:cxn modelId="{F3CF2D19-4DC0-4F43-A1B5-F3BB11185AD9}" type="presOf" srcId="{5CDEE192-394A-4769-A14F-1A05C53E02FC}" destId="{2B0DF5EA-6308-4301-A1B4-EF43D574D658}" srcOrd="0" destOrd="0" presId="urn:microsoft.com/office/officeart/2008/layout/HorizontalMultiLevelHierarchy"/>
    <dgm:cxn modelId="{65DB641D-31B8-4613-8A02-5C7D6ECBBBBD}" type="presOf" srcId="{20BE4EDB-6E62-4130-9F00-7F0211552D09}" destId="{C2AB33E1-03B7-4586-944C-51E13C816E15}" srcOrd="0" destOrd="0" presId="urn:microsoft.com/office/officeart/2008/layout/HorizontalMultiLevelHierarchy"/>
    <dgm:cxn modelId="{67A40622-3B60-4522-AD9D-59A097D37081}" type="presOf" srcId="{010D365A-F838-43A7-BD5C-973BE3A71864}" destId="{06B01C58-AFAC-4B67-8A13-9316BD47C718}" srcOrd="0" destOrd="0" presId="urn:microsoft.com/office/officeart/2008/layout/HorizontalMultiLevelHierarchy"/>
    <dgm:cxn modelId="{ED32652E-4BB6-499F-B7C4-85D8D09B45D2}" type="presOf" srcId="{FDB45037-80EC-4BA0-85EB-6597053948CA}" destId="{567D3E3D-0BED-47CD-AAC9-6D8654BAB5F6}" srcOrd="0" destOrd="0" presId="urn:microsoft.com/office/officeart/2008/layout/HorizontalMultiLevelHierarchy"/>
    <dgm:cxn modelId="{60428232-DE62-4484-885E-3A7D8751EAB3}" type="presOf" srcId="{83A2A4E3-3769-4752-8C8B-F6C213D8D43D}" destId="{6A334FB8-51EC-443F-A202-41B0C90A93BE}" srcOrd="1" destOrd="0" presId="urn:microsoft.com/office/officeart/2008/layout/HorizontalMultiLevelHierarchy"/>
    <dgm:cxn modelId="{37DBBD60-5BA3-4CB2-AECF-149BC6843D48}" type="presOf" srcId="{010D365A-F838-43A7-BD5C-973BE3A71864}" destId="{A0FC4B0C-DAD7-4B8F-A410-144E42C69C06}" srcOrd="1" destOrd="0" presId="urn:microsoft.com/office/officeart/2008/layout/HorizontalMultiLevelHierarchy"/>
    <dgm:cxn modelId="{FA8FCF6A-93D6-4393-BBAE-3B8B082124A8}" type="presOf" srcId="{55C74692-2988-4FE1-A379-2E58CE7142E5}" destId="{0727177E-FE56-4B9A-ADA4-6541C81B5ABF}" srcOrd="1" destOrd="0" presId="urn:microsoft.com/office/officeart/2008/layout/HorizontalMultiLevelHierarchy"/>
    <dgm:cxn modelId="{3C105677-2166-4814-AC13-B2844BF59C05}" srcId="{20BE4EDB-6E62-4130-9F00-7F0211552D09}" destId="{1524B1AB-B775-4A4C-8F8A-7EE25A4CA4D3}" srcOrd="3" destOrd="0" parTransId="{A789286F-8B22-4E99-95F1-9435352F7E8F}" sibTransId="{B7E051D1-39E3-4379-B9E5-913F47E35324}"/>
    <dgm:cxn modelId="{DEF38657-FDBE-4F62-B5CE-84CAB00AF23C}" type="presOf" srcId="{A789286F-8B22-4E99-95F1-9435352F7E8F}" destId="{4402B494-9090-41B6-8C37-600A2194E3F7}" srcOrd="1" destOrd="0" presId="urn:microsoft.com/office/officeart/2008/layout/HorizontalMultiLevelHierarchy"/>
    <dgm:cxn modelId="{F17C6278-522F-4BEF-A36D-D4CF2C941881}" srcId="{41AF0D87-F2DE-4864-9648-F8E07B21C0B2}" destId="{ACA92658-D2AC-41BE-BBF7-B82A1E987B69}" srcOrd="0" destOrd="0" parTransId="{F688381D-F7D0-4035-9D52-75B90C56EBCA}" sibTransId="{F011A6D2-AE0C-4937-8B6D-CC13EDA88828}"/>
    <dgm:cxn modelId="{7382647E-87B1-4A95-9579-1BCD4AFC9D56}" srcId="{20BE4EDB-6E62-4130-9F00-7F0211552D09}" destId="{5CDEE192-394A-4769-A14F-1A05C53E02FC}" srcOrd="1" destOrd="0" parTransId="{0719251F-0DF9-4545-BCD2-0B2D06F376ED}" sibTransId="{279592D0-74F3-45C9-A9B6-838309E3EB65}"/>
    <dgm:cxn modelId="{E8B1DFA6-687C-46B4-B652-F9321769F9F0}" type="presOf" srcId="{41AF0D87-F2DE-4864-9648-F8E07B21C0B2}" destId="{CDD397AF-4C47-40FD-8C32-4BFE90A04621}" srcOrd="0" destOrd="0" presId="urn:microsoft.com/office/officeart/2008/layout/HorizontalMultiLevelHierarchy"/>
    <dgm:cxn modelId="{4620A0AB-9EF0-41BE-BC00-8883A4CE6005}" type="presOf" srcId="{1C2DAD8A-7BC0-4221-A42A-AB58D4A152AD}" destId="{66477EF0-A69F-4F67-B9F7-664C16DFBE1D}" srcOrd="0" destOrd="0" presId="urn:microsoft.com/office/officeart/2008/layout/HorizontalMultiLevelHierarchy"/>
    <dgm:cxn modelId="{33C608AD-B4B1-4988-9F11-84A63CD60866}" type="presOf" srcId="{55C74692-2988-4FE1-A379-2E58CE7142E5}" destId="{F9B4E0F3-6645-4520-BB24-FCB2B5FD3520}" srcOrd="0" destOrd="0" presId="urn:microsoft.com/office/officeart/2008/layout/HorizontalMultiLevelHierarchy"/>
    <dgm:cxn modelId="{15990CB3-3042-48A2-8FEB-5078097E083E}" srcId="{ACA92658-D2AC-41BE-BBF7-B82A1E987B69}" destId="{5081EFE6-7259-4C74-BECB-1A1D2B2BA07C}" srcOrd="1" destOrd="0" parTransId="{83A2A4E3-3769-4752-8C8B-F6C213D8D43D}" sibTransId="{649D8F7E-A86D-4EF0-BC99-9F7FDFCE9D21}"/>
    <dgm:cxn modelId="{617718B8-33DE-4AAD-86F4-71902083B2D8}" type="presOf" srcId="{ACA92658-D2AC-41BE-BBF7-B82A1E987B69}" destId="{F6A31F06-A7E4-4032-A40A-C95F0EBFBC27}" srcOrd="0" destOrd="0" presId="urn:microsoft.com/office/officeart/2008/layout/HorizontalMultiLevelHierarchy"/>
    <dgm:cxn modelId="{2A5FC9BA-E66F-4F26-810A-8FC4180DF344}" type="presOf" srcId="{1C2DAD8A-7BC0-4221-A42A-AB58D4A152AD}" destId="{69EA2D35-0AEB-412D-BE92-87A4652B2659}" srcOrd="1" destOrd="0" presId="urn:microsoft.com/office/officeart/2008/layout/HorizontalMultiLevelHierarchy"/>
    <dgm:cxn modelId="{A96117BF-4B8F-4722-9263-14699ED5A5CB}" type="presOf" srcId="{64726C65-EDE4-4E83-B82F-00FFB4C991E9}" destId="{8C71FC2D-9567-4117-A33C-E3A585F57861}" srcOrd="0" destOrd="0" presId="urn:microsoft.com/office/officeart/2008/layout/HorizontalMultiLevelHierarchy"/>
    <dgm:cxn modelId="{4392DDC8-A3C5-4FA7-9C67-5E3949E363B7}" srcId="{20BE4EDB-6E62-4130-9F00-7F0211552D09}" destId="{64726C65-EDE4-4E83-B82F-00FFB4C991E9}" srcOrd="0" destOrd="0" parTransId="{010D365A-F838-43A7-BD5C-973BE3A71864}" sibTransId="{700751AC-0DEC-46EE-806E-7B24CAD52B2F}"/>
    <dgm:cxn modelId="{D03DD0CD-3F87-4FE0-8E1A-B7C857E01835}" srcId="{ACA92658-D2AC-41BE-BBF7-B82A1E987B69}" destId="{20BE4EDB-6E62-4130-9F00-7F0211552D09}" srcOrd="0" destOrd="0" parTransId="{55C74692-2988-4FE1-A379-2E58CE7142E5}" sibTransId="{6D1E159D-30E0-42EF-BBB0-7920403980AB}"/>
    <dgm:cxn modelId="{46F48DD1-9D7E-4622-BA94-799AA1A03AF2}" type="presOf" srcId="{1524B1AB-B775-4A4C-8F8A-7EE25A4CA4D3}" destId="{DEDA0507-C8F6-4519-82CF-775EE439ED54}" srcOrd="0" destOrd="0" presId="urn:microsoft.com/office/officeart/2008/layout/HorizontalMultiLevelHierarchy"/>
    <dgm:cxn modelId="{A3696FDC-9C3D-44F4-AA2F-E97BDAC09A23}" srcId="{20BE4EDB-6E62-4130-9F00-7F0211552D09}" destId="{FDB45037-80EC-4BA0-85EB-6597053948CA}" srcOrd="2" destOrd="0" parTransId="{1C2DAD8A-7BC0-4221-A42A-AB58D4A152AD}" sibTransId="{07907DFB-B440-472F-99FF-0E2C4251E30A}"/>
    <dgm:cxn modelId="{63E382DC-B7D8-424B-BCBE-F478115876EE}" type="presOf" srcId="{83A2A4E3-3769-4752-8C8B-F6C213D8D43D}" destId="{8EC139B4-6084-4A96-8D1A-51B4D03C71D5}" srcOrd="0" destOrd="0" presId="urn:microsoft.com/office/officeart/2008/layout/HorizontalMultiLevelHierarchy"/>
    <dgm:cxn modelId="{99CF7DF0-7BDC-4AB2-A46E-952EA412C0AE}" type="presOf" srcId="{5081EFE6-7259-4C74-BECB-1A1D2B2BA07C}" destId="{B70E7D30-ED45-4111-8913-EACC585A2ECB}" srcOrd="0" destOrd="0" presId="urn:microsoft.com/office/officeart/2008/layout/HorizontalMultiLevelHierarchy"/>
    <dgm:cxn modelId="{421F509F-2BEC-4CCF-AB07-01CA3F81FC28}" type="presParOf" srcId="{CDD397AF-4C47-40FD-8C32-4BFE90A04621}" destId="{1AB502F0-4685-468D-AB6A-4EEDA59028A3}" srcOrd="0" destOrd="0" presId="urn:microsoft.com/office/officeart/2008/layout/HorizontalMultiLevelHierarchy"/>
    <dgm:cxn modelId="{49E306C6-631F-4FAB-8F78-07895EC4F96B}" type="presParOf" srcId="{1AB502F0-4685-468D-AB6A-4EEDA59028A3}" destId="{F6A31F06-A7E4-4032-A40A-C95F0EBFBC27}" srcOrd="0" destOrd="0" presId="urn:microsoft.com/office/officeart/2008/layout/HorizontalMultiLevelHierarchy"/>
    <dgm:cxn modelId="{5B578537-510E-4384-99CF-3D4957DA35EF}" type="presParOf" srcId="{1AB502F0-4685-468D-AB6A-4EEDA59028A3}" destId="{A746D560-4638-4F65-992A-5901A3DCA442}" srcOrd="1" destOrd="0" presId="urn:microsoft.com/office/officeart/2008/layout/HorizontalMultiLevelHierarchy"/>
    <dgm:cxn modelId="{5B30593C-1BCD-4E31-A199-C86EE76B8281}" type="presParOf" srcId="{A746D560-4638-4F65-992A-5901A3DCA442}" destId="{F9B4E0F3-6645-4520-BB24-FCB2B5FD3520}" srcOrd="0" destOrd="0" presId="urn:microsoft.com/office/officeart/2008/layout/HorizontalMultiLevelHierarchy"/>
    <dgm:cxn modelId="{3067D57F-5969-48F6-9CB2-D646CFA56CE6}" type="presParOf" srcId="{F9B4E0F3-6645-4520-BB24-FCB2B5FD3520}" destId="{0727177E-FE56-4B9A-ADA4-6541C81B5ABF}" srcOrd="0" destOrd="0" presId="urn:microsoft.com/office/officeart/2008/layout/HorizontalMultiLevelHierarchy"/>
    <dgm:cxn modelId="{591F360E-7C53-4008-9C2F-0A45F06A2157}" type="presParOf" srcId="{A746D560-4638-4F65-992A-5901A3DCA442}" destId="{B57564D7-3E74-46C9-A6BE-DA74293F8E8C}" srcOrd="1" destOrd="0" presId="urn:microsoft.com/office/officeart/2008/layout/HorizontalMultiLevelHierarchy"/>
    <dgm:cxn modelId="{4041DC64-16F1-447A-8206-7821FB0F5CD1}" type="presParOf" srcId="{B57564D7-3E74-46C9-A6BE-DA74293F8E8C}" destId="{C2AB33E1-03B7-4586-944C-51E13C816E15}" srcOrd="0" destOrd="0" presId="urn:microsoft.com/office/officeart/2008/layout/HorizontalMultiLevelHierarchy"/>
    <dgm:cxn modelId="{95F4D36A-291E-4B48-B980-5E47FF1C810C}" type="presParOf" srcId="{B57564D7-3E74-46C9-A6BE-DA74293F8E8C}" destId="{ACE06008-061B-4EE1-B97A-1076533231D2}" srcOrd="1" destOrd="0" presId="urn:microsoft.com/office/officeart/2008/layout/HorizontalMultiLevelHierarchy"/>
    <dgm:cxn modelId="{EF03F500-0081-4239-8B9D-44D38F50BC79}" type="presParOf" srcId="{ACE06008-061B-4EE1-B97A-1076533231D2}" destId="{06B01C58-AFAC-4B67-8A13-9316BD47C718}" srcOrd="0" destOrd="0" presId="urn:microsoft.com/office/officeart/2008/layout/HorizontalMultiLevelHierarchy"/>
    <dgm:cxn modelId="{3E114D0D-DF82-4EB8-B6AA-E68AD51ED975}" type="presParOf" srcId="{06B01C58-AFAC-4B67-8A13-9316BD47C718}" destId="{A0FC4B0C-DAD7-4B8F-A410-144E42C69C06}" srcOrd="0" destOrd="0" presId="urn:microsoft.com/office/officeart/2008/layout/HorizontalMultiLevelHierarchy"/>
    <dgm:cxn modelId="{473DBF3D-CBB2-4218-8BCA-D180978FBE7F}" type="presParOf" srcId="{ACE06008-061B-4EE1-B97A-1076533231D2}" destId="{155EEB32-7C30-4B75-8C06-709CACE1B8F6}" srcOrd="1" destOrd="0" presId="urn:microsoft.com/office/officeart/2008/layout/HorizontalMultiLevelHierarchy"/>
    <dgm:cxn modelId="{91B24105-EB72-497F-8D6D-4CD0E796DB6A}" type="presParOf" srcId="{155EEB32-7C30-4B75-8C06-709CACE1B8F6}" destId="{8C71FC2D-9567-4117-A33C-E3A585F57861}" srcOrd="0" destOrd="0" presId="urn:microsoft.com/office/officeart/2008/layout/HorizontalMultiLevelHierarchy"/>
    <dgm:cxn modelId="{8ECF6C6F-92E7-4211-9960-BDD083844A25}" type="presParOf" srcId="{155EEB32-7C30-4B75-8C06-709CACE1B8F6}" destId="{5862D6F6-57AD-451D-BFCC-984AB9F5CF86}" srcOrd="1" destOrd="0" presId="urn:microsoft.com/office/officeart/2008/layout/HorizontalMultiLevelHierarchy"/>
    <dgm:cxn modelId="{42CE931A-868F-40D1-8571-134000502FA9}" type="presParOf" srcId="{ACE06008-061B-4EE1-B97A-1076533231D2}" destId="{D66DA1D7-2A81-4DE6-94F0-D4E679295968}" srcOrd="2" destOrd="0" presId="urn:microsoft.com/office/officeart/2008/layout/HorizontalMultiLevelHierarchy"/>
    <dgm:cxn modelId="{3AF461E1-8AF5-4568-A273-3643524A25C8}" type="presParOf" srcId="{D66DA1D7-2A81-4DE6-94F0-D4E679295968}" destId="{84D736C8-59DE-439E-BB60-C68D2E162651}" srcOrd="0" destOrd="0" presId="urn:microsoft.com/office/officeart/2008/layout/HorizontalMultiLevelHierarchy"/>
    <dgm:cxn modelId="{A4F9CFBC-1586-491B-9C0F-4BD95858DC77}" type="presParOf" srcId="{ACE06008-061B-4EE1-B97A-1076533231D2}" destId="{EDE3432A-309E-4F0B-8A47-B8CEA64CD7CA}" srcOrd="3" destOrd="0" presId="urn:microsoft.com/office/officeart/2008/layout/HorizontalMultiLevelHierarchy"/>
    <dgm:cxn modelId="{C6B791DC-8132-4145-BB75-722F3522E458}" type="presParOf" srcId="{EDE3432A-309E-4F0B-8A47-B8CEA64CD7CA}" destId="{2B0DF5EA-6308-4301-A1B4-EF43D574D658}" srcOrd="0" destOrd="0" presId="urn:microsoft.com/office/officeart/2008/layout/HorizontalMultiLevelHierarchy"/>
    <dgm:cxn modelId="{F2189B5A-C6C6-4301-95EC-97B2A29F96B9}" type="presParOf" srcId="{EDE3432A-309E-4F0B-8A47-B8CEA64CD7CA}" destId="{795D5119-9AEB-4588-9818-722C7B8A1D10}" srcOrd="1" destOrd="0" presId="urn:microsoft.com/office/officeart/2008/layout/HorizontalMultiLevelHierarchy"/>
    <dgm:cxn modelId="{869541BC-CA24-49A8-92C1-7F8ED9CE545B}" type="presParOf" srcId="{ACE06008-061B-4EE1-B97A-1076533231D2}" destId="{66477EF0-A69F-4F67-B9F7-664C16DFBE1D}" srcOrd="4" destOrd="0" presId="urn:microsoft.com/office/officeart/2008/layout/HorizontalMultiLevelHierarchy"/>
    <dgm:cxn modelId="{8D0C5B1C-5D30-406F-81FF-39F0B2B32E60}" type="presParOf" srcId="{66477EF0-A69F-4F67-B9F7-664C16DFBE1D}" destId="{69EA2D35-0AEB-412D-BE92-87A4652B2659}" srcOrd="0" destOrd="0" presId="urn:microsoft.com/office/officeart/2008/layout/HorizontalMultiLevelHierarchy"/>
    <dgm:cxn modelId="{ECFBB755-2A21-4819-A250-4370B84AF6B6}" type="presParOf" srcId="{ACE06008-061B-4EE1-B97A-1076533231D2}" destId="{3AEB7D7D-22AE-4BB3-8B80-54534D69F58C}" srcOrd="5" destOrd="0" presId="urn:microsoft.com/office/officeart/2008/layout/HorizontalMultiLevelHierarchy"/>
    <dgm:cxn modelId="{BA6A91DE-B288-41AC-8ACE-8C4E4FA73708}" type="presParOf" srcId="{3AEB7D7D-22AE-4BB3-8B80-54534D69F58C}" destId="{567D3E3D-0BED-47CD-AAC9-6D8654BAB5F6}" srcOrd="0" destOrd="0" presId="urn:microsoft.com/office/officeart/2008/layout/HorizontalMultiLevelHierarchy"/>
    <dgm:cxn modelId="{5F47B0B8-E693-45F4-8071-69D7F3950434}" type="presParOf" srcId="{3AEB7D7D-22AE-4BB3-8B80-54534D69F58C}" destId="{0958154D-8D4D-4870-8D9B-73401B728DD9}" srcOrd="1" destOrd="0" presId="urn:microsoft.com/office/officeart/2008/layout/HorizontalMultiLevelHierarchy"/>
    <dgm:cxn modelId="{E6331560-FF3F-4988-946B-5D869F1A8847}" type="presParOf" srcId="{ACE06008-061B-4EE1-B97A-1076533231D2}" destId="{AF23A04B-8D05-4130-810F-DFDC00B09E67}" srcOrd="6" destOrd="0" presId="urn:microsoft.com/office/officeart/2008/layout/HorizontalMultiLevelHierarchy"/>
    <dgm:cxn modelId="{BD633AC5-21E2-4EC5-9C11-91A5795C00C1}" type="presParOf" srcId="{AF23A04B-8D05-4130-810F-DFDC00B09E67}" destId="{4402B494-9090-41B6-8C37-600A2194E3F7}" srcOrd="0" destOrd="0" presId="urn:microsoft.com/office/officeart/2008/layout/HorizontalMultiLevelHierarchy"/>
    <dgm:cxn modelId="{9B81BA6F-A67A-415C-95EC-9B36ECAA1FE6}" type="presParOf" srcId="{ACE06008-061B-4EE1-B97A-1076533231D2}" destId="{256A5208-EC8F-4A55-8113-EFD4BFF2E92E}" srcOrd="7" destOrd="0" presId="urn:microsoft.com/office/officeart/2008/layout/HorizontalMultiLevelHierarchy"/>
    <dgm:cxn modelId="{D0170C33-4A3F-4929-A84A-4389F066D2BF}" type="presParOf" srcId="{256A5208-EC8F-4A55-8113-EFD4BFF2E92E}" destId="{DEDA0507-C8F6-4519-82CF-775EE439ED54}" srcOrd="0" destOrd="0" presId="urn:microsoft.com/office/officeart/2008/layout/HorizontalMultiLevelHierarchy"/>
    <dgm:cxn modelId="{98BFF580-859B-4D11-BAC5-75D60B2740DC}" type="presParOf" srcId="{256A5208-EC8F-4A55-8113-EFD4BFF2E92E}" destId="{F22C3F0E-6419-40C6-9936-840A17124507}" srcOrd="1" destOrd="0" presId="urn:microsoft.com/office/officeart/2008/layout/HorizontalMultiLevelHierarchy"/>
    <dgm:cxn modelId="{454B8AB9-93DD-483F-8DEC-C683F9633921}" type="presParOf" srcId="{A746D560-4638-4F65-992A-5901A3DCA442}" destId="{8EC139B4-6084-4A96-8D1A-51B4D03C71D5}" srcOrd="2" destOrd="0" presId="urn:microsoft.com/office/officeart/2008/layout/HorizontalMultiLevelHierarchy"/>
    <dgm:cxn modelId="{8FDC362D-F1D0-4B82-8463-1DCFAABD5294}" type="presParOf" srcId="{8EC139B4-6084-4A96-8D1A-51B4D03C71D5}" destId="{6A334FB8-51EC-443F-A202-41B0C90A93BE}" srcOrd="0" destOrd="0" presId="urn:microsoft.com/office/officeart/2008/layout/HorizontalMultiLevelHierarchy"/>
    <dgm:cxn modelId="{CF953F59-FCC7-448C-9707-CA79B6D0FA4F}" type="presParOf" srcId="{A746D560-4638-4F65-992A-5901A3DCA442}" destId="{3B40F7A9-1945-4DF4-B0AE-6DD99805038F}" srcOrd="3" destOrd="0" presId="urn:microsoft.com/office/officeart/2008/layout/HorizontalMultiLevelHierarchy"/>
    <dgm:cxn modelId="{4AD0ED2D-0CF1-4FB9-95B6-E3026152A857}" type="presParOf" srcId="{3B40F7A9-1945-4DF4-B0AE-6DD99805038F}" destId="{B70E7D30-ED45-4111-8913-EACC585A2ECB}" srcOrd="0" destOrd="0" presId="urn:microsoft.com/office/officeart/2008/layout/HorizontalMultiLevelHierarchy"/>
    <dgm:cxn modelId="{62BAB5EF-5C62-4B30-94EF-0A8DFEFCD121}" type="presParOf" srcId="{3B40F7A9-1945-4DF4-B0AE-6DD99805038F}" destId="{AD80B1F3-51F3-427C-89C6-8450D919698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AF0D87-F2DE-4864-9648-F8E07B21C0B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A92658-D2AC-41BE-BBF7-B82A1E987B69}">
      <dgm:prSet phldrT="[文本]"/>
      <dgm:spPr/>
      <dgm:t>
        <a:bodyPr/>
        <a:lstStyle/>
        <a:p>
          <a:r>
            <a:rPr lang="zh-CN" altLang="en-US" dirty="0"/>
            <a:t>常量</a:t>
          </a:r>
        </a:p>
      </dgm:t>
    </dgm:pt>
    <dgm:pt modelId="{F688381D-F7D0-4035-9D52-75B90C56EBCA}" type="parTrans" cxnId="{F17C6278-522F-4BEF-A36D-D4CF2C941881}">
      <dgm:prSet/>
      <dgm:spPr/>
      <dgm:t>
        <a:bodyPr/>
        <a:lstStyle/>
        <a:p>
          <a:endParaRPr lang="zh-CN" altLang="en-US"/>
        </a:p>
      </dgm:t>
    </dgm:pt>
    <dgm:pt modelId="{F011A6D2-AE0C-4937-8B6D-CC13EDA88828}" type="sibTrans" cxnId="{F17C6278-522F-4BEF-A36D-D4CF2C941881}">
      <dgm:prSet/>
      <dgm:spPr/>
      <dgm:t>
        <a:bodyPr/>
        <a:lstStyle/>
        <a:p>
          <a:endParaRPr lang="zh-CN" altLang="en-US"/>
        </a:p>
      </dgm:t>
    </dgm:pt>
    <dgm:pt modelId="{20BE4EDB-6E62-4130-9F00-7F0211552D09}">
      <dgm:prSet phldrT="[文本]"/>
      <dgm:spPr/>
      <dgm:t>
        <a:bodyPr/>
        <a:lstStyle/>
        <a:p>
          <a:r>
            <a:rPr lang="zh-CN" altLang="en-US" dirty="0"/>
            <a:t>字面量</a:t>
          </a:r>
        </a:p>
      </dgm:t>
    </dgm:pt>
    <dgm:pt modelId="{55C74692-2988-4FE1-A379-2E58CE7142E5}" type="parTrans" cxnId="{D03DD0CD-3F87-4FE0-8E1A-B7C857E01835}">
      <dgm:prSet/>
      <dgm:spPr/>
      <dgm:t>
        <a:bodyPr/>
        <a:lstStyle/>
        <a:p>
          <a:endParaRPr lang="zh-CN" altLang="en-US"/>
        </a:p>
      </dgm:t>
    </dgm:pt>
    <dgm:pt modelId="{6D1E159D-30E0-42EF-BBB0-7920403980AB}" type="sibTrans" cxnId="{D03DD0CD-3F87-4FE0-8E1A-B7C857E01835}">
      <dgm:prSet/>
      <dgm:spPr/>
      <dgm:t>
        <a:bodyPr/>
        <a:lstStyle/>
        <a:p>
          <a:endParaRPr lang="zh-CN" altLang="en-US"/>
        </a:p>
      </dgm:t>
    </dgm:pt>
    <dgm:pt modelId="{5081EFE6-7259-4C74-BECB-1A1D2B2BA07C}">
      <dgm:prSet phldrT="[文本]"/>
      <dgm:spPr/>
      <dgm:t>
        <a:bodyPr/>
        <a:lstStyle/>
        <a:p>
          <a:r>
            <a:rPr lang="zh-CN" altLang="en-US" dirty="0"/>
            <a:t>符号常量</a:t>
          </a:r>
        </a:p>
      </dgm:t>
    </dgm:pt>
    <dgm:pt modelId="{83A2A4E3-3769-4752-8C8B-F6C213D8D43D}" type="parTrans" cxnId="{15990CB3-3042-48A2-8FEB-5078097E083E}">
      <dgm:prSet/>
      <dgm:spPr/>
      <dgm:t>
        <a:bodyPr/>
        <a:lstStyle/>
        <a:p>
          <a:endParaRPr lang="zh-CN" altLang="en-US"/>
        </a:p>
      </dgm:t>
    </dgm:pt>
    <dgm:pt modelId="{649D8F7E-A86D-4EF0-BC99-9F7FDFCE9D21}" type="sibTrans" cxnId="{15990CB3-3042-48A2-8FEB-5078097E083E}">
      <dgm:prSet/>
      <dgm:spPr/>
      <dgm:t>
        <a:bodyPr/>
        <a:lstStyle/>
        <a:p>
          <a:endParaRPr lang="zh-CN" altLang="en-US"/>
        </a:p>
      </dgm:t>
    </dgm:pt>
    <dgm:pt modelId="{64726C65-EDE4-4E83-B82F-00FFB4C991E9}">
      <dgm:prSet phldrT="[文本]"/>
      <dgm:spPr/>
      <dgm:t>
        <a:bodyPr/>
        <a:lstStyle/>
        <a:p>
          <a:r>
            <a:rPr lang="zh-CN" altLang="en-US" dirty="0"/>
            <a:t>整数常量</a:t>
          </a:r>
        </a:p>
      </dgm:t>
    </dgm:pt>
    <dgm:pt modelId="{010D365A-F838-43A7-BD5C-973BE3A71864}" type="parTrans" cxnId="{4392DDC8-A3C5-4FA7-9C67-5E3949E363B7}">
      <dgm:prSet/>
      <dgm:spPr/>
      <dgm:t>
        <a:bodyPr/>
        <a:lstStyle/>
        <a:p>
          <a:endParaRPr lang="zh-CN" altLang="en-US"/>
        </a:p>
      </dgm:t>
    </dgm:pt>
    <dgm:pt modelId="{700751AC-0DEC-46EE-806E-7B24CAD52B2F}" type="sibTrans" cxnId="{4392DDC8-A3C5-4FA7-9C67-5E3949E363B7}">
      <dgm:prSet/>
      <dgm:spPr/>
      <dgm:t>
        <a:bodyPr/>
        <a:lstStyle/>
        <a:p>
          <a:endParaRPr lang="zh-CN" altLang="en-US"/>
        </a:p>
      </dgm:t>
    </dgm:pt>
    <dgm:pt modelId="{5CDEE192-394A-4769-A14F-1A05C53E02FC}">
      <dgm:prSet phldrT="[文本]"/>
      <dgm:spPr/>
      <dgm:t>
        <a:bodyPr/>
        <a:lstStyle/>
        <a:p>
          <a:r>
            <a:rPr lang="zh-CN" altLang="en-US" dirty="0"/>
            <a:t>实型常量</a:t>
          </a:r>
        </a:p>
      </dgm:t>
    </dgm:pt>
    <dgm:pt modelId="{0719251F-0DF9-4545-BCD2-0B2D06F376ED}" type="parTrans" cxnId="{7382647E-87B1-4A95-9579-1BCD4AFC9D56}">
      <dgm:prSet/>
      <dgm:spPr/>
      <dgm:t>
        <a:bodyPr/>
        <a:lstStyle/>
        <a:p>
          <a:endParaRPr lang="zh-CN" altLang="en-US"/>
        </a:p>
      </dgm:t>
    </dgm:pt>
    <dgm:pt modelId="{279592D0-74F3-45C9-A9B6-838309E3EB65}" type="sibTrans" cxnId="{7382647E-87B1-4A95-9579-1BCD4AFC9D56}">
      <dgm:prSet/>
      <dgm:spPr/>
      <dgm:t>
        <a:bodyPr/>
        <a:lstStyle/>
        <a:p>
          <a:endParaRPr lang="zh-CN" altLang="en-US"/>
        </a:p>
      </dgm:t>
    </dgm:pt>
    <dgm:pt modelId="{FDB45037-80EC-4BA0-85EB-6597053948CA}">
      <dgm:prSet phldrT="[文本]"/>
      <dgm:spPr/>
      <dgm:t>
        <a:bodyPr/>
        <a:lstStyle/>
        <a:p>
          <a:r>
            <a:rPr lang="zh-CN" altLang="en-US" dirty="0"/>
            <a:t>字符常量</a:t>
          </a:r>
        </a:p>
      </dgm:t>
    </dgm:pt>
    <dgm:pt modelId="{1C2DAD8A-7BC0-4221-A42A-AB58D4A152AD}" type="parTrans" cxnId="{A3696FDC-9C3D-44F4-AA2F-E97BDAC09A23}">
      <dgm:prSet/>
      <dgm:spPr/>
      <dgm:t>
        <a:bodyPr/>
        <a:lstStyle/>
        <a:p>
          <a:endParaRPr lang="zh-CN" altLang="en-US"/>
        </a:p>
      </dgm:t>
    </dgm:pt>
    <dgm:pt modelId="{07907DFB-B440-472F-99FF-0E2C4251E30A}" type="sibTrans" cxnId="{A3696FDC-9C3D-44F4-AA2F-E97BDAC09A23}">
      <dgm:prSet/>
      <dgm:spPr/>
      <dgm:t>
        <a:bodyPr/>
        <a:lstStyle/>
        <a:p>
          <a:endParaRPr lang="zh-CN" altLang="en-US"/>
        </a:p>
      </dgm:t>
    </dgm:pt>
    <dgm:pt modelId="{1524B1AB-B775-4A4C-8F8A-7EE25A4CA4D3}">
      <dgm:prSet phldrT="[文本]"/>
      <dgm:spPr/>
      <dgm:t>
        <a:bodyPr/>
        <a:lstStyle/>
        <a:p>
          <a:r>
            <a:rPr lang="zh-CN" altLang="en-US" dirty="0"/>
            <a:t>字符串常量</a:t>
          </a:r>
        </a:p>
      </dgm:t>
    </dgm:pt>
    <dgm:pt modelId="{A789286F-8B22-4E99-95F1-9435352F7E8F}" type="parTrans" cxnId="{3C105677-2166-4814-AC13-B2844BF59C05}">
      <dgm:prSet/>
      <dgm:spPr/>
      <dgm:t>
        <a:bodyPr/>
        <a:lstStyle/>
        <a:p>
          <a:endParaRPr lang="zh-CN" altLang="en-US"/>
        </a:p>
      </dgm:t>
    </dgm:pt>
    <dgm:pt modelId="{B7E051D1-39E3-4379-B9E5-913F47E35324}" type="sibTrans" cxnId="{3C105677-2166-4814-AC13-B2844BF59C05}">
      <dgm:prSet/>
      <dgm:spPr/>
      <dgm:t>
        <a:bodyPr/>
        <a:lstStyle/>
        <a:p>
          <a:endParaRPr lang="zh-CN" altLang="en-US"/>
        </a:p>
      </dgm:t>
    </dgm:pt>
    <dgm:pt modelId="{CDD397AF-4C47-40FD-8C32-4BFE90A04621}" type="pres">
      <dgm:prSet presAssocID="{41AF0D87-F2DE-4864-9648-F8E07B21C0B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AB502F0-4685-468D-AB6A-4EEDA59028A3}" type="pres">
      <dgm:prSet presAssocID="{ACA92658-D2AC-41BE-BBF7-B82A1E987B69}" presName="root1" presStyleCnt="0"/>
      <dgm:spPr/>
    </dgm:pt>
    <dgm:pt modelId="{F6A31F06-A7E4-4032-A40A-C95F0EBFBC27}" type="pres">
      <dgm:prSet presAssocID="{ACA92658-D2AC-41BE-BBF7-B82A1E987B69}" presName="LevelOneTextNode" presStyleLbl="node0" presStyleIdx="0" presStyleCnt="1" custLinFactX="-29863" custLinFactNeighborX="-100000" custLinFactNeighborY="308">
        <dgm:presLayoutVars>
          <dgm:chPref val="3"/>
        </dgm:presLayoutVars>
      </dgm:prSet>
      <dgm:spPr/>
    </dgm:pt>
    <dgm:pt modelId="{A746D560-4638-4F65-992A-5901A3DCA442}" type="pres">
      <dgm:prSet presAssocID="{ACA92658-D2AC-41BE-BBF7-B82A1E987B69}" presName="level2hierChild" presStyleCnt="0"/>
      <dgm:spPr/>
    </dgm:pt>
    <dgm:pt modelId="{F9B4E0F3-6645-4520-BB24-FCB2B5FD3520}" type="pres">
      <dgm:prSet presAssocID="{55C74692-2988-4FE1-A379-2E58CE7142E5}" presName="conn2-1" presStyleLbl="parChTrans1D2" presStyleIdx="0" presStyleCnt="2"/>
      <dgm:spPr/>
    </dgm:pt>
    <dgm:pt modelId="{0727177E-FE56-4B9A-ADA4-6541C81B5ABF}" type="pres">
      <dgm:prSet presAssocID="{55C74692-2988-4FE1-A379-2E58CE7142E5}" presName="connTx" presStyleLbl="parChTrans1D2" presStyleIdx="0" presStyleCnt="2"/>
      <dgm:spPr/>
    </dgm:pt>
    <dgm:pt modelId="{B57564D7-3E74-46C9-A6BE-DA74293F8E8C}" type="pres">
      <dgm:prSet presAssocID="{20BE4EDB-6E62-4130-9F00-7F0211552D09}" presName="root2" presStyleCnt="0"/>
      <dgm:spPr/>
    </dgm:pt>
    <dgm:pt modelId="{C2AB33E1-03B7-4586-944C-51E13C816E15}" type="pres">
      <dgm:prSet presAssocID="{20BE4EDB-6E62-4130-9F00-7F0211552D09}" presName="LevelTwoTextNode" presStyleLbl="node2" presStyleIdx="0" presStyleCnt="2">
        <dgm:presLayoutVars>
          <dgm:chPref val="3"/>
        </dgm:presLayoutVars>
      </dgm:prSet>
      <dgm:spPr/>
    </dgm:pt>
    <dgm:pt modelId="{ACE06008-061B-4EE1-B97A-1076533231D2}" type="pres">
      <dgm:prSet presAssocID="{20BE4EDB-6E62-4130-9F00-7F0211552D09}" presName="level3hierChild" presStyleCnt="0"/>
      <dgm:spPr/>
    </dgm:pt>
    <dgm:pt modelId="{06B01C58-AFAC-4B67-8A13-9316BD47C718}" type="pres">
      <dgm:prSet presAssocID="{010D365A-F838-43A7-BD5C-973BE3A71864}" presName="conn2-1" presStyleLbl="parChTrans1D3" presStyleIdx="0" presStyleCnt="4"/>
      <dgm:spPr/>
    </dgm:pt>
    <dgm:pt modelId="{A0FC4B0C-DAD7-4B8F-A410-144E42C69C06}" type="pres">
      <dgm:prSet presAssocID="{010D365A-F838-43A7-BD5C-973BE3A71864}" presName="connTx" presStyleLbl="parChTrans1D3" presStyleIdx="0" presStyleCnt="4"/>
      <dgm:spPr/>
    </dgm:pt>
    <dgm:pt modelId="{155EEB32-7C30-4B75-8C06-709CACE1B8F6}" type="pres">
      <dgm:prSet presAssocID="{64726C65-EDE4-4E83-B82F-00FFB4C991E9}" presName="root2" presStyleCnt="0"/>
      <dgm:spPr/>
    </dgm:pt>
    <dgm:pt modelId="{8C71FC2D-9567-4117-A33C-E3A585F57861}" type="pres">
      <dgm:prSet presAssocID="{64726C65-EDE4-4E83-B82F-00FFB4C991E9}" presName="LevelTwoTextNode" presStyleLbl="node3" presStyleIdx="0" presStyleCnt="4">
        <dgm:presLayoutVars>
          <dgm:chPref val="3"/>
        </dgm:presLayoutVars>
      </dgm:prSet>
      <dgm:spPr/>
    </dgm:pt>
    <dgm:pt modelId="{5862D6F6-57AD-451D-BFCC-984AB9F5CF86}" type="pres">
      <dgm:prSet presAssocID="{64726C65-EDE4-4E83-B82F-00FFB4C991E9}" presName="level3hierChild" presStyleCnt="0"/>
      <dgm:spPr/>
    </dgm:pt>
    <dgm:pt modelId="{D66DA1D7-2A81-4DE6-94F0-D4E679295968}" type="pres">
      <dgm:prSet presAssocID="{0719251F-0DF9-4545-BCD2-0B2D06F376ED}" presName="conn2-1" presStyleLbl="parChTrans1D3" presStyleIdx="1" presStyleCnt="4"/>
      <dgm:spPr/>
    </dgm:pt>
    <dgm:pt modelId="{84D736C8-59DE-439E-BB60-C68D2E162651}" type="pres">
      <dgm:prSet presAssocID="{0719251F-0DF9-4545-BCD2-0B2D06F376ED}" presName="connTx" presStyleLbl="parChTrans1D3" presStyleIdx="1" presStyleCnt="4"/>
      <dgm:spPr/>
    </dgm:pt>
    <dgm:pt modelId="{EDE3432A-309E-4F0B-8A47-B8CEA64CD7CA}" type="pres">
      <dgm:prSet presAssocID="{5CDEE192-394A-4769-A14F-1A05C53E02FC}" presName="root2" presStyleCnt="0"/>
      <dgm:spPr/>
    </dgm:pt>
    <dgm:pt modelId="{2B0DF5EA-6308-4301-A1B4-EF43D574D658}" type="pres">
      <dgm:prSet presAssocID="{5CDEE192-394A-4769-A14F-1A05C53E02FC}" presName="LevelTwoTextNode" presStyleLbl="node3" presStyleIdx="1" presStyleCnt="4">
        <dgm:presLayoutVars>
          <dgm:chPref val="3"/>
        </dgm:presLayoutVars>
      </dgm:prSet>
      <dgm:spPr/>
    </dgm:pt>
    <dgm:pt modelId="{795D5119-9AEB-4588-9818-722C7B8A1D10}" type="pres">
      <dgm:prSet presAssocID="{5CDEE192-394A-4769-A14F-1A05C53E02FC}" presName="level3hierChild" presStyleCnt="0"/>
      <dgm:spPr/>
    </dgm:pt>
    <dgm:pt modelId="{66477EF0-A69F-4F67-B9F7-664C16DFBE1D}" type="pres">
      <dgm:prSet presAssocID="{1C2DAD8A-7BC0-4221-A42A-AB58D4A152AD}" presName="conn2-1" presStyleLbl="parChTrans1D3" presStyleIdx="2" presStyleCnt="4"/>
      <dgm:spPr/>
    </dgm:pt>
    <dgm:pt modelId="{69EA2D35-0AEB-412D-BE92-87A4652B2659}" type="pres">
      <dgm:prSet presAssocID="{1C2DAD8A-7BC0-4221-A42A-AB58D4A152AD}" presName="connTx" presStyleLbl="parChTrans1D3" presStyleIdx="2" presStyleCnt="4"/>
      <dgm:spPr/>
    </dgm:pt>
    <dgm:pt modelId="{3AEB7D7D-22AE-4BB3-8B80-54534D69F58C}" type="pres">
      <dgm:prSet presAssocID="{FDB45037-80EC-4BA0-85EB-6597053948CA}" presName="root2" presStyleCnt="0"/>
      <dgm:spPr/>
    </dgm:pt>
    <dgm:pt modelId="{567D3E3D-0BED-47CD-AAC9-6D8654BAB5F6}" type="pres">
      <dgm:prSet presAssocID="{FDB45037-80EC-4BA0-85EB-6597053948CA}" presName="LevelTwoTextNode" presStyleLbl="node3" presStyleIdx="2" presStyleCnt="4">
        <dgm:presLayoutVars>
          <dgm:chPref val="3"/>
        </dgm:presLayoutVars>
      </dgm:prSet>
      <dgm:spPr/>
    </dgm:pt>
    <dgm:pt modelId="{0958154D-8D4D-4870-8D9B-73401B728DD9}" type="pres">
      <dgm:prSet presAssocID="{FDB45037-80EC-4BA0-85EB-6597053948CA}" presName="level3hierChild" presStyleCnt="0"/>
      <dgm:spPr/>
    </dgm:pt>
    <dgm:pt modelId="{AF23A04B-8D05-4130-810F-DFDC00B09E67}" type="pres">
      <dgm:prSet presAssocID="{A789286F-8B22-4E99-95F1-9435352F7E8F}" presName="conn2-1" presStyleLbl="parChTrans1D3" presStyleIdx="3" presStyleCnt="4"/>
      <dgm:spPr/>
    </dgm:pt>
    <dgm:pt modelId="{4402B494-9090-41B6-8C37-600A2194E3F7}" type="pres">
      <dgm:prSet presAssocID="{A789286F-8B22-4E99-95F1-9435352F7E8F}" presName="connTx" presStyleLbl="parChTrans1D3" presStyleIdx="3" presStyleCnt="4"/>
      <dgm:spPr/>
    </dgm:pt>
    <dgm:pt modelId="{256A5208-EC8F-4A55-8113-EFD4BFF2E92E}" type="pres">
      <dgm:prSet presAssocID="{1524B1AB-B775-4A4C-8F8A-7EE25A4CA4D3}" presName="root2" presStyleCnt="0"/>
      <dgm:spPr/>
    </dgm:pt>
    <dgm:pt modelId="{DEDA0507-C8F6-4519-82CF-775EE439ED54}" type="pres">
      <dgm:prSet presAssocID="{1524B1AB-B775-4A4C-8F8A-7EE25A4CA4D3}" presName="LevelTwoTextNode" presStyleLbl="node3" presStyleIdx="3" presStyleCnt="4">
        <dgm:presLayoutVars>
          <dgm:chPref val="3"/>
        </dgm:presLayoutVars>
      </dgm:prSet>
      <dgm:spPr/>
    </dgm:pt>
    <dgm:pt modelId="{F22C3F0E-6419-40C6-9936-840A17124507}" type="pres">
      <dgm:prSet presAssocID="{1524B1AB-B775-4A4C-8F8A-7EE25A4CA4D3}" presName="level3hierChild" presStyleCnt="0"/>
      <dgm:spPr/>
    </dgm:pt>
    <dgm:pt modelId="{8EC139B4-6084-4A96-8D1A-51B4D03C71D5}" type="pres">
      <dgm:prSet presAssocID="{83A2A4E3-3769-4752-8C8B-F6C213D8D43D}" presName="conn2-1" presStyleLbl="parChTrans1D2" presStyleIdx="1" presStyleCnt="2"/>
      <dgm:spPr/>
    </dgm:pt>
    <dgm:pt modelId="{6A334FB8-51EC-443F-A202-41B0C90A93BE}" type="pres">
      <dgm:prSet presAssocID="{83A2A4E3-3769-4752-8C8B-F6C213D8D43D}" presName="connTx" presStyleLbl="parChTrans1D2" presStyleIdx="1" presStyleCnt="2"/>
      <dgm:spPr/>
    </dgm:pt>
    <dgm:pt modelId="{3B40F7A9-1945-4DF4-B0AE-6DD99805038F}" type="pres">
      <dgm:prSet presAssocID="{5081EFE6-7259-4C74-BECB-1A1D2B2BA07C}" presName="root2" presStyleCnt="0"/>
      <dgm:spPr/>
    </dgm:pt>
    <dgm:pt modelId="{B70E7D30-ED45-4111-8913-EACC585A2ECB}" type="pres">
      <dgm:prSet presAssocID="{5081EFE6-7259-4C74-BECB-1A1D2B2BA07C}" presName="LevelTwoTextNode" presStyleLbl="node2" presStyleIdx="1" presStyleCnt="2">
        <dgm:presLayoutVars>
          <dgm:chPref val="3"/>
        </dgm:presLayoutVars>
      </dgm:prSet>
      <dgm:spPr/>
    </dgm:pt>
    <dgm:pt modelId="{AD80B1F3-51F3-427C-89C6-8450D9196988}" type="pres">
      <dgm:prSet presAssocID="{5081EFE6-7259-4C74-BECB-1A1D2B2BA07C}" presName="level3hierChild" presStyleCnt="0"/>
      <dgm:spPr/>
    </dgm:pt>
  </dgm:ptLst>
  <dgm:cxnLst>
    <dgm:cxn modelId="{3F67B806-CBB7-4CE9-89E6-DFBAC44C4F72}" type="presOf" srcId="{A789286F-8B22-4E99-95F1-9435352F7E8F}" destId="{AF23A04B-8D05-4130-810F-DFDC00B09E67}" srcOrd="0" destOrd="0" presId="urn:microsoft.com/office/officeart/2008/layout/HorizontalMultiLevelHierarchy"/>
    <dgm:cxn modelId="{A7B8FA0B-C68D-42A5-9D56-E0C71459BB90}" type="presOf" srcId="{0719251F-0DF9-4545-BCD2-0B2D06F376ED}" destId="{84D736C8-59DE-439E-BB60-C68D2E162651}" srcOrd="1" destOrd="0" presId="urn:microsoft.com/office/officeart/2008/layout/HorizontalMultiLevelHierarchy"/>
    <dgm:cxn modelId="{FE04C00F-C8E1-4373-81A0-C5191EB7329E}" type="presOf" srcId="{0719251F-0DF9-4545-BCD2-0B2D06F376ED}" destId="{D66DA1D7-2A81-4DE6-94F0-D4E679295968}" srcOrd="0" destOrd="0" presId="urn:microsoft.com/office/officeart/2008/layout/HorizontalMultiLevelHierarchy"/>
    <dgm:cxn modelId="{F3CF2D19-4DC0-4F43-A1B5-F3BB11185AD9}" type="presOf" srcId="{5CDEE192-394A-4769-A14F-1A05C53E02FC}" destId="{2B0DF5EA-6308-4301-A1B4-EF43D574D658}" srcOrd="0" destOrd="0" presId="urn:microsoft.com/office/officeart/2008/layout/HorizontalMultiLevelHierarchy"/>
    <dgm:cxn modelId="{65DB641D-31B8-4613-8A02-5C7D6ECBBBBD}" type="presOf" srcId="{20BE4EDB-6E62-4130-9F00-7F0211552D09}" destId="{C2AB33E1-03B7-4586-944C-51E13C816E15}" srcOrd="0" destOrd="0" presId="urn:microsoft.com/office/officeart/2008/layout/HorizontalMultiLevelHierarchy"/>
    <dgm:cxn modelId="{67A40622-3B60-4522-AD9D-59A097D37081}" type="presOf" srcId="{010D365A-F838-43A7-BD5C-973BE3A71864}" destId="{06B01C58-AFAC-4B67-8A13-9316BD47C718}" srcOrd="0" destOrd="0" presId="urn:microsoft.com/office/officeart/2008/layout/HorizontalMultiLevelHierarchy"/>
    <dgm:cxn modelId="{ED32652E-4BB6-499F-B7C4-85D8D09B45D2}" type="presOf" srcId="{FDB45037-80EC-4BA0-85EB-6597053948CA}" destId="{567D3E3D-0BED-47CD-AAC9-6D8654BAB5F6}" srcOrd="0" destOrd="0" presId="urn:microsoft.com/office/officeart/2008/layout/HorizontalMultiLevelHierarchy"/>
    <dgm:cxn modelId="{60428232-DE62-4484-885E-3A7D8751EAB3}" type="presOf" srcId="{83A2A4E3-3769-4752-8C8B-F6C213D8D43D}" destId="{6A334FB8-51EC-443F-A202-41B0C90A93BE}" srcOrd="1" destOrd="0" presId="urn:microsoft.com/office/officeart/2008/layout/HorizontalMultiLevelHierarchy"/>
    <dgm:cxn modelId="{37DBBD60-5BA3-4CB2-AECF-149BC6843D48}" type="presOf" srcId="{010D365A-F838-43A7-BD5C-973BE3A71864}" destId="{A0FC4B0C-DAD7-4B8F-A410-144E42C69C06}" srcOrd="1" destOrd="0" presId="urn:microsoft.com/office/officeart/2008/layout/HorizontalMultiLevelHierarchy"/>
    <dgm:cxn modelId="{FA8FCF6A-93D6-4393-BBAE-3B8B082124A8}" type="presOf" srcId="{55C74692-2988-4FE1-A379-2E58CE7142E5}" destId="{0727177E-FE56-4B9A-ADA4-6541C81B5ABF}" srcOrd="1" destOrd="0" presId="urn:microsoft.com/office/officeart/2008/layout/HorizontalMultiLevelHierarchy"/>
    <dgm:cxn modelId="{3C105677-2166-4814-AC13-B2844BF59C05}" srcId="{20BE4EDB-6E62-4130-9F00-7F0211552D09}" destId="{1524B1AB-B775-4A4C-8F8A-7EE25A4CA4D3}" srcOrd="3" destOrd="0" parTransId="{A789286F-8B22-4E99-95F1-9435352F7E8F}" sibTransId="{B7E051D1-39E3-4379-B9E5-913F47E35324}"/>
    <dgm:cxn modelId="{DEF38657-FDBE-4F62-B5CE-84CAB00AF23C}" type="presOf" srcId="{A789286F-8B22-4E99-95F1-9435352F7E8F}" destId="{4402B494-9090-41B6-8C37-600A2194E3F7}" srcOrd="1" destOrd="0" presId="urn:microsoft.com/office/officeart/2008/layout/HorizontalMultiLevelHierarchy"/>
    <dgm:cxn modelId="{F17C6278-522F-4BEF-A36D-D4CF2C941881}" srcId="{41AF0D87-F2DE-4864-9648-F8E07B21C0B2}" destId="{ACA92658-D2AC-41BE-BBF7-B82A1E987B69}" srcOrd="0" destOrd="0" parTransId="{F688381D-F7D0-4035-9D52-75B90C56EBCA}" sibTransId="{F011A6D2-AE0C-4937-8B6D-CC13EDA88828}"/>
    <dgm:cxn modelId="{7382647E-87B1-4A95-9579-1BCD4AFC9D56}" srcId="{20BE4EDB-6E62-4130-9F00-7F0211552D09}" destId="{5CDEE192-394A-4769-A14F-1A05C53E02FC}" srcOrd="1" destOrd="0" parTransId="{0719251F-0DF9-4545-BCD2-0B2D06F376ED}" sibTransId="{279592D0-74F3-45C9-A9B6-838309E3EB65}"/>
    <dgm:cxn modelId="{E8B1DFA6-687C-46B4-B652-F9321769F9F0}" type="presOf" srcId="{41AF0D87-F2DE-4864-9648-F8E07B21C0B2}" destId="{CDD397AF-4C47-40FD-8C32-4BFE90A04621}" srcOrd="0" destOrd="0" presId="urn:microsoft.com/office/officeart/2008/layout/HorizontalMultiLevelHierarchy"/>
    <dgm:cxn modelId="{4620A0AB-9EF0-41BE-BC00-8883A4CE6005}" type="presOf" srcId="{1C2DAD8A-7BC0-4221-A42A-AB58D4A152AD}" destId="{66477EF0-A69F-4F67-B9F7-664C16DFBE1D}" srcOrd="0" destOrd="0" presId="urn:microsoft.com/office/officeart/2008/layout/HorizontalMultiLevelHierarchy"/>
    <dgm:cxn modelId="{33C608AD-B4B1-4988-9F11-84A63CD60866}" type="presOf" srcId="{55C74692-2988-4FE1-A379-2E58CE7142E5}" destId="{F9B4E0F3-6645-4520-BB24-FCB2B5FD3520}" srcOrd="0" destOrd="0" presId="urn:microsoft.com/office/officeart/2008/layout/HorizontalMultiLevelHierarchy"/>
    <dgm:cxn modelId="{15990CB3-3042-48A2-8FEB-5078097E083E}" srcId="{ACA92658-D2AC-41BE-BBF7-B82A1E987B69}" destId="{5081EFE6-7259-4C74-BECB-1A1D2B2BA07C}" srcOrd="1" destOrd="0" parTransId="{83A2A4E3-3769-4752-8C8B-F6C213D8D43D}" sibTransId="{649D8F7E-A86D-4EF0-BC99-9F7FDFCE9D21}"/>
    <dgm:cxn modelId="{617718B8-33DE-4AAD-86F4-71902083B2D8}" type="presOf" srcId="{ACA92658-D2AC-41BE-BBF7-B82A1E987B69}" destId="{F6A31F06-A7E4-4032-A40A-C95F0EBFBC27}" srcOrd="0" destOrd="0" presId="urn:microsoft.com/office/officeart/2008/layout/HorizontalMultiLevelHierarchy"/>
    <dgm:cxn modelId="{2A5FC9BA-E66F-4F26-810A-8FC4180DF344}" type="presOf" srcId="{1C2DAD8A-7BC0-4221-A42A-AB58D4A152AD}" destId="{69EA2D35-0AEB-412D-BE92-87A4652B2659}" srcOrd="1" destOrd="0" presId="urn:microsoft.com/office/officeart/2008/layout/HorizontalMultiLevelHierarchy"/>
    <dgm:cxn modelId="{A96117BF-4B8F-4722-9263-14699ED5A5CB}" type="presOf" srcId="{64726C65-EDE4-4E83-B82F-00FFB4C991E9}" destId="{8C71FC2D-9567-4117-A33C-E3A585F57861}" srcOrd="0" destOrd="0" presId="urn:microsoft.com/office/officeart/2008/layout/HorizontalMultiLevelHierarchy"/>
    <dgm:cxn modelId="{4392DDC8-A3C5-4FA7-9C67-5E3949E363B7}" srcId="{20BE4EDB-6E62-4130-9F00-7F0211552D09}" destId="{64726C65-EDE4-4E83-B82F-00FFB4C991E9}" srcOrd="0" destOrd="0" parTransId="{010D365A-F838-43A7-BD5C-973BE3A71864}" sibTransId="{700751AC-0DEC-46EE-806E-7B24CAD52B2F}"/>
    <dgm:cxn modelId="{D03DD0CD-3F87-4FE0-8E1A-B7C857E01835}" srcId="{ACA92658-D2AC-41BE-BBF7-B82A1E987B69}" destId="{20BE4EDB-6E62-4130-9F00-7F0211552D09}" srcOrd="0" destOrd="0" parTransId="{55C74692-2988-4FE1-A379-2E58CE7142E5}" sibTransId="{6D1E159D-30E0-42EF-BBB0-7920403980AB}"/>
    <dgm:cxn modelId="{46F48DD1-9D7E-4622-BA94-799AA1A03AF2}" type="presOf" srcId="{1524B1AB-B775-4A4C-8F8A-7EE25A4CA4D3}" destId="{DEDA0507-C8F6-4519-82CF-775EE439ED54}" srcOrd="0" destOrd="0" presId="urn:microsoft.com/office/officeart/2008/layout/HorizontalMultiLevelHierarchy"/>
    <dgm:cxn modelId="{A3696FDC-9C3D-44F4-AA2F-E97BDAC09A23}" srcId="{20BE4EDB-6E62-4130-9F00-7F0211552D09}" destId="{FDB45037-80EC-4BA0-85EB-6597053948CA}" srcOrd="2" destOrd="0" parTransId="{1C2DAD8A-7BC0-4221-A42A-AB58D4A152AD}" sibTransId="{07907DFB-B440-472F-99FF-0E2C4251E30A}"/>
    <dgm:cxn modelId="{63E382DC-B7D8-424B-BCBE-F478115876EE}" type="presOf" srcId="{83A2A4E3-3769-4752-8C8B-F6C213D8D43D}" destId="{8EC139B4-6084-4A96-8D1A-51B4D03C71D5}" srcOrd="0" destOrd="0" presId="urn:microsoft.com/office/officeart/2008/layout/HorizontalMultiLevelHierarchy"/>
    <dgm:cxn modelId="{99CF7DF0-7BDC-4AB2-A46E-952EA412C0AE}" type="presOf" srcId="{5081EFE6-7259-4C74-BECB-1A1D2B2BA07C}" destId="{B70E7D30-ED45-4111-8913-EACC585A2ECB}" srcOrd="0" destOrd="0" presId="urn:microsoft.com/office/officeart/2008/layout/HorizontalMultiLevelHierarchy"/>
    <dgm:cxn modelId="{421F509F-2BEC-4CCF-AB07-01CA3F81FC28}" type="presParOf" srcId="{CDD397AF-4C47-40FD-8C32-4BFE90A04621}" destId="{1AB502F0-4685-468D-AB6A-4EEDA59028A3}" srcOrd="0" destOrd="0" presId="urn:microsoft.com/office/officeart/2008/layout/HorizontalMultiLevelHierarchy"/>
    <dgm:cxn modelId="{49E306C6-631F-4FAB-8F78-07895EC4F96B}" type="presParOf" srcId="{1AB502F0-4685-468D-AB6A-4EEDA59028A3}" destId="{F6A31F06-A7E4-4032-A40A-C95F0EBFBC27}" srcOrd="0" destOrd="0" presId="urn:microsoft.com/office/officeart/2008/layout/HorizontalMultiLevelHierarchy"/>
    <dgm:cxn modelId="{5B578537-510E-4384-99CF-3D4957DA35EF}" type="presParOf" srcId="{1AB502F0-4685-468D-AB6A-4EEDA59028A3}" destId="{A746D560-4638-4F65-992A-5901A3DCA442}" srcOrd="1" destOrd="0" presId="urn:microsoft.com/office/officeart/2008/layout/HorizontalMultiLevelHierarchy"/>
    <dgm:cxn modelId="{5B30593C-1BCD-4E31-A199-C86EE76B8281}" type="presParOf" srcId="{A746D560-4638-4F65-992A-5901A3DCA442}" destId="{F9B4E0F3-6645-4520-BB24-FCB2B5FD3520}" srcOrd="0" destOrd="0" presId="urn:microsoft.com/office/officeart/2008/layout/HorizontalMultiLevelHierarchy"/>
    <dgm:cxn modelId="{3067D57F-5969-48F6-9CB2-D646CFA56CE6}" type="presParOf" srcId="{F9B4E0F3-6645-4520-BB24-FCB2B5FD3520}" destId="{0727177E-FE56-4B9A-ADA4-6541C81B5ABF}" srcOrd="0" destOrd="0" presId="urn:microsoft.com/office/officeart/2008/layout/HorizontalMultiLevelHierarchy"/>
    <dgm:cxn modelId="{591F360E-7C53-4008-9C2F-0A45F06A2157}" type="presParOf" srcId="{A746D560-4638-4F65-992A-5901A3DCA442}" destId="{B57564D7-3E74-46C9-A6BE-DA74293F8E8C}" srcOrd="1" destOrd="0" presId="urn:microsoft.com/office/officeart/2008/layout/HorizontalMultiLevelHierarchy"/>
    <dgm:cxn modelId="{4041DC64-16F1-447A-8206-7821FB0F5CD1}" type="presParOf" srcId="{B57564D7-3E74-46C9-A6BE-DA74293F8E8C}" destId="{C2AB33E1-03B7-4586-944C-51E13C816E15}" srcOrd="0" destOrd="0" presId="urn:microsoft.com/office/officeart/2008/layout/HorizontalMultiLevelHierarchy"/>
    <dgm:cxn modelId="{95F4D36A-291E-4B48-B980-5E47FF1C810C}" type="presParOf" srcId="{B57564D7-3E74-46C9-A6BE-DA74293F8E8C}" destId="{ACE06008-061B-4EE1-B97A-1076533231D2}" srcOrd="1" destOrd="0" presId="urn:microsoft.com/office/officeart/2008/layout/HorizontalMultiLevelHierarchy"/>
    <dgm:cxn modelId="{EF03F500-0081-4239-8B9D-44D38F50BC79}" type="presParOf" srcId="{ACE06008-061B-4EE1-B97A-1076533231D2}" destId="{06B01C58-AFAC-4B67-8A13-9316BD47C718}" srcOrd="0" destOrd="0" presId="urn:microsoft.com/office/officeart/2008/layout/HorizontalMultiLevelHierarchy"/>
    <dgm:cxn modelId="{3E114D0D-DF82-4EB8-B6AA-E68AD51ED975}" type="presParOf" srcId="{06B01C58-AFAC-4B67-8A13-9316BD47C718}" destId="{A0FC4B0C-DAD7-4B8F-A410-144E42C69C06}" srcOrd="0" destOrd="0" presId="urn:microsoft.com/office/officeart/2008/layout/HorizontalMultiLevelHierarchy"/>
    <dgm:cxn modelId="{473DBF3D-CBB2-4218-8BCA-D180978FBE7F}" type="presParOf" srcId="{ACE06008-061B-4EE1-B97A-1076533231D2}" destId="{155EEB32-7C30-4B75-8C06-709CACE1B8F6}" srcOrd="1" destOrd="0" presId="urn:microsoft.com/office/officeart/2008/layout/HorizontalMultiLevelHierarchy"/>
    <dgm:cxn modelId="{91B24105-EB72-497F-8D6D-4CD0E796DB6A}" type="presParOf" srcId="{155EEB32-7C30-4B75-8C06-709CACE1B8F6}" destId="{8C71FC2D-9567-4117-A33C-E3A585F57861}" srcOrd="0" destOrd="0" presId="urn:microsoft.com/office/officeart/2008/layout/HorizontalMultiLevelHierarchy"/>
    <dgm:cxn modelId="{8ECF6C6F-92E7-4211-9960-BDD083844A25}" type="presParOf" srcId="{155EEB32-7C30-4B75-8C06-709CACE1B8F6}" destId="{5862D6F6-57AD-451D-BFCC-984AB9F5CF86}" srcOrd="1" destOrd="0" presId="urn:microsoft.com/office/officeart/2008/layout/HorizontalMultiLevelHierarchy"/>
    <dgm:cxn modelId="{42CE931A-868F-40D1-8571-134000502FA9}" type="presParOf" srcId="{ACE06008-061B-4EE1-B97A-1076533231D2}" destId="{D66DA1D7-2A81-4DE6-94F0-D4E679295968}" srcOrd="2" destOrd="0" presId="urn:microsoft.com/office/officeart/2008/layout/HorizontalMultiLevelHierarchy"/>
    <dgm:cxn modelId="{3AF461E1-8AF5-4568-A273-3643524A25C8}" type="presParOf" srcId="{D66DA1D7-2A81-4DE6-94F0-D4E679295968}" destId="{84D736C8-59DE-439E-BB60-C68D2E162651}" srcOrd="0" destOrd="0" presId="urn:microsoft.com/office/officeart/2008/layout/HorizontalMultiLevelHierarchy"/>
    <dgm:cxn modelId="{A4F9CFBC-1586-491B-9C0F-4BD95858DC77}" type="presParOf" srcId="{ACE06008-061B-4EE1-B97A-1076533231D2}" destId="{EDE3432A-309E-4F0B-8A47-B8CEA64CD7CA}" srcOrd="3" destOrd="0" presId="urn:microsoft.com/office/officeart/2008/layout/HorizontalMultiLevelHierarchy"/>
    <dgm:cxn modelId="{C6B791DC-8132-4145-BB75-722F3522E458}" type="presParOf" srcId="{EDE3432A-309E-4F0B-8A47-B8CEA64CD7CA}" destId="{2B0DF5EA-6308-4301-A1B4-EF43D574D658}" srcOrd="0" destOrd="0" presId="urn:microsoft.com/office/officeart/2008/layout/HorizontalMultiLevelHierarchy"/>
    <dgm:cxn modelId="{F2189B5A-C6C6-4301-95EC-97B2A29F96B9}" type="presParOf" srcId="{EDE3432A-309E-4F0B-8A47-B8CEA64CD7CA}" destId="{795D5119-9AEB-4588-9818-722C7B8A1D10}" srcOrd="1" destOrd="0" presId="urn:microsoft.com/office/officeart/2008/layout/HorizontalMultiLevelHierarchy"/>
    <dgm:cxn modelId="{869541BC-CA24-49A8-92C1-7F8ED9CE545B}" type="presParOf" srcId="{ACE06008-061B-4EE1-B97A-1076533231D2}" destId="{66477EF0-A69F-4F67-B9F7-664C16DFBE1D}" srcOrd="4" destOrd="0" presId="urn:microsoft.com/office/officeart/2008/layout/HorizontalMultiLevelHierarchy"/>
    <dgm:cxn modelId="{8D0C5B1C-5D30-406F-81FF-39F0B2B32E60}" type="presParOf" srcId="{66477EF0-A69F-4F67-B9F7-664C16DFBE1D}" destId="{69EA2D35-0AEB-412D-BE92-87A4652B2659}" srcOrd="0" destOrd="0" presId="urn:microsoft.com/office/officeart/2008/layout/HorizontalMultiLevelHierarchy"/>
    <dgm:cxn modelId="{ECFBB755-2A21-4819-A250-4370B84AF6B6}" type="presParOf" srcId="{ACE06008-061B-4EE1-B97A-1076533231D2}" destId="{3AEB7D7D-22AE-4BB3-8B80-54534D69F58C}" srcOrd="5" destOrd="0" presId="urn:microsoft.com/office/officeart/2008/layout/HorizontalMultiLevelHierarchy"/>
    <dgm:cxn modelId="{BA6A91DE-B288-41AC-8ACE-8C4E4FA73708}" type="presParOf" srcId="{3AEB7D7D-22AE-4BB3-8B80-54534D69F58C}" destId="{567D3E3D-0BED-47CD-AAC9-6D8654BAB5F6}" srcOrd="0" destOrd="0" presId="urn:microsoft.com/office/officeart/2008/layout/HorizontalMultiLevelHierarchy"/>
    <dgm:cxn modelId="{5F47B0B8-E693-45F4-8071-69D7F3950434}" type="presParOf" srcId="{3AEB7D7D-22AE-4BB3-8B80-54534D69F58C}" destId="{0958154D-8D4D-4870-8D9B-73401B728DD9}" srcOrd="1" destOrd="0" presId="urn:microsoft.com/office/officeart/2008/layout/HorizontalMultiLevelHierarchy"/>
    <dgm:cxn modelId="{E6331560-FF3F-4988-946B-5D869F1A8847}" type="presParOf" srcId="{ACE06008-061B-4EE1-B97A-1076533231D2}" destId="{AF23A04B-8D05-4130-810F-DFDC00B09E67}" srcOrd="6" destOrd="0" presId="urn:microsoft.com/office/officeart/2008/layout/HorizontalMultiLevelHierarchy"/>
    <dgm:cxn modelId="{BD633AC5-21E2-4EC5-9C11-91A5795C00C1}" type="presParOf" srcId="{AF23A04B-8D05-4130-810F-DFDC00B09E67}" destId="{4402B494-9090-41B6-8C37-600A2194E3F7}" srcOrd="0" destOrd="0" presId="urn:microsoft.com/office/officeart/2008/layout/HorizontalMultiLevelHierarchy"/>
    <dgm:cxn modelId="{9B81BA6F-A67A-415C-95EC-9B36ECAA1FE6}" type="presParOf" srcId="{ACE06008-061B-4EE1-B97A-1076533231D2}" destId="{256A5208-EC8F-4A55-8113-EFD4BFF2E92E}" srcOrd="7" destOrd="0" presId="urn:microsoft.com/office/officeart/2008/layout/HorizontalMultiLevelHierarchy"/>
    <dgm:cxn modelId="{D0170C33-4A3F-4929-A84A-4389F066D2BF}" type="presParOf" srcId="{256A5208-EC8F-4A55-8113-EFD4BFF2E92E}" destId="{DEDA0507-C8F6-4519-82CF-775EE439ED54}" srcOrd="0" destOrd="0" presId="urn:microsoft.com/office/officeart/2008/layout/HorizontalMultiLevelHierarchy"/>
    <dgm:cxn modelId="{98BFF580-859B-4D11-BAC5-75D60B2740DC}" type="presParOf" srcId="{256A5208-EC8F-4A55-8113-EFD4BFF2E92E}" destId="{F22C3F0E-6419-40C6-9936-840A17124507}" srcOrd="1" destOrd="0" presId="urn:microsoft.com/office/officeart/2008/layout/HorizontalMultiLevelHierarchy"/>
    <dgm:cxn modelId="{454B8AB9-93DD-483F-8DEC-C683F9633921}" type="presParOf" srcId="{A746D560-4638-4F65-992A-5901A3DCA442}" destId="{8EC139B4-6084-4A96-8D1A-51B4D03C71D5}" srcOrd="2" destOrd="0" presId="urn:microsoft.com/office/officeart/2008/layout/HorizontalMultiLevelHierarchy"/>
    <dgm:cxn modelId="{8FDC362D-F1D0-4B82-8463-1DCFAABD5294}" type="presParOf" srcId="{8EC139B4-6084-4A96-8D1A-51B4D03C71D5}" destId="{6A334FB8-51EC-443F-A202-41B0C90A93BE}" srcOrd="0" destOrd="0" presId="urn:microsoft.com/office/officeart/2008/layout/HorizontalMultiLevelHierarchy"/>
    <dgm:cxn modelId="{CF953F59-FCC7-448C-9707-CA79B6D0FA4F}" type="presParOf" srcId="{A746D560-4638-4F65-992A-5901A3DCA442}" destId="{3B40F7A9-1945-4DF4-B0AE-6DD99805038F}" srcOrd="3" destOrd="0" presId="urn:microsoft.com/office/officeart/2008/layout/HorizontalMultiLevelHierarchy"/>
    <dgm:cxn modelId="{4AD0ED2D-0CF1-4FB9-95B6-E3026152A857}" type="presParOf" srcId="{3B40F7A9-1945-4DF4-B0AE-6DD99805038F}" destId="{B70E7D30-ED45-4111-8913-EACC585A2ECB}" srcOrd="0" destOrd="0" presId="urn:microsoft.com/office/officeart/2008/layout/HorizontalMultiLevelHierarchy"/>
    <dgm:cxn modelId="{62BAB5EF-5C62-4B30-94EF-0A8DFEFCD121}" type="presParOf" srcId="{3B40F7A9-1945-4DF4-B0AE-6DD99805038F}" destId="{AD80B1F3-51F3-427C-89C6-8450D919698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AF0D87-F2DE-4864-9648-F8E07B21C0B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A92658-D2AC-41BE-BBF7-B82A1E987B69}">
      <dgm:prSet phldrT="[文本]"/>
      <dgm:spPr/>
      <dgm:t>
        <a:bodyPr/>
        <a:lstStyle/>
        <a:p>
          <a:r>
            <a:rPr lang="zh-CN" altLang="en-US" dirty="0"/>
            <a:t>常量</a:t>
          </a:r>
        </a:p>
      </dgm:t>
    </dgm:pt>
    <dgm:pt modelId="{F688381D-F7D0-4035-9D52-75B90C56EBCA}" type="parTrans" cxnId="{F17C6278-522F-4BEF-A36D-D4CF2C941881}">
      <dgm:prSet/>
      <dgm:spPr/>
      <dgm:t>
        <a:bodyPr/>
        <a:lstStyle/>
        <a:p>
          <a:endParaRPr lang="zh-CN" altLang="en-US"/>
        </a:p>
      </dgm:t>
    </dgm:pt>
    <dgm:pt modelId="{F011A6D2-AE0C-4937-8B6D-CC13EDA88828}" type="sibTrans" cxnId="{F17C6278-522F-4BEF-A36D-D4CF2C941881}">
      <dgm:prSet/>
      <dgm:spPr/>
      <dgm:t>
        <a:bodyPr/>
        <a:lstStyle/>
        <a:p>
          <a:endParaRPr lang="zh-CN" altLang="en-US"/>
        </a:p>
      </dgm:t>
    </dgm:pt>
    <dgm:pt modelId="{20BE4EDB-6E62-4130-9F00-7F0211552D09}">
      <dgm:prSet phldrT="[文本]"/>
      <dgm:spPr/>
      <dgm:t>
        <a:bodyPr/>
        <a:lstStyle/>
        <a:p>
          <a:r>
            <a:rPr lang="zh-CN" altLang="en-US" dirty="0"/>
            <a:t>字面量</a:t>
          </a:r>
        </a:p>
      </dgm:t>
    </dgm:pt>
    <dgm:pt modelId="{55C74692-2988-4FE1-A379-2E58CE7142E5}" type="parTrans" cxnId="{D03DD0CD-3F87-4FE0-8E1A-B7C857E01835}">
      <dgm:prSet/>
      <dgm:spPr/>
      <dgm:t>
        <a:bodyPr/>
        <a:lstStyle/>
        <a:p>
          <a:endParaRPr lang="zh-CN" altLang="en-US"/>
        </a:p>
      </dgm:t>
    </dgm:pt>
    <dgm:pt modelId="{6D1E159D-30E0-42EF-BBB0-7920403980AB}" type="sibTrans" cxnId="{D03DD0CD-3F87-4FE0-8E1A-B7C857E01835}">
      <dgm:prSet/>
      <dgm:spPr/>
      <dgm:t>
        <a:bodyPr/>
        <a:lstStyle/>
        <a:p>
          <a:endParaRPr lang="zh-CN" altLang="en-US"/>
        </a:p>
      </dgm:t>
    </dgm:pt>
    <dgm:pt modelId="{5081EFE6-7259-4C74-BECB-1A1D2B2BA07C}">
      <dgm:prSet phldrT="[文本]"/>
      <dgm:spPr/>
      <dgm:t>
        <a:bodyPr/>
        <a:lstStyle/>
        <a:p>
          <a:r>
            <a:rPr lang="zh-CN" altLang="en-US" dirty="0"/>
            <a:t>符号常量</a:t>
          </a:r>
        </a:p>
      </dgm:t>
    </dgm:pt>
    <dgm:pt modelId="{83A2A4E3-3769-4752-8C8B-F6C213D8D43D}" type="parTrans" cxnId="{15990CB3-3042-48A2-8FEB-5078097E083E}">
      <dgm:prSet/>
      <dgm:spPr/>
      <dgm:t>
        <a:bodyPr/>
        <a:lstStyle/>
        <a:p>
          <a:endParaRPr lang="zh-CN" altLang="en-US"/>
        </a:p>
      </dgm:t>
    </dgm:pt>
    <dgm:pt modelId="{649D8F7E-A86D-4EF0-BC99-9F7FDFCE9D21}" type="sibTrans" cxnId="{15990CB3-3042-48A2-8FEB-5078097E083E}">
      <dgm:prSet/>
      <dgm:spPr/>
      <dgm:t>
        <a:bodyPr/>
        <a:lstStyle/>
        <a:p>
          <a:endParaRPr lang="zh-CN" altLang="en-US"/>
        </a:p>
      </dgm:t>
    </dgm:pt>
    <dgm:pt modelId="{64726C65-EDE4-4E83-B82F-00FFB4C991E9}">
      <dgm:prSet phldrT="[文本]"/>
      <dgm:spPr/>
      <dgm:t>
        <a:bodyPr/>
        <a:lstStyle/>
        <a:p>
          <a:r>
            <a:rPr lang="zh-CN" altLang="en-US" dirty="0"/>
            <a:t>整数常量</a:t>
          </a:r>
        </a:p>
      </dgm:t>
    </dgm:pt>
    <dgm:pt modelId="{010D365A-F838-43A7-BD5C-973BE3A71864}" type="parTrans" cxnId="{4392DDC8-A3C5-4FA7-9C67-5E3949E363B7}">
      <dgm:prSet/>
      <dgm:spPr/>
      <dgm:t>
        <a:bodyPr/>
        <a:lstStyle/>
        <a:p>
          <a:endParaRPr lang="zh-CN" altLang="en-US"/>
        </a:p>
      </dgm:t>
    </dgm:pt>
    <dgm:pt modelId="{700751AC-0DEC-46EE-806E-7B24CAD52B2F}" type="sibTrans" cxnId="{4392DDC8-A3C5-4FA7-9C67-5E3949E363B7}">
      <dgm:prSet/>
      <dgm:spPr/>
      <dgm:t>
        <a:bodyPr/>
        <a:lstStyle/>
        <a:p>
          <a:endParaRPr lang="zh-CN" altLang="en-US"/>
        </a:p>
      </dgm:t>
    </dgm:pt>
    <dgm:pt modelId="{5CDEE192-394A-4769-A14F-1A05C53E02FC}">
      <dgm:prSet phldrT="[文本]"/>
      <dgm:spPr/>
      <dgm:t>
        <a:bodyPr/>
        <a:lstStyle/>
        <a:p>
          <a:r>
            <a:rPr lang="zh-CN" altLang="en-US" dirty="0"/>
            <a:t>实型常量</a:t>
          </a:r>
        </a:p>
      </dgm:t>
    </dgm:pt>
    <dgm:pt modelId="{0719251F-0DF9-4545-BCD2-0B2D06F376ED}" type="parTrans" cxnId="{7382647E-87B1-4A95-9579-1BCD4AFC9D56}">
      <dgm:prSet/>
      <dgm:spPr/>
      <dgm:t>
        <a:bodyPr/>
        <a:lstStyle/>
        <a:p>
          <a:endParaRPr lang="zh-CN" altLang="en-US"/>
        </a:p>
      </dgm:t>
    </dgm:pt>
    <dgm:pt modelId="{279592D0-74F3-45C9-A9B6-838309E3EB65}" type="sibTrans" cxnId="{7382647E-87B1-4A95-9579-1BCD4AFC9D56}">
      <dgm:prSet/>
      <dgm:spPr/>
      <dgm:t>
        <a:bodyPr/>
        <a:lstStyle/>
        <a:p>
          <a:endParaRPr lang="zh-CN" altLang="en-US"/>
        </a:p>
      </dgm:t>
    </dgm:pt>
    <dgm:pt modelId="{FDB45037-80EC-4BA0-85EB-6597053948CA}">
      <dgm:prSet phldrT="[文本]"/>
      <dgm:spPr/>
      <dgm:t>
        <a:bodyPr/>
        <a:lstStyle/>
        <a:p>
          <a:r>
            <a:rPr lang="zh-CN" altLang="en-US" dirty="0"/>
            <a:t>字符常量</a:t>
          </a:r>
        </a:p>
      </dgm:t>
    </dgm:pt>
    <dgm:pt modelId="{1C2DAD8A-7BC0-4221-A42A-AB58D4A152AD}" type="parTrans" cxnId="{A3696FDC-9C3D-44F4-AA2F-E97BDAC09A23}">
      <dgm:prSet/>
      <dgm:spPr/>
      <dgm:t>
        <a:bodyPr/>
        <a:lstStyle/>
        <a:p>
          <a:endParaRPr lang="zh-CN" altLang="en-US"/>
        </a:p>
      </dgm:t>
    </dgm:pt>
    <dgm:pt modelId="{07907DFB-B440-472F-99FF-0E2C4251E30A}" type="sibTrans" cxnId="{A3696FDC-9C3D-44F4-AA2F-E97BDAC09A23}">
      <dgm:prSet/>
      <dgm:spPr/>
      <dgm:t>
        <a:bodyPr/>
        <a:lstStyle/>
        <a:p>
          <a:endParaRPr lang="zh-CN" altLang="en-US"/>
        </a:p>
      </dgm:t>
    </dgm:pt>
    <dgm:pt modelId="{1524B1AB-B775-4A4C-8F8A-7EE25A4CA4D3}">
      <dgm:prSet phldrT="[文本]"/>
      <dgm:spPr/>
      <dgm:t>
        <a:bodyPr/>
        <a:lstStyle/>
        <a:p>
          <a:r>
            <a:rPr lang="zh-CN" altLang="en-US" dirty="0"/>
            <a:t>字符串常量</a:t>
          </a:r>
        </a:p>
      </dgm:t>
    </dgm:pt>
    <dgm:pt modelId="{A789286F-8B22-4E99-95F1-9435352F7E8F}" type="parTrans" cxnId="{3C105677-2166-4814-AC13-B2844BF59C05}">
      <dgm:prSet/>
      <dgm:spPr/>
      <dgm:t>
        <a:bodyPr/>
        <a:lstStyle/>
        <a:p>
          <a:endParaRPr lang="zh-CN" altLang="en-US"/>
        </a:p>
      </dgm:t>
    </dgm:pt>
    <dgm:pt modelId="{B7E051D1-39E3-4379-B9E5-913F47E35324}" type="sibTrans" cxnId="{3C105677-2166-4814-AC13-B2844BF59C05}">
      <dgm:prSet/>
      <dgm:spPr/>
      <dgm:t>
        <a:bodyPr/>
        <a:lstStyle/>
        <a:p>
          <a:endParaRPr lang="zh-CN" altLang="en-US"/>
        </a:p>
      </dgm:t>
    </dgm:pt>
    <dgm:pt modelId="{CDD397AF-4C47-40FD-8C32-4BFE90A04621}" type="pres">
      <dgm:prSet presAssocID="{41AF0D87-F2DE-4864-9648-F8E07B21C0B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AB502F0-4685-468D-AB6A-4EEDA59028A3}" type="pres">
      <dgm:prSet presAssocID="{ACA92658-D2AC-41BE-BBF7-B82A1E987B69}" presName="root1" presStyleCnt="0"/>
      <dgm:spPr/>
    </dgm:pt>
    <dgm:pt modelId="{F6A31F06-A7E4-4032-A40A-C95F0EBFBC27}" type="pres">
      <dgm:prSet presAssocID="{ACA92658-D2AC-41BE-BBF7-B82A1E987B69}" presName="LevelOneTextNode" presStyleLbl="node0" presStyleIdx="0" presStyleCnt="1" custLinFactX="-29863" custLinFactNeighborX="-100000" custLinFactNeighborY="308">
        <dgm:presLayoutVars>
          <dgm:chPref val="3"/>
        </dgm:presLayoutVars>
      </dgm:prSet>
      <dgm:spPr/>
    </dgm:pt>
    <dgm:pt modelId="{A746D560-4638-4F65-992A-5901A3DCA442}" type="pres">
      <dgm:prSet presAssocID="{ACA92658-D2AC-41BE-BBF7-B82A1E987B69}" presName="level2hierChild" presStyleCnt="0"/>
      <dgm:spPr/>
    </dgm:pt>
    <dgm:pt modelId="{F9B4E0F3-6645-4520-BB24-FCB2B5FD3520}" type="pres">
      <dgm:prSet presAssocID="{55C74692-2988-4FE1-A379-2E58CE7142E5}" presName="conn2-1" presStyleLbl="parChTrans1D2" presStyleIdx="0" presStyleCnt="2"/>
      <dgm:spPr/>
    </dgm:pt>
    <dgm:pt modelId="{0727177E-FE56-4B9A-ADA4-6541C81B5ABF}" type="pres">
      <dgm:prSet presAssocID="{55C74692-2988-4FE1-A379-2E58CE7142E5}" presName="connTx" presStyleLbl="parChTrans1D2" presStyleIdx="0" presStyleCnt="2"/>
      <dgm:spPr/>
    </dgm:pt>
    <dgm:pt modelId="{B57564D7-3E74-46C9-A6BE-DA74293F8E8C}" type="pres">
      <dgm:prSet presAssocID="{20BE4EDB-6E62-4130-9F00-7F0211552D09}" presName="root2" presStyleCnt="0"/>
      <dgm:spPr/>
    </dgm:pt>
    <dgm:pt modelId="{C2AB33E1-03B7-4586-944C-51E13C816E15}" type="pres">
      <dgm:prSet presAssocID="{20BE4EDB-6E62-4130-9F00-7F0211552D09}" presName="LevelTwoTextNode" presStyleLbl="node2" presStyleIdx="0" presStyleCnt="2">
        <dgm:presLayoutVars>
          <dgm:chPref val="3"/>
        </dgm:presLayoutVars>
      </dgm:prSet>
      <dgm:spPr/>
    </dgm:pt>
    <dgm:pt modelId="{ACE06008-061B-4EE1-B97A-1076533231D2}" type="pres">
      <dgm:prSet presAssocID="{20BE4EDB-6E62-4130-9F00-7F0211552D09}" presName="level3hierChild" presStyleCnt="0"/>
      <dgm:spPr/>
    </dgm:pt>
    <dgm:pt modelId="{06B01C58-AFAC-4B67-8A13-9316BD47C718}" type="pres">
      <dgm:prSet presAssocID="{010D365A-F838-43A7-BD5C-973BE3A71864}" presName="conn2-1" presStyleLbl="parChTrans1D3" presStyleIdx="0" presStyleCnt="4"/>
      <dgm:spPr/>
    </dgm:pt>
    <dgm:pt modelId="{A0FC4B0C-DAD7-4B8F-A410-144E42C69C06}" type="pres">
      <dgm:prSet presAssocID="{010D365A-F838-43A7-BD5C-973BE3A71864}" presName="connTx" presStyleLbl="parChTrans1D3" presStyleIdx="0" presStyleCnt="4"/>
      <dgm:spPr/>
    </dgm:pt>
    <dgm:pt modelId="{155EEB32-7C30-4B75-8C06-709CACE1B8F6}" type="pres">
      <dgm:prSet presAssocID="{64726C65-EDE4-4E83-B82F-00FFB4C991E9}" presName="root2" presStyleCnt="0"/>
      <dgm:spPr/>
    </dgm:pt>
    <dgm:pt modelId="{8C71FC2D-9567-4117-A33C-E3A585F57861}" type="pres">
      <dgm:prSet presAssocID="{64726C65-EDE4-4E83-B82F-00FFB4C991E9}" presName="LevelTwoTextNode" presStyleLbl="node3" presStyleIdx="0" presStyleCnt="4">
        <dgm:presLayoutVars>
          <dgm:chPref val="3"/>
        </dgm:presLayoutVars>
      </dgm:prSet>
      <dgm:spPr/>
    </dgm:pt>
    <dgm:pt modelId="{5862D6F6-57AD-451D-BFCC-984AB9F5CF86}" type="pres">
      <dgm:prSet presAssocID="{64726C65-EDE4-4E83-B82F-00FFB4C991E9}" presName="level3hierChild" presStyleCnt="0"/>
      <dgm:spPr/>
    </dgm:pt>
    <dgm:pt modelId="{D66DA1D7-2A81-4DE6-94F0-D4E679295968}" type="pres">
      <dgm:prSet presAssocID="{0719251F-0DF9-4545-BCD2-0B2D06F376ED}" presName="conn2-1" presStyleLbl="parChTrans1D3" presStyleIdx="1" presStyleCnt="4"/>
      <dgm:spPr/>
    </dgm:pt>
    <dgm:pt modelId="{84D736C8-59DE-439E-BB60-C68D2E162651}" type="pres">
      <dgm:prSet presAssocID="{0719251F-0DF9-4545-BCD2-0B2D06F376ED}" presName="connTx" presStyleLbl="parChTrans1D3" presStyleIdx="1" presStyleCnt="4"/>
      <dgm:spPr/>
    </dgm:pt>
    <dgm:pt modelId="{EDE3432A-309E-4F0B-8A47-B8CEA64CD7CA}" type="pres">
      <dgm:prSet presAssocID="{5CDEE192-394A-4769-A14F-1A05C53E02FC}" presName="root2" presStyleCnt="0"/>
      <dgm:spPr/>
    </dgm:pt>
    <dgm:pt modelId="{2B0DF5EA-6308-4301-A1B4-EF43D574D658}" type="pres">
      <dgm:prSet presAssocID="{5CDEE192-394A-4769-A14F-1A05C53E02FC}" presName="LevelTwoTextNode" presStyleLbl="node3" presStyleIdx="1" presStyleCnt="4">
        <dgm:presLayoutVars>
          <dgm:chPref val="3"/>
        </dgm:presLayoutVars>
      </dgm:prSet>
      <dgm:spPr/>
    </dgm:pt>
    <dgm:pt modelId="{795D5119-9AEB-4588-9818-722C7B8A1D10}" type="pres">
      <dgm:prSet presAssocID="{5CDEE192-394A-4769-A14F-1A05C53E02FC}" presName="level3hierChild" presStyleCnt="0"/>
      <dgm:spPr/>
    </dgm:pt>
    <dgm:pt modelId="{66477EF0-A69F-4F67-B9F7-664C16DFBE1D}" type="pres">
      <dgm:prSet presAssocID="{1C2DAD8A-7BC0-4221-A42A-AB58D4A152AD}" presName="conn2-1" presStyleLbl="parChTrans1D3" presStyleIdx="2" presStyleCnt="4"/>
      <dgm:spPr/>
    </dgm:pt>
    <dgm:pt modelId="{69EA2D35-0AEB-412D-BE92-87A4652B2659}" type="pres">
      <dgm:prSet presAssocID="{1C2DAD8A-7BC0-4221-A42A-AB58D4A152AD}" presName="connTx" presStyleLbl="parChTrans1D3" presStyleIdx="2" presStyleCnt="4"/>
      <dgm:spPr/>
    </dgm:pt>
    <dgm:pt modelId="{3AEB7D7D-22AE-4BB3-8B80-54534D69F58C}" type="pres">
      <dgm:prSet presAssocID="{FDB45037-80EC-4BA0-85EB-6597053948CA}" presName="root2" presStyleCnt="0"/>
      <dgm:spPr/>
    </dgm:pt>
    <dgm:pt modelId="{567D3E3D-0BED-47CD-AAC9-6D8654BAB5F6}" type="pres">
      <dgm:prSet presAssocID="{FDB45037-80EC-4BA0-85EB-6597053948CA}" presName="LevelTwoTextNode" presStyleLbl="node3" presStyleIdx="2" presStyleCnt="4">
        <dgm:presLayoutVars>
          <dgm:chPref val="3"/>
        </dgm:presLayoutVars>
      </dgm:prSet>
      <dgm:spPr/>
    </dgm:pt>
    <dgm:pt modelId="{0958154D-8D4D-4870-8D9B-73401B728DD9}" type="pres">
      <dgm:prSet presAssocID="{FDB45037-80EC-4BA0-85EB-6597053948CA}" presName="level3hierChild" presStyleCnt="0"/>
      <dgm:spPr/>
    </dgm:pt>
    <dgm:pt modelId="{AF23A04B-8D05-4130-810F-DFDC00B09E67}" type="pres">
      <dgm:prSet presAssocID="{A789286F-8B22-4E99-95F1-9435352F7E8F}" presName="conn2-1" presStyleLbl="parChTrans1D3" presStyleIdx="3" presStyleCnt="4"/>
      <dgm:spPr/>
    </dgm:pt>
    <dgm:pt modelId="{4402B494-9090-41B6-8C37-600A2194E3F7}" type="pres">
      <dgm:prSet presAssocID="{A789286F-8B22-4E99-95F1-9435352F7E8F}" presName="connTx" presStyleLbl="parChTrans1D3" presStyleIdx="3" presStyleCnt="4"/>
      <dgm:spPr/>
    </dgm:pt>
    <dgm:pt modelId="{256A5208-EC8F-4A55-8113-EFD4BFF2E92E}" type="pres">
      <dgm:prSet presAssocID="{1524B1AB-B775-4A4C-8F8A-7EE25A4CA4D3}" presName="root2" presStyleCnt="0"/>
      <dgm:spPr/>
    </dgm:pt>
    <dgm:pt modelId="{DEDA0507-C8F6-4519-82CF-775EE439ED54}" type="pres">
      <dgm:prSet presAssocID="{1524B1AB-B775-4A4C-8F8A-7EE25A4CA4D3}" presName="LevelTwoTextNode" presStyleLbl="node3" presStyleIdx="3" presStyleCnt="4">
        <dgm:presLayoutVars>
          <dgm:chPref val="3"/>
        </dgm:presLayoutVars>
      </dgm:prSet>
      <dgm:spPr/>
    </dgm:pt>
    <dgm:pt modelId="{F22C3F0E-6419-40C6-9936-840A17124507}" type="pres">
      <dgm:prSet presAssocID="{1524B1AB-B775-4A4C-8F8A-7EE25A4CA4D3}" presName="level3hierChild" presStyleCnt="0"/>
      <dgm:spPr/>
    </dgm:pt>
    <dgm:pt modelId="{8EC139B4-6084-4A96-8D1A-51B4D03C71D5}" type="pres">
      <dgm:prSet presAssocID="{83A2A4E3-3769-4752-8C8B-F6C213D8D43D}" presName="conn2-1" presStyleLbl="parChTrans1D2" presStyleIdx="1" presStyleCnt="2"/>
      <dgm:spPr/>
    </dgm:pt>
    <dgm:pt modelId="{6A334FB8-51EC-443F-A202-41B0C90A93BE}" type="pres">
      <dgm:prSet presAssocID="{83A2A4E3-3769-4752-8C8B-F6C213D8D43D}" presName="connTx" presStyleLbl="parChTrans1D2" presStyleIdx="1" presStyleCnt="2"/>
      <dgm:spPr/>
    </dgm:pt>
    <dgm:pt modelId="{3B40F7A9-1945-4DF4-B0AE-6DD99805038F}" type="pres">
      <dgm:prSet presAssocID="{5081EFE6-7259-4C74-BECB-1A1D2B2BA07C}" presName="root2" presStyleCnt="0"/>
      <dgm:spPr/>
    </dgm:pt>
    <dgm:pt modelId="{B70E7D30-ED45-4111-8913-EACC585A2ECB}" type="pres">
      <dgm:prSet presAssocID="{5081EFE6-7259-4C74-BECB-1A1D2B2BA07C}" presName="LevelTwoTextNode" presStyleLbl="node2" presStyleIdx="1" presStyleCnt="2">
        <dgm:presLayoutVars>
          <dgm:chPref val="3"/>
        </dgm:presLayoutVars>
      </dgm:prSet>
      <dgm:spPr/>
    </dgm:pt>
    <dgm:pt modelId="{AD80B1F3-51F3-427C-89C6-8450D9196988}" type="pres">
      <dgm:prSet presAssocID="{5081EFE6-7259-4C74-BECB-1A1D2B2BA07C}" presName="level3hierChild" presStyleCnt="0"/>
      <dgm:spPr/>
    </dgm:pt>
  </dgm:ptLst>
  <dgm:cxnLst>
    <dgm:cxn modelId="{3F67B806-CBB7-4CE9-89E6-DFBAC44C4F72}" type="presOf" srcId="{A789286F-8B22-4E99-95F1-9435352F7E8F}" destId="{AF23A04B-8D05-4130-810F-DFDC00B09E67}" srcOrd="0" destOrd="0" presId="urn:microsoft.com/office/officeart/2008/layout/HorizontalMultiLevelHierarchy"/>
    <dgm:cxn modelId="{A7B8FA0B-C68D-42A5-9D56-E0C71459BB90}" type="presOf" srcId="{0719251F-0DF9-4545-BCD2-0B2D06F376ED}" destId="{84D736C8-59DE-439E-BB60-C68D2E162651}" srcOrd="1" destOrd="0" presId="urn:microsoft.com/office/officeart/2008/layout/HorizontalMultiLevelHierarchy"/>
    <dgm:cxn modelId="{FE04C00F-C8E1-4373-81A0-C5191EB7329E}" type="presOf" srcId="{0719251F-0DF9-4545-BCD2-0B2D06F376ED}" destId="{D66DA1D7-2A81-4DE6-94F0-D4E679295968}" srcOrd="0" destOrd="0" presId="urn:microsoft.com/office/officeart/2008/layout/HorizontalMultiLevelHierarchy"/>
    <dgm:cxn modelId="{F3CF2D19-4DC0-4F43-A1B5-F3BB11185AD9}" type="presOf" srcId="{5CDEE192-394A-4769-A14F-1A05C53E02FC}" destId="{2B0DF5EA-6308-4301-A1B4-EF43D574D658}" srcOrd="0" destOrd="0" presId="urn:microsoft.com/office/officeart/2008/layout/HorizontalMultiLevelHierarchy"/>
    <dgm:cxn modelId="{65DB641D-31B8-4613-8A02-5C7D6ECBBBBD}" type="presOf" srcId="{20BE4EDB-6E62-4130-9F00-7F0211552D09}" destId="{C2AB33E1-03B7-4586-944C-51E13C816E15}" srcOrd="0" destOrd="0" presId="urn:microsoft.com/office/officeart/2008/layout/HorizontalMultiLevelHierarchy"/>
    <dgm:cxn modelId="{67A40622-3B60-4522-AD9D-59A097D37081}" type="presOf" srcId="{010D365A-F838-43A7-BD5C-973BE3A71864}" destId="{06B01C58-AFAC-4B67-8A13-9316BD47C718}" srcOrd="0" destOrd="0" presId="urn:microsoft.com/office/officeart/2008/layout/HorizontalMultiLevelHierarchy"/>
    <dgm:cxn modelId="{ED32652E-4BB6-499F-B7C4-85D8D09B45D2}" type="presOf" srcId="{FDB45037-80EC-4BA0-85EB-6597053948CA}" destId="{567D3E3D-0BED-47CD-AAC9-6D8654BAB5F6}" srcOrd="0" destOrd="0" presId="urn:microsoft.com/office/officeart/2008/layout/HorizontalMultiLevelHierarchy"/>
    <dgm:cxn modelId="{60428232-DE62-4484-885E-3A7D8751EAB3}" type="presOf" srcId="{83A2A4E3-3769-4752-8C8B-F6C213D8D43D}" destId="{6A334FB8-51EC-443F-A202-41B0C90A93BE}" srcOrd="1" destOrd="0" presId="urn:microsoft.com/office/officeart/2008/layout/HorizontalMultiLevelHierarchy"/>
    <dgm:cxn modelId="{37DBBD60-5BA3-4CB2-AECF-149BC6843D48}" type="presOf" srcId="{010D365A-F838-43A7-BD5C-973BE3A71864}" destId="{A0FC4B0C-DAD7-4B8F-A410-144E42C69C06}" srcOrd="1" destOrd="0" presId="urn:microsoft.com/office/officeart/2008/layout/HorizontalMultiLevelHierarchy"/>
    <dgm:cxn modelId="{FA8FCF6A-93D6-4393-BBAE-3B8B082124A8}" type="presOf" srcId="{55C74692-2988-4FE1-A379-2E58CE7142E5}" destId="{0727177E-FE56-4B9A-ADA4-6541C81B5ABF}" srcOrd="1" destOrd="0" presId="urn:microsoft.com/office/officeart/2008/layout/HorizontalMultiLevelHierarchy"/>
    <dgm:cxn modelId="{3C105677-2166-4814-AC13-B2844BF59C05}" srcId="{20BE4EDB-6E62-4130-9F00-7F0211552D09}" destId="{1524B1AB-B775-4A4C-8F8A-7EE25A4CA4D3}" srcOrd="3" destOrd="0" parTransId="{A789286F-8B22-4E99-95F1-9435352F7E8F}" sibTransId="{B7E051D1-39E3-4379-B9E5-913F47E35324}"/>
    <dgm:cxn modelId="{DEF38657-FDBE-4F62-B5CE-84CAB00AF23C}" type="presOf" srcId="{A789286F-8B22-4E99-95F1-9435352F7E8F}" destId="{4402B494-9090-41B6-8C37-600A2194E3F7}" srcOrd="1" destOrd="0" presId="urn:microsoft.com/office/officeart/2008/layout/HorizontalMultiLevelHierarchy"/>
    <dgm:cxn modelId="{F17C6278-522F-4BEF-A36D-D4CF2C941881}" srcId="{41AF0D87-F2DE-4864-9648-F8E07B21C0B2}" destId="{ACA92658-D2AC-41BE-BBF7-B82A1E987B69}" srcOrd="0" destOrd="0" parTransId="{F688381D-F7D0-4035-9D52-75B90C56EBCA}" sibTransId="{F011A6D2-AE0C-4937-8B6D-CC13EDA88828}"/>
    <dgm:cxn modelId="{7382647E-87B1-4A95-9579-1BCD4AFC9D56}" srcId="{20BE4EDB-6E62-4130-9F00-7F0211552D09}" destId="{5CDEE192-394A-4769-A14F-1A05C53E02FC}" srcOrd="1" destOrd="0" parTransId="{0719251F-0DF9-4545-BCD2-0B2D06F376ED}" sibTransId="{279592D0-74F3-45C9-A9B6-838309E3EB65}"/>
    <dgm:cxn modelId="{E8B1DFA6-687C-46B4-B652-F9321769F9F0}" type="presOf" srcId="{41AF0D87-F2DE-4864-9648-F8E07B21C0B2}" destId="{CDD397AF-4C47-40FD-8C32-4BFE90A04621}" srcOrd="0" destOrd="0" presId="urn:microsoft.com/office/officeart/2008/layout/HorizontalMultiLevelHierarchy"/>
    <dgm:cxn modelId="{4620A0AB-9EF0-41BE-BC00-8883A4CE6005}" type="presOf" srcId="{1C2DAD8A-7BC0-4221-A42A-AB58D4A152AD}" destId="{66477EF0-A69F-4F67-B9F7-664C16DFBE1D}" srcOrd="0" destOrd="0" presId="urn:microsoft.com/office/officeart/2008/layout/HorizontalMultiLevelHierarchy"/>
    <dgm:cxn modelId="{33C608AD-B4B1-4988-9F11-84A63CD60866}" type="presOf" srcId="{55C74692-2988-4FE1-A379-2E58CE7142E5}" destId="{F9B4E0F3-6645-4520-BB24-FCB2B5FD3520}" srcOrd="0" destOrd="0" presId="urn:microsoft.com/office/officeart/2008/layout/HorizontalMultiLevelHierarchy"/>
    <dgm:cxn modelId="{15990CB3-3042-48A2-8FEB-5078097E083E}" srcId="{ACA92658-D2AC-41BE-BBF7-B82A1E987B69}" destId="{5081EFE6-7259-4C74-BECB-1A1D2B2BA07C}" srcOrd="1" destOrd="0" parTransId="{83A2A4E3-3769-4752-8C8B-F6C213D8D43D}" sibTransId="{649D8F7E-A86D-4EF0-BC99-9F7FDFCE9D21}"/>
    <dgm:cxn modelId="{617718B8-33DE-4AAD-86F4-71902083B2D8}" type="presOf" srcId="{ACA92658-D2AC-41BE-BBF7-B82A1E987B69}" destId="{F6A31F06-A7E4-4032-A40A-C95F0EBFBC27}" srcOrd="0" destOrd="0" presId="urn:microsoft.com/office/officeart/2008/layout/HorizontalMultiLevelHierarchy"/>
    <dgm:cxn modelId="{2A5FC9BA-E66F-4F26-810A-8FC4180DF344}" type="presOf" srcId="{1C2DAD8A-7BC0-4221-A42A-AB58D4A152AD}" destId="{69EA2D35-0AEB-412D-BE92-87A4652B2659}" srcOrd="1" destOrd="0" presId="urn:microsoft.com/office/officeart/2008/layout/HorizontalMultiLevelHierarchy"/>
    <dgm:cxn modelId="{A96117BF-4B8F-4722-9263-14699ED5A5CB}" type="presOf" srcId="{64726C65-EDE4-4E83-B82F-00FFB4C991E9}" destId="{8C71FC2D-9567-4117-A33C-E3A585F57861}" srcOrd="0" destOrd="0" presId="urn:microsoft.com/office/officeart/2008/layout/HorizontalMultiLevelHierarchy"/>
    <dgm:cxn modelId="{4392DDC8-A3C5-4FA7-9C67-5E3949E363B7}" srcId="{20BE4EDB-6E62-4130-9F00-7F0211552D09}" destId="{64726C65-EDE4-4E83-B82F-00FFB4C991E9}" srcOrd="0" destOrd="0" parTransId="{010D365A-F838-43A7-BD5C-973BE3A71864}" sibTransId="{700751AC-0DEC-46EE-806E-7B24CAD52B2F}"/>
    <dgm:cxn modelId="{D03DD0CD-3F87-4FE0-8E1A-B7C857E01835}" srcId="{ACA92658-D2AC-41BE-BBF7-B82A1E987B69}" destId="{20BE4EDB-6E62-4130-9F00-7F0211552D09}" srcOrd="0" destOrd="0" parTransId="{55C74692-2988-4FE1-A379-2E58CE7142E5}" sibTransId="{6D1E159D-30E0-42EF-BBB0-7920403980AB}"/>
    <dgm:cxn modelId="{46F48DD1-9D7E-4622-BA94-799AA1A03AF2}" type="presOf" srcId="{1524B1AB-B775-4A4C-8F8A-7EE25A4CA4D3}" destId="{DEDA0507-C8F6-4519-82CF-775EE439ED54}" srcOrd="0" destOrd="0" presId="urn:microsoft.com/office/officeart/2008/layout/HorizontalMultiLevelHierarchy"/>
    <dgm:cxn modelId="{A3696FDC-9C3D-44F4-AA2F-E97BDAC09A23}" srcId="{20BE4EDB-6E62-4130-9F00-7F0211552D09}" destId="{FDB45037-80EC-4BA0-85EB-6597053948CA}" srcOrd="2" destOrd="0" parTransId="{1C2DAD8A-7BC0-4221-A42A-AB58D4A152AD}" sibTransId="{07907DFB-B440-472F-99FF-0E2C4251E30A}"/>
    <dgm:cxn modelId="{63E382DC-B7D8-424B-BCBE-F478115876EE}" type="presOf" srcId="{83A2A4E3-3769-4752-8C8B-F6C213D8D43D}" destId="{8EC139B4-6084-4A96-8D1A-51B4D03C71D5}" srcOrd="0" destOrd="0" presId="urn:microsoft.com/office/officeart/2008/layout/HorizontalMultiLevelHierarchy"/>
    <dgm:cxn modelId="{99CF7DF0-7BDC-4AB2-A46E-952EA412C0AE}" type="presOf" srcId="{5081EFE6-7259-4C74-BECB-1A1D2B2BA07C}" destId="{B70E7D30-ED45-4111-8913-EACC585A2ECB}" srcOrd="0" destOrd="0" presId="urn:microsoft.com/office/officeart/2008/layout/HorizontalMultiLevelHierarchy"/>
    <dgm:cxn modelId="{421F509F-2BEC-4CCF-AB07-01CA3F81FC28}" type="presParOf" srcId="{CDD397AF-4C47-40FD-8C32-4BFE90A04621}" destId="{1AB502F0-4685-468D-AB6A-4EEDA59028A3}" srcOrd="0" destOrd="0" presId="urn:microsoft.com/office/officeart/2008/layout/HorizontalMultiLevelHierarchy"/>
    <dgm:cxn modelId="{49E306C6-631F-4FAB-8F78-07895EC4F96B}" type="presParOf" srcId="{1AB502F0-4685-468D-AB6A-4EEDA59028A3}" destId="{F6A31F06-A7E4-4032-A40A-C95F0EBFBC27}" srcOrd="0" destOrd="0" presId="urn:microsoft.com/office/officeart/2008/layout/HorizontalMultiLevelHierarchy"/>
    <dgm:cxn modelId="{5B578537-510E-4384-99CF-3D4957DA35EF}" type="presParOf" srcId="{1AB502F0-4685-468D-AB6A-4EEDA59028A3}" destId="{A746D560-4638-4F65-992A-5901A3DCA442}" srcOrd="1" destOrd="0" presId="urn:microsoft.com/office/officeart/2008/layout/HorizontalMultiLevelHierarchy"/>
    <dgm:cxn modelId="{5B30593C-1BCD-4E31-A199-C86EE76B8281}" type="presParOf" srcId="{A746D560-4638-4F65-992A-5901A3DCA442}" destId="{F9B4E0F3-6645-4520-BB24-FCB2B5FD3520}" srcOrd="0" destOrd="0" presId="urn:microsoft.com/office/officeart/2008/layout/HorizontalMultiLevelHierarchy"/>
    <dgm:cxn modelId="{3067D57F-5969-48F6-9CB2-D646CFA56CE6}" type="presParOf" srcId="{F9B4E0F3-6645-4520-BB24-FCB2B5FD3520}" destId="{0727177E-FE56-4B9A-ADA4-6541C81B5ABF}" srcOrd="0" destOrd="0" presId="urn:microsoft.com/office/officeart/2008/layout/HorizontalMultiLevelHierarchy"/>
    <dgm:cxn modelId="{591F360E-7C53-4008-9C2F-0A45F06A2157}" type="presParOf" srcId="{A746D560-4638-4F65-992A-5901A3DCA442}" destId="{B57564D7-3E74-46C9-A6BE-DA74293F8E8C}" srcOrd="1" destOrd="0" presId="urn:microsoft.com/office/officeart/2008/layout/HorizontalMultiLevelHierarchy"/>
    <dgm:cxn modelId="{4041DC64-16F1-447A-8206-7821FB0F5CD1}" type="presParOf" srcId="{B57564D7-3E74-46C9-A6BE-DA74293F8E8C}" destId="{C2AB33E1-03B7-4586-944C-51E13C816E15}" srcOrd="0" destOrd="0" presId="urn:microsoft.com/office/officeart/2008/layout/HorizontalMultiLevelHierarchy"/>
    <dgm:cxn modelId="{95F4D36A-291E-4B48-B980-5E47FF1C810C}" type="presParOf" srcId="{B57564D7-3E74-46C9-A6BE-DA74293F8E8C}" destId="{ACE06008-061B-4EE1-B97A-1076533231D2}" srcOrd="1" destOrd="0" presId="urn:microsoft.com/office/officeart/2008/layout/HorizontalMultiLevelHierarchy"/>
    <dgm:cxn modelId="{EF03F500-0081-4239-8B9D-44D38F50BC79}" type="presParOf" srcId="{ACE06008-061B-4EE1-B97A-1076533231D2}" destId="{06B01C58-AFAC-4B67-8A13-9316BD47C718}" srcOrd="0" destOrd="0" presId="urn:microsoft.com/office/officeart/2008/layout/HorizontalMultiLevelHierarchy"/>
    <dgm:cxn modelId="{3E114D0D-DF82-4EB8-B6AA-E68AD51ED975}" type="presParOf" srcId="{06B01C58-AFAC-4B67-8A13-9316BD47C718}" destId="{A0FC4B0C-DAD7-4B8F-A410-144E42C69C06}" srcOrd="0" destOrd="0" presId="urn:microsoft.com/office/officeart/2008/layout/HorizontalMultiLevelHierarchy"/>
    <dgm:cxn modelId="{473DBF3D-CBB2-4218-8BCA-D180978FBE7F}" type="presParOf" srcId="{ACE06008-061B-4EE1-B97A-1076533231D2}" destId="{155EEB32-7C30-4B75-8C06-709CACE1B8F6}" srcOrd="1" destOrd="0" presId="urn:microsoft.com/office/officeart/2008/layout/HorizontalMultiLevelHierarchy"/>
    <dgm:cxn modelId="{91B24105-EB72-497F-8D6D-4CD0E796DB6A}" type="presParOf" srcId="{155EEB32-7C30-4B75-8C06-709CACE1B8F6}" destId="{8C71FC2D-9567-4117-A33C-E3A585F57861}" srcOrd="0" destOrd="0" presId="urn:microsoft.com/office/officeart/2008/layout/HorizontalMultiLevelHierarchy"/>
    <dgm:cxn modelId="{8ECF6C6F-92E7-4211-9960-BDD083844A25}" type="presParOf" srcId="{155EEB32-7C30-4B75-8C06-709CACE1B8F6}" destId="{5862D6F6-57AD-451D-BFCC-984AB9F5CF86}" srcOrd="1" destOrd="0" presId="urn:microsoft.com/office/officeart/2008/layout/HorizontalMultiLevelHierarchy"/>
    <dgm:cxn modelId="{42CE931A-868F-40D1-8571-134000502FA9}" type="presParOf" srcId="{ACE06008-061B-4EE1-B97A-1076533231D2}" destId="{D66DA1D7-2A81-4DE6-94F0-D4E679295968}" srcOrd="2" destOrd="0" presId="urn:microsoft.com/office/officeart/2008/layout/HorizontalMultiLevelHierarchy"/>
    <dgm:cxn modelId="{3AF461E1-8AF5-4568-A273-3643524A25C8}" type="presParOf" srcId="{D66DA1D7-2A81-4DE6-94F0-D4E679295968}" destId="{84D736C8-59DE-439E-BB60-C68D2E162651}" srcOrd="0" destOrd="0" presId="urn:microsoft.com/office/officeart/2008/layout/HorizontalMultiLevelHierarchy"/>
    <dgm:cxn modelId="{A4F9CFBC-1586-491B-9C0F-4BD95858DC77}" type="presParOf" srcId="{ACE06008-061B-4EE1-B97A-1076533231D2}" destId="{EDE3432A-309E-4F0B-8A47-B8CEA64CD7CA}" srcOrd="3" destOrd="0" presId="urn:microsoft.com/office/officeart/2008/layout/HorizontalMultiLevelHierarchy"/>
    <dgm:cxn modelId="{C6B791DC-8132-4145-BB75-722F3522E458}" type="presParOf" srcId="{EDE3432A-309E-4F0B-8A47-B8CEA64CD7CA}" destId="{2B0DF5EA-6308-4301-A1B4-EF43D574D658}" srcOrd="0" destOrd="0" presId="urn:microsoft.com/office/officeart/2008/layout/HorizontalMultiLevelHierarchy"/>
    <dgm:cxn modelId="{F2189B5A-C6C6-4301-95EC-97B2A29F96B9}" type="presParOf" srcId="{EDE3432A-309E-4F0B-8A47-B8CEA64CD7CA}" destId="{795D5119-9AEB-4588-9818-722C7B8A1D10}" srcOrd="1" destOrd="0" presId="urn:microsoft.com/office/officeart/2008/layout/HorizontalMultiLevelHierarchy"/>
    <dgm:cxn modelId="{869541BC-CA24-49A8-92C1-7F8ED9CE545B}" type="presParOf" srcId="{ACE06008-061B-4EE1-B97A-1076533231D2}" destId="{66477EF0-A69F-4F67-B9F7-664C16DFBE1D}" srcOrd="4" destOrd="0" presId="urn:microsoft.com/office/officeart/2008/layout/HorizontalMultiLevelHierarchy"/>
    <dgm:cxn modelId="{8D0C5B1C-5D30-406F-81FF-39F0B2B32E60}" type="presParOf" srcId="{66477EF0-A69F-4F67-B9F7-664C16DFBE1D}" destId="{69EA2D35-0AEB-412D-BE92-87A4652B2659}" srcOrd="0" destOrd="0" presId="urn:microsoft.com/office/officeart/2008/layout/HorizontalMultiLevelHierarchy"/>
    <dgm:cxn modelId="{ECFBB755-2A21-4819-A250-4370B84AF6B6}" type="presParOf" srcId="{ACE06008-061B-4EE1-B97A-1076533231D2}" destId="{3AEB7D7D-22AE-4BB3-8B80-54534D69F58C}" srcOrd="5" destOrd="0" presId="urn:microsoft.com/office/officeart/2008/layout/HorizontalMultiLevelHierarchy"/>
    <dgm:cxn modelId="{BA6A91DE-B288-41AC-8ACE-8C4E4FA73708}" type="presParOf" srcId="{3AEB7D7D-22AE-4BB3-8B80-54534D69F58C}" destId="{567D3E3D-0BED-47CD-AAC9-6D8654BAB5F6}" srcOrd="0" destOrd="0" presId="urn:microsoft.com/office/officeart/2008/layout/HorizontalMultiLevelHierarchy"/>
    <dgm:cxn modelId="{5F47B0B8-E693-45F4-8071-69D7F3950434}" type="presParOf" srcId="{3AEB7D7D-22AE-4BB3-8B80-54534D69F58C}" destId="{0958154D-8D4D-4870-8D9B-73401B728DD9}" srcOrd="1" destOrd="0" presId="urn:microsoft.com/office/officeart/2008/layout/HorizontalMultiLevelHierarchy"/>
    <dgm:cxn modelId="{E6331560-FF3F-4988-946B-5D869F1A8847}" type="presParOf" srcId="{ACE06008-061B-4EE1-B97A-1076533231D2}" destId="{AF23A04B-8D05-4130-810F-DFDC00B09E67}" srcOrd="6" destOrd="0" presId="urn:microsoft.com/office/officeart/2008/layout/HorizontalMultiLevelHierarchy"/>
    <dgm:cxn modelId="{BD633AC5-21E2-4EC5-9C11-91A5795C00C1}" type="presParOf" srcId="{AF23A04B-8D05-4130-810F-DFDC00B09E67}" destId="{4402B494-9090-41B6-8C37-600A2194E3F7}" srcOrd="0" destOrd="0" presId="urn:microsoft.com/office/officeart/2008/layout/HorizontalMultiLevelHierarchy"/>
    <dgm:cxn modelId="{9B81BA6F-A67A-415C-95EC-9B36ECAA1FE6}" type="presParOf" srcId="{ACE06008-061B-4EE1-B97A-1076533231D2}" destId="{256A5208-EC8F-4A55-8113-EFD4BFF2E92E}" srcOrd="7" destOrd="0" presId="urn:microsoft.com/office/officeart/2008/layout/HorizontalMultiLevelHierarchy"/>
    <dgm:cxn modelId="{D0170C33-4A3F-4929-A84A-4389F066D2BF}" type="presParOf" srcId="{256A5208-EC8F-4A55-8113-EFD4BFF2E92E}" destId="{DEDA0507-C8F6-4519-82CF-775EE439ED54}" srcOrd="0" destOrd="0" presId="urn:microsoft.com/office/officeart/2008/layout/HorizontalMultiLevelHierarchy"/>
    <dgm:cxn modelId="{98BFF580-859B-4D11-BAC5-75D60B2740DC}" type="presParOf" srcId="{256A5208-EC8F-4A55-8113-EFD4BFF2E92E}" destId="{F22C3F0E-6419-40C6-9936-840A17124507}" srcOrd="1" destOrd="0" presId="urn:microsoft.com/office/officeart/2008/layout/HorizontalMultiLevelHierarchy"/>
    <dgm:cxn modelId="{454B8AB9-93DD-483F-8DEC-C683F9633921}" type="presParOf" srcId="{A746D560-4638-4F65-992A-5901A3DCA442}" destId="{8EC139B4-6084-4A96-8D1A-51B4D03C71D5}" srcOrd="2" destOrd="0" presId="urn:microsoft.com/office/officeart/2008/layout/HorizontalMultiLevelHierarchy"/>
    <dgm:cxn modelId="{8FDC362D-F1D0-4B82-8463-1DCFAABD5294}" type="presParOf" srcId="{8EC139B4-6084-4A96-8D1A-51B4D03C71D5}" destId="{6A334FB8-51EC-443F-A202-41B0C90A93BE}" srcOrd="0" destOrd="0" presId="urn:microsoft.com/office/officeart/2008/layout/HorizontalMultiLevelHierarchy"/>
    <dgm:cxn modelId="{CF953F59-FCC7-448C-9707-CA79B6D0FA4F}" type="presParOf" srcId="{A746D560-4638-4F65-992A-5901A3DCA442}" destId="{3B40F7A9-1945-4DF4-B0AE-6DD99805038F}" srcOrd="3" destOrd="0" presId="urn:microsoft.com/office/officeart/2008/layout/HorizontalMultiLevelHierarchy"/>
    <dgm:cxn modelId="{4AD0ED2D-0CF1-4FB9-95B6-E3026152A857}" type="presParOf" srcId="{3B40F7A9-1945-4DF4-B0AE-6DD99805038F}" destId="{B70E7D30-ED45-4111-8913-EACC585A2ECB}" srcOrd="0" destOrd="0" presId="urn:microsoft.com/office/officeart/2008/layout/HorizontalMultiLevelHierarchy"/>
    <dgm:cxn modelId="{62BAB5EF-5C62-4B30-94EF-0A8DFEFCD121}" type="presParOf" srcId="{3B40F7A9-1945-4DF4-B0AE-6DD99805038F}" destId="{AD80B1F3-51F3-427C-89C6-8450D919698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1AF0D87-F2DE-4864-9648-F8E07B21C0B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A92658-D2AC-41BE-BBF7-B82A1E987B69}">
      <dgm:prSet phldrT="[文本]"/>
      <dgm:spPr/>
      <dgm:t>
        <a:bodyPr/>
        <a:lstStyle/>
        <a:p>
          <a:r>
            <a:rPr lang="zh-CN" altLang="en-US" dirty="0"/>
            <a:t>常量</a:t>
          </a:r>
        </a:p>
      </dgm:t>
    </dgm:pt>
    <dgm:pt modelId="{F688381D-F7D0-4035-9D52-75B90C56EBCA}" type="parTrans" cxnId="{F17C6278-522F-4BEF-A36D-D4CF2C941881}">
      <dgm:prSet/>
      <dgm:spPr/>
      <dgm:t>
        <a:bodyPr/>
        <a:lstStyle/>
        <a:p>
          <a:endParaRPr lang="zh-CN" altLang="en-US"/>
        </a:p>
      </dgm:t>
    </dgm:pt>
    <dgm:pt modelId="{F011A6D2-AE0C-4937-8B6D-CC13EDA88828}" type="sibTrans" cxnId="{F17C6278-522F-4BEF-A36D-D4CF2C941881}">
      <dgm:prSet/>
      <dgm:spPr/>
      <dgm:t>
        <a:bodyPr/>
        <a:lstStyle/>
        <a:p>
          <a:endParaRPr lang="zh-CN" altLang="en-US"/>
        </a:p>
      </dgm:t>
    </dgm:pt>
    <dgm:pt modelId="{20BE4EDB-6E62-4130-9F00-7F0211552D09}">
      <dgm:prSet phldrT="[文本]"/>
      <dgm:spPr/>
      <dgm:t>
        <a:bodyPr/>
        <a:lstStyle/>
        <a:p>
          <a:r>
            <a:rPr lang="zh-CN" altLang="en-US" dirty="0"/>
            <a:t>字面量</a:t>
          </a:r>
        </a:p>
      </dgm:t>
    </dgm:pt>
    <dgm:pt modelId="{55C74692-2988-4FE1-A379-2E58CE7142E5}" type="parTrans" cxnId="{D03DD0CD-3F87-4FE0-8E1A-B7C857E01835}">
      <dgm:prSet/>
      <dgm:spPr/>
      <dgm:t>
        <a:bodyPr/>
        <a:lstStyle/>
        <a:p>
          <a:endParaRPr lang="zh-CN" altLang="en-US"/>
        </a:p>
      </dgm:t>
    </dgm:pt>
    <dgm:pt modelId="{6D1E159D-30E0-42EF-BBB0-7920403980AB}" type="sibTrans" cxnId="{D03DD0CD-3F87-4FE0-8E1A-B7C857E01835}">
      <dgm:prSet/>
      <dgm:spPr/>
      <dgm:t>
        <a:bodyPr/>
        <a:lstStyle/>
        <a:p>
          <a:endParaRPr lang="zh-CN" altLang="en-US"/>
        </a:p>
      </dgm:t>
    </dgm:pt>
    <dgm:pt modelId="{5081EFE6-7259-4C74-BECB-1A1D2B2BA07C}">
      <dgm:prSet phldrT="[文本]"/>
      <dgm:spPr/>
      <dgm:t>
        <a:bodyPr/>
        <a:lstStyle/>
        <a:p>
          <a:r>
            <a:rPr lang="zh-CN" altLang="en-US" dirty="0"/>
            <a:t>符号常量</a:t>
          </a:r>
        </a:p>
      </dgm:t>
    </dgm:pt>
    <dgm:pt modelId="{83A2A4E3-3769-4752-8C8B-F6C213D8D43D}" type="parTrans" cxnId="{15990CB3-3042-48A2-8FEB-5078097E083E}">
      <dgm:prSet/>
      <dgm:spPr/>
      <dgm:t>
        <a:bodyPr/>
        <a:lstStyle/>
        <a:p>
          <a:endParaRPr lang="zh-CN" altLang="en-US"/>
        </a:p>
      </dgm:t>
    </dgm:pt>
    <dgm:pt modelId="{649D8F7E-A86D-4EF0-BC99-9F7FDFCE9D21}" type="sibTrans" cxnId="{15990CB3-3042-48A2-8FEB-5078097E083E}">
      <dgm:prSet/>
      <dgm:spPr/>
      <dgm:t>
        <a:bodyPr/>
        <a:lstStyle/>
        <a:p>
          <a:endParaRPr lang="zh-CN" altLang="en-US"/>
        </a:p>
      </dgm:t>
    </dgm:pt>
    <dgm:pt modelId="{64726C65-EDE4-4E83-B82F-00FFB4C991E9}">
      <dgm:prSet phldrT="[文本]"/>
      <dgm:spPr/>
      <dgm:t>
        <a:bodyPr/>
        <a:lstStyle/>
        <a:p>
          <a:r>
            <a:rPr lang="zh-CN" altLang="en-US" dirty="0"/>
            <a:t>整数常量</a:t>
          </a:r>
        </a:p>
      </dgm:t>
    </dgm:pt>
    <dgm:pt modelId="{010D365A-F838-43A7-BD5C-973BE3A71864}" type="parTrans" cxnId="{4392DDC8-A3C5-4FA7-9C67-5E3949E363B7}">
      <dgm:prSet/>
      <dgm:spPr/>
      <dgm:t>
        <a:bodyPr/>
        <a:lstStyle/>
        <a:p>
          <a:endParaRPr lang="zh-CN" altLang="en-US"/>
        </a:p>
      </dgm:t>
    </dgm:pt>
    <dgm:pt modelId="{700751AC-0DEC-46EE-806E-7B24CAD52B2F}" type="sibTrans" cxnId="{4392DDC8-A3C5-4FA7-9C67-5E3949E363B7}">
      <dgm:prSet/>
      <dgm:spPr/>
      <dgm:t>
        <a:bodyPr/>
        <a:lstStyle/>
        <a:p>
          <a:endParaRPr lang="zh-CN" altLang="en-US"/>
        </a:p>
      </dgm:t>
    </dgm:pt>
    <dgm:pt modelId="{5CDEE192-394A-4769-A14F-1A05C53E02FC}">
      <dgm:prSet phldrT="[文本]"/>
      <dgm:spPr/>
      <dgm:t>
        <a:bodyPr/>
        <a:lstStyle/>
        <a:p>
          <a:r>
            <a:rPr lang="zh-CN" altLang="en-US" dirty="0"/>
            <a:t>实型常量</a:t>
          </a:r>
        </a:p>
      </dgm:t>
    </dgm:pt>
    <dgm:pt modelId="{0719251F-0DF9-4545-BCD2-0B2D06F376ED}" type="parTrans" cxnId="{7382647E-87B1-4A95-9579-1BCD4AFC9D56}">
      <dgm:prSet/>
      <dgm:spPr/>
      <dgm:t>
        <a:bodyPr/>
        <a:lstStyle/>
        <a:p>
          <a:endParaRPr lang="zh-CN" altLang="en-US"/>
        </a:p>
      </dgm:t>
    </dgm:pt>
    <dgm:pt modelId="{279592D0-74F3-45C9-A9B6-838309E3EB65}" type="sibTrans" cxnId="{7382647E-87B1-4A95-9579-1BCD4AFC9D56}">
      <dgm:prSet/>
      <dgm:spPr/>
      <dgm:t>
        <a:bodyPr/>
        <a:lstStyle/>
        <a:p>
          <a:endParaRPr lang="zh-CN" altLang="en-US"/>
        </a:p>
      </dgm:t>
    </dgm:pt>
    <dgm:pt modelId="{FDB45037-80EC-4BA0-85EB-6597053948CA}">
      <dgm:prSet phldrT="[文本]"/>
      <dgm:spPr/>
      <dgm:t>
        <a:bodyPr/>
        <a:lstStyle/>
        <a:p>
          <a:r>
            <a:rPr lang="zh-CN" altLang="en-US" dirty="0"/>
            <a:t>字符常量</a:t>
          </a:r>
        </a:p>
      </dgm:t>
    </dgm:pt>
    <dgm:pt modelId="{1C2DAD8A-7BC0-4221-A42A-AB58D4A152AD}" type="parTrans" cxnId="{A3696FDC-9C3D-44F4-AA2F-E97BDAC09A23}">
      <dgm:prSet/>
      <dgm:spPr/>
      <dgm:t>
        <a:bodyPr/>
        <a:lstStyle/>
        <a:p>
          <a:endParaRPr lang="zh-CN" altLang="en-US"/>
        </a:p>
      </dgm:t>
    </dgm:pt>
    <dgm:pt modelId="{07907DFB-B440-472F-99FF-0E2C4251E30A}" type="sibTrans" cxnId="{A3696FDC-9C3D-44F4-AA2F-E97BDAC09A23}">
      <dgm:prSet/>
      <dgm:spPr/>
      <dgm:t>
        <a:bodyPr/>
        <a:lstStyle/>
        <a:p>
          <a:endParaRPr lang="zh-CN" altLang="en-US"/>
        </a:p>
      </dgm:t>
    </dgm:pt>
    <dgm:pt modelId="{1524B1AB-B775-4A4C-8F8A-7EE25A4CA4D3}">
      <dgm:prSet phldrT="[文本]"/>
      <dgm:spPr/>
      <dgm:t>
        <a:bodyPr/>
        <a:lstStyle/>
        <a:p>
          <a:r>
            <a:rPr lang="zh-CN" altLang="en-US" dirty="0"/>
            <a:t>字符串常量</a:t>
          </a:r>
        </a:p>
      </dgm:t>
    </dgm:pt>
    <dgm:pt modelId="{A789286F-8B22-4E99-95F1-9435352F7E8F}" type="parTrans" cxnId="{3C105677-2166-4814-AC13-B2844BF59C05}">
      <dgm:prSet/>
      <dgm:spPr/>
      <dgm:t>
        <a:bodyPr/>
        <a:lstStyle/>
        <a:p>
          <a:endParaRPr lang="zh-CN" altLang="en-US"/>
        </a:p>
      </dgm:t>
    </dgm:pt>
    <dgm:pt modelId="{B7E051D1-39E3-4379-B9E5-913F47E35324}" type="sibTrans" cxnId="{3C105677-2166-4814-AC13-B2844BF59C05}">
      <dgm:prSet/>
      <dgm:spPr/>
      <dgm:t>
        <a:bodyPr/>
        <a:lstStyle/>
        <a:p>
          <a:endParaRPr lang="zh-CN" altLang="en-US"/>
        </a:p>
      </dgm:t>
    </dgm:pt>
    <dgm:pt modelId="{CDD397AF-4C47-40FD-8C32-4BFE90A04621}" type="pres">
      <dgm:prSet presAssocID="{41AF0D87-F2DE-4864-9648-F8E07B21C0B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AB502F0-4685-468D-AB6A-4EEDA59028A3}" type="pres">
      <dgm:prSet presAssocID="{ACA92658-D2AC-41BE-BBF7-B82A1E987B69}" presName="root1" presStyleCnt="0"/>
      <dgm:spPr/>
    </dgm:pt>
    <dgm:pt modelId="{F6A31F06-A7E4-4032-A40A-C95F0EBFBC27}" type="pres">
      <dgm:prSet presAssocID="{ACA92658-D2AC-41BE-BBF7-B82A1E987B69}" presName="LevelOneTextNode" presStyleLbl="node0" presStyleIdx="0" presStyleCnt="1" custLinFactX="-29863" custLinFactNeighborX="-100000" custLinFactNeighborY="308">
        <dgm:presLayoutVars>
          <dgm:chPref val="3"/>
        </dgm:presLayoutVars>
      </dgm:prSet>
      <dgm:spPr/>
    </dgm:pt>
    <dgm:pt modelId="{A746D560-4638-4F65-992A-5901A3DCA442}" type="pres">
      <dgm:prSet presAssocID="{ACA92658-D2AC-41BE-BBF7-B82A1E987B69}" presName="level2hierChild" presStyleCnt="0"/>
      <dgm:spPr/>
    </dgm:pt>
    <dgm:pt modelId="{F9B4E0F3-6645-4520-BB24-FCB2B5FD3520}" type="pres">
      <dgm:prSet presAssocID="{55C74692-2988-4FE1-A379-2E58CE7142E5}" presName="conn2-1" presStyleLbl="parChTrans1D2" presStyleIdx="0" presStyleCnt="2"/>
      <dgm:spPr/>
    </dgm:pt>
    <dgm:pt modelId="{0727177E-FE56-4B9A-ADA4-6541C81B5ABF}" type="pres">
      <dgm:prSet presAssocID="{55C74692-2988-4FE1-A379-2E58CE7142E5}" presName="connTx" presStyleLbl="parChTrans1D2" presStyleIdx="0" presStyleCnt="2"/>
      <dgm:spPr/>
    </dgm:pt>
    <dgm:pt modelId="{B57564D7-3E74-46C9-A6BE-DA74293F8E8C}" type="pres">
      <dgm:prSet presAssocID="{20BE4EDB-6E62-4130-9F00-7F0211552D09}" presName="root2" presStyleCnt="0"/>
      <dgm:spPr/>
    </dgm:pt>
    <dgm:pt modelId="{C2AB33E1-03B7-4586-944C-51E13C816E15}" type="pres">
      <dgm:prSet presAssocID="{20BE4EDB-6E62-4130-9F00-7F0211552D09}" presName="LevelTwoTextNode" presStyleLbl="node2" presStyleIdx="0" presStyleCnt="2">
        <dgm:presLayoutVars>
          <dgm:chPref val="3"/>
        </dgm:presLayoutVars>
      </dgm:prSet>
      <dgm:spPr/>
    </dgm:pt>
    <dgm:pt modelId="{ACE06008-061B-4EE1-B97A-1076533231D2}" type="pres">
      <dgm:prSet presAssocID="{20BE4EDB-6E62-4130-9F00-7F0211552D09}" presName="level3hierChild" presStyleCnt="0"/>
      <dgm:spPr/>
    </dgm:pt>
    <dgm:pt modelId="{06B01C58-AFAC-4B67-8A13-9316BD47C718}" type="pres">
      <dgm:prSet presAssocID="{010D365A-F838-43A7-BD5C-973BE3A71864}" presName="conn2-1" presStyleLbl="parChTrans1D3" presStyleIdx="0" presStyleCnt="4"/>
      <dgm:spPr/>
    </dgm:pt>
    <dgm:pt modelId="{A0FC4B0C-DAD7-4B8F-A410-144E42C69C06}" type="pres">
      <dgm:prSet presAssocID="{010D365A-F838-43A7-BD5C-973BE3A71864}" presName="connTx" presStyleLbl="parChTrans1D3" presStyleIdx="0" presStyleCnt="4"/>
      <dgm:spPr/>
    </dgm:pt>
    <dgm:pt modelId="{155EEB32-7C30-4B75-8C06-709CACE1B8F6}" type="pres">
      <dgm:prSet presAssocID="{64726C65-EDE4-4E83-B82F-00FFB4C991E9}" presName="root2" presStyleCnt="0"/>
      <dgm:spPr/>
    </dgm:pt>
    <dgm:pt modelId="{8C71FC2D-9567-4117-A33C-E3A585F57861}" type="pres">
      <dgm:prSet presAssocID="{64726C65-EDE4-4E83-B82F-00FFB4C991E9}" presName="LevelTwoTextNode" presStyleLbl="node3" presStyleIdx="0" presStyleCnt="4">
        <dgm:presLayoutVars>
          <dgm:chPref val="3"/>
        </dgm:presLayoutVars>
      </dgm:prSet>
      <dgm:spPr/>
    </dgm:pt>
    <dgm:pt modelId="{5862D6F6-57AD-451D-BFCC-984AB9F5CF86}" type="pres">
      <dgm:prSet presAssocID="{64726C65-EDE4-4E83-B82F-00FFB4C991E9}" presName="level3hierChild" presStyleCnt="0"/>
      <dgm:spPr/>
    </dgm:pt>
    <dgm:pt modelId="{D66DA1D7-2A81-4DE6-94F0-D4E679295968}" type="pres">
      <dgm:prSet presAssocID="{0719251F-0DF9-4545-BCD2-0B2D06F376ED}" presName="conn2-1" presStyleLbl="parChTrans1D3" presStyleIdx="1" presStyleCnt="4"/>
      <dgm:spPr/>
    </dgm:pt>
    <dgm:pt modelId="{84D736C8-59DE-439E-BB60-C68D2E162651}" type="pres">
      <dgm:prSet presAssocID="{0719251F-0DF9-4545-BCD2-0B2D06F376ED}" presName="connTx" presStyleLbl="parChTrans1D3" presStyleIdx="1" presStyleCnt="4"/>
      <dgm:spPr/>
    </dgm:pt>
    <dgm:pt modelId="{EDE3432A-309E-4F0B-8A47-B8CEA64CD7CA}" type="pres">
      <dgm:prSet presAssocID="{5CDEE192-394A-4769-A14F-1A05C53E02FC}" presName="root2" presStyleCnt="0"/>
      <dgm:spPr/>
    </dgm:pt>
    <dgm:pt modelId="{2B0DF5EA-6308-4301-A1B4-EF43D574D658}" type="pres">
      <dgm:prSet presAssocID="{5CDEE192-394A-4769-A14F-1A05C53E02FC}" presName="LevelTwoTextNode" presStyleLbl="node3" presStyleIdx="1" presStyleCnt="4">
        <dgm:presLayoutVars>
          <dgm:chPref val="3"/>
        </dgm:presLayoutVars>
      </dgm:prSet>
      <dgm:spPr/>
    </dgm:pt>
    <dgm:pt modelId="{795D5119-9AEB-4588-9818-722C7B8A1D10}" type="pres">
      <dgm:prSet presAssocID="{5CDEE192-394A-4769-A14F-1A05C53E02FC}" presName="level3hierChild" presStyleCnt="0"/>
      <dgm:spPr/>
    </dgm:pt>
    <dgm:pt modelId="{66477EF0-A69F-4F67-B9F7-664C16DFBE1D}" type="pres">
      <dgm:prSet presAssocID="{1C2DAD8A-7BC0-4221-A42A-AB58D4A152AD}" presName="conn2-1" presStyleLbl="parChTrans1D3" presStyleIdx="2" presStyleCnt="4"/>
      <dgm:spPr/>
    </dgm:pt>
    <dgm:pt modelId="{69EA2D35-0AEB-412D-BE92-87A4652B2659}" type="pres">
      <dgm:prSet presAssocID="{1C2DAD8A-7BC0-4221-A42A-AB58D4A152AD}" presName="connTx" presStyleLbl="parChTrans1D3" presStyleIdx="2" presStyleCnt="4"/>
      <dgm:spPr/>
    </dgm:pt>
    <dgm:pt modelId="{3AEB7D7D-22AE-4BB3-8B80-54534D69F58C}" type="pres">
      <dgm:prSet presAssocID="{FDB45037-80EC-4BA0-85EB-6597053948CA}" presName="root2" presStyleCnt="0"/>
      <dgm:spPr/>
    </dgm:pt>
    <dgm:pt modelId="{567D3E3D-0BED-47CD-AAC9-6D8654BAB5F6}" type="pres">
      <dgm:prSet presAssocID="{FDB45037-80EC-4BA0-85EB-6597053948CA}" presName="LevelTwoTextNode" presStyleLbl="node3" presStyleIdx="2" presStyleCnt="4">
        <dgm:presLayoutVars>
          <dgm:chPref val="3"/>
        </dgm:presLayoutVars>
      </dgm:prSet>
      <dgm:spPr/>
    </dgm:pt>
    <dgm:pt modelId="{0958154D-8D4D-4870-8D9B-73401B728DD9}" type="pres">
      <dgm:prSet presAssocID="{FDB45037-80EC-4BA0-85EB-6597053948CA}" presName="level3hierChild" presStyleCnt="0"/>
      <dgm:spPr/>
    </dgm:pt>
    <dgm:pt modelId="{AF23A04B-8D05-4130-810F-DFDC00B09E67}" type="pres">
      <dgm:prSet presAssocID="{A789286F-8B22-4E99-95F1-9435352F7E8F}" presName="conn2-1" presStyleLbl="parChTrans1D3" presStyleIdx="3" presStyleCnt="4"/>
      <dgm:spPr/>
    </dgm:pt>
    <dgm:pt modelId="{4402B494-9090-41B6-8C37-600A2194E3F7}" type="pres">
      <dgm:prSet presAssocID="{A789286F-8B22-4E99-95F1-9435352F7E8F}" presName="connTx" presStyleLbl="parChTrans1D3" presStyleIdx="3" presStyleCnt="4"/>
      <dgm:spPr/>
    </dgm:pt>
    <dgm:pt modelId="{256A5208-EC8F-4A55-8113-EFD4BFF2E92E}" type="pres">
      <dgm:prSet presAssocID="{1524B1AB-B775-4A4C-8F8A-7EE25A4CA4D3}" presName="root2" presStyleCnt="0"/>
      <dgm:spPr/>
    </dgm:pt>
    <dgm:pt modelId="{DEDA0507-C8F6-4519-82CF-775EE439ED54}" type="pres">
      <dgm:prSet presAssocID="{1524B1AB-B775-4A4C-8F8A-7EE25A4CA4D3}" presName="LevelTwoTextNode" presStyleLbl="node3" presStyleIdx="3" presStyleCnt="4">
        <dgm:presLayoutVars>
          <dgm:chPref val="3"/>
        </dgm:presLayoutVars>
      </dgm:prSet>
      <dgm:spPr/>
    </dgm:pt>
    <dgm:pt modelId="{F22C3F0E-6419-40C6-9936-840A17124507}" type="pres">
      <dgm:prSet presAssocID="{1524B1AB-B775-4A4C-8F8A-7EE25A4CA4D3}" presName="level3hierChild" presStyleCnt="0"/>
      <dgm:spPr/>
    </dgm:pt>
    <dgm:pt modelId="{8EC139B4-6084-4A96-8D1A-51B4D03C71D5}" type="pres">
      <dgm:prSet presAssocID="{83A2A4E3-3769-4752-8C8B-F6C213D8D43D}" presName="conn2-1" presStyleLbl="parChTrans1D2" presStyleIdx="1" presStyleCnt="2"/>
      <dgm:spPr/>
    </dgm:pt>
    <dgm:pt modelId="{6A334FB8-51EC-443F-A202-41B0C90A93BE}" type="pres">
      <dgm:prSet presAssocID="{83A2A4E3-3769-4752-8C8B-F6C213D8D43D}" presName="connTx" presStyleLbl="parChTrans1D2" presStyleIdx="1" presStyleCnt="2"/>
      <dgm:spPr/>
    </dgm:pt>
    <dgm:pt modelId="{3B40F7A9-1945-4DF4-B0AE-6DD99805038F}" type="pres">
      <dgm:prSet presAssocID="{5081EFE6-7259-4C74-BECB-1A1D2B2BA07C}" presName="root2" presStyleCnt="0"/>
      <dgm:spPr/>
    </dgm:pt>
    <dgm:pt modelId="{B70E7D30-ED45-4111-8913-EACC585A2ECB}" type="pres">
      <dgm:prSet presAssocID="{5081EFE6-7259-4C74-BECB-1A1D2B2BA07C}" presName="LevelTwoTextNode" presStyleLbl="node2" presStyleIdx="1" presStyleCnt="2">
        <dgm:presLayoutVars>
          <dgm:chPref val="3"/>
        </dgm:presLayoutVars>
      </dgm:prSet>
      <dgm:spPr/>
    </dgm:pt>
    <dgm:pt modelId="{AD80B1F3-51F3-427C-89C6-8450D9196988}" type="pres">
      <dgm:prSet presAssocID="{5081EFE6-7259-4C74-BECB-1A1D2B2BA07C}" presName="level3hierChild" presStyleCnt="0"/>
      <dgm:spPr/>
    </dgm:pt>
  </dgm:ptLst>
  <dgm:cxnLst>
    <dgm:cxn modelId="{3F67B806-CBB7-4CE9-89E6-DFBAC44C4F72}" type="presOf" srcId="{A789286F-8B22-4E99-95F1-9435352F7E8F}" destId="{AF23A04B-8D05-4130-810F-DFDC00B09E67}" srcOrd="0" destOrd="0" presId="urn:microsoft.com/office/officeart/2008/layout/HorizontalMultiLevelHierarchy"/>
    <dgm:cxn modelId="{A7B8FA0B-C68D-42A5-9D56-E0C71459BB90}" type="presOf" srcId="{0719251F-0DF9-4545-BCD2-0B2D06F376ED}" destId="{84D736C8-59DE-439E-BB60-C68D2E162651}" srcOrd="1" destOrd="0" presId="urn:microsoft.com/office/officeart/2008/layout/HorizontalMultiLevelHierarchy"/>
    <dgm:cxn modelId="{FE04C00F-C8E1-4373-81A0-C5191EB7329E}" type="presOf" srcId="{0719251F-0DF9-4545-BCD2-0B2D06F376ED}" destId="{D66DA1D7-2A81-4DE6-94F0-D4E679295968}" srcOrd="0" destOrd="0" presId="urn:microsoft.com/office/officeart/2008/layout/HorizontalMultiLevelHierarchy"/>
    <dgm:cxn modelId="{F3CF2D19-4DC0-4F43-A1B5-F3BB11185AD9}" type="presOf" srcId="{5CDEE192-394A-4769-A14F-1A05C53E02FC}" destId="{2B0DF5EA-6308-4301-A1B4-EF43D574D658}" srcOrd="0" destOrd="0" presId="urn:microsoft.com/office/officeart/2008/layout/HorizontalMultiLevelHierarchy"/>
    <dgm:cxn modelId="{65DB641D-31B8-4613-8A02-5C7D6ECBBBBD}" type="presOf" srcId="{20BE4EDB-6E62-4130-9F00-7F0211552D09}" destId="{C2AB33E1-03B7-4586-944C-51E13C816E15}" srcOrd="0" destOrd="0" presId="urn:microsoft.com/office/officeart/2008/layout/HorizontalMultiLevelHierarchy"/>
    <dgm:cxn modelId="{67A40622-3B60-4522-AD9D-59A097D37081}" type="presOf" srcId="{010D365A-F838-43A7-BD5C-973BE3A71864}" destId="{06B01C58-AFAC-4B67-8A13-9316BD47C718}" srcOrd="0" destOrd="0" presId="urn:microsoft.com/office/officeart/2008/layout/HorizontalMultiLevelHierarchy"/>
    <dgm:cxn modelId="{ED32652E-4BB6-499F-B7C4-85D8D09B45D2}" type="presOf" srcId="{FDB45037-80EC-4BA0-85EB-6597053948CA}" destId="{567D3E3D-0BED-47CD-AAC9-6D8654BAB5F6}" srcOrd="0" destOrd="0" presId="urn:microsoft.com/office/officeart/2008/layout/HorizontalMultiLevelHierarchy"/>
    <dgm:cxn modelId="{60428232-DE62-4484-885E-3A7D8751EAB3}" type="presOf" srcId="{83A2A4E3-3769-4752-8C8B-F6C213D8D43D}" destId="{6A334FB8-51EC-443F-A202-41B0C90A93BE}" srcOrd="1" destOrd="0" presId="urn:microsoft.com/office/officeart/2008/layout/HorizontalMultiLevelHierarchy"/>
    <dgm:cxn modelId="{37DBBD60-5BA3-4CB2-AECF-149BC6843D48}" type="presOf" srcId="{010D365A-F838-43A7-BD5C-973BE3A71864}" destId="{A0FC4B0C-DAD7-4B8F-A410-144E42C69C06}" srcOrd="1" destOrd="0" presId="urn:microsoft.com/office/officeart/2008/layout/HorizontalMultiLevelHierarchy"/>
    <dgm:cxn modelId="{FA8FCF6A-93D6-4393-BBAE-3B8B082124A8}" type="presOf" srcId="{55C74692-2988-4FE1-A379-2E58CE7142E5}" destId="{0727177E-FE56-4B9A-ADA4-6541C81B5ABF}" srcOrd="1" destOrd="0" presId="urn:microsoft.com/office/officeart/2008/layout/HorizontalMultiLevelHierarchy"/>
    <dgm:cxn modelId="{3C105677-2166-4814-AC13-B2844BF59C05}" srcId="{20BE4EDB-6E62-4130-9F00-7F0211552D09}" destId="{1524B1AB-B775-4A4C-8F8A-7EE25A4CA4D3}" srcOrd="3" destOrd="0" parTransId="{A789286F-8B22-4E99-95F1-9435352F7E8F}" sibTransId="{B7E051D1-39E3-4379-B9E5-913F47E35324}"/>
    <dgm:cxn modelId="{DEF38657-FDBE-4F62-B5CE-84CAB00AF23C}" type="presOf" srcId="{A789286F-8B22-4E99-95F1-9435352F7E8F}" destId="{4402B494-9090-41B6-8C37-600A2194E3F7}" srcOrd="1" destOrd="0" presId="urn:microsoft.com/office/officeart/2008/layout/HorizontalMultiLevelHierarchy"/>
    <dgm:cxn modelId="{F17C6278-522F-4BEF-A36D-D4CF2C941881}" srcId="{41AF0D87-F2DE-4864-9648-F8E07B21C0B2}" destId="{ACA92658-D2AC-41BE-BBF7-B82A1E987B69}" srcOrd="0" destOrd="0" parTransId="{F688381D-F7D0-4035-9D52-75B90C56EBCA}" sibTransId="{F011A6D2-AE0C-4937-8B6D-CC13EDA88828}"/>
    <dgm:cxn modelId="{7382647E-87B1-4A95-9579-1BCD4AFC9D56}" srcId="{20BE4EDB-6E62-4130-9F00-7F0211552D09}" destId="{5CDEE192-394A-4769-A14F-1A05C53E02FC}" srcOrd="1" destOrd="0" parTransId="{0719251F-0DF9-4545-BCD2-0B2D06F376ED}" sibTransId="{279592D0-74F3-45C9-A9B6-838309E3EB65}"/>
    <dgm:cxn modelId="{E8B1DFA6-687C-46B4-B652-F9321769F9F0}" type="presOf" srcId="{41AF0D87-F2DE-4864-9648-F8E07B21C0B2}" destId="{CDD397AF-4C47-40FD-8C32-4BFE90A04621}" srcOrd="0" destOrd="0" presId="urn:microsoft.com/office/officeart/2008/layout/HorizontalMultiLevelHierarchy"/>
    <dgm:cxn modelId="{4620A0AB-9EF0-41BE-BC00-8883A4CE6005}" type="presOf" srcId="{1C2DAD8A-7BC0-4221-A42A-AB58D4A152AD}" destId="{66477EF0-A69F-4F67-B9F7-664C16DFBE1D}" srcOrd="0" destOrd="0" presId="urn:microsoft.com/office/officeart/2008/layout/HorizontalMultiLevelHierarchy"/>
    <dgm:cxn modelId="{33C608AD-B4B1-4988-9F11-84A63CD60866}" type="presOf" srcId="{55C74692-2988-4FE1-A379-2E58CE7142E5}" destId="{F9B4E0F3-6645-4520-BB24-FCB2B5FD3520}" srcOrd="0" destOrd="0" presId="urn:microsoft.com/office/officeart/2008/layout/HorizontalMultiLevelHierarchy"/>
    <dgm:cxn modelId="{15990CB3-3042-48A2-8FEB-5078097E083E}" srcId="{ACA92658-D2AC-41BE-BBF7-B82A1E987B69}" destId="{5081EFE6-7259-4C74-BECB-1A1D2B2BA07C}" srcOrd="1" destOrd="0" parTransId="{83A2A4E3-3769-4752-8C8B-F6C213D8D43D}" sibTransId="{649D8F7E-A86D-4EF0-BC99-9F7FDFCE9D21}"/>
    <dgm:cxn modelId="{617718B8-33DE-4AAD-86F4-71902083B2D8}" type="presOf" srcId="{ACA92658-D2AC-41BE-BBF7-B82A1E987B69}" destId="{F6A31F06-A7E4-4032-A40A-C95F0EBFBC27}" srcOrd="0" destOrd="0" presId="urn:microsoft.com/office/officeart/2008/layout/HorizontalMultiLevelHierarchy"/>
    <dgm:cxn modelId="{2A5FC9BA-E66F-4F26-810A-8FC4180DF344}" type="presOf" srcId="{1C2DAD8A-7BC0-4221-A42A-AB58D4A152AD}" destId="{69EA2D35-0AEB-412D-BE92-87A4652B2659}" srcOrd="1" destOrd="0" presId="urn:microsoft.com/office/officeart/2008/layout/HorizontalMultiLevelHierarchy"/>
    <dgm:cxn modelId="{A96117BF-4B8F-4722-9263-14699ED5A5CB}" type="presOf" srcId="{64726C65-EDE4-4E83-B82F-00FFB4C991E9}" destId="{8C71FC2D-9567-4117-A33C-E3A585F57861}" srcOrd="0" destOrd="0" presId="urn:microsoft.com/office/officeart/2008/layout/HorizontalMultiLevelHierarchy"/>
    <dgm:cxn modelId="{4392DDC8-A3C5-4FA7-9C67-5E3949E363B7}" srcId="{20BE4EDB-6E62-4130-9F00-7F0211552D09}" destId="{64726C65-EDE4-4E83-B82F-00FFB4C991E9}" srcOrd="0" destOrd="0" parTransId="{010D365A-F838-43A7-BD5C-973BE3A71864}" sibTransId="{700751AC-0DEC-46EE-806E-7B24CAD52B2F}"/>
    <dgm:cxn modelId="{D03DD0CD-3F87-4FE0-8E1A-B7C857E01835}" srcId="{ACA92658-D2AC-41BE-BBF7-B82A1E987B69}" destId="{20BE4EDB-6E62-4130-9F00-7F0211552D09}" srcOrd="0" destOrd="0" parTransId="{55C74692-2988-4FE1-A379-2E58CE7142E5}" sibTransId="{6D1E159D-30E0-42EF-BBB0-7920403980AB}"/>
    <dgm:cxn modelId="{46F48DD1-9D7E-4622-BA94-799AA1A03AF2}" type="presOf" srcId="{1524B1AB-B775-4A4C-8F8A-7EE25A4CA4D3}" destId="{DEDA0507-C8F6-4519-82CF-775EE439ED54}" srcOrd="0" destOrd="0" presId="urn:microsoft.com/office/officeart/2008/layout/HorizontalMultiLevelHierarchy"/>
    <dgm:cxn modelId="{A3696FDC-9C3D-44F4-AA2F-E97BDAC09A23}" srcId="{20BE4EDB-6E62-4130-9F00-7F0211552D09}" destId="{FDB45037-80EC-4BA0-85EB-6597053948CA}" srcOrd="2" destOrd="0" parTransId="{1C2DAD8A-7BC0-4221-A42A-AB58D4A152AD}" sibTransId="{07907DFB-B440-472F-99FF-0E2C4251E30A}"/>
    <dgm:cxn modelId="{63E382DC-B7D8-424B-BCBE-F478115876EE}" type="presOf" srcId="{83A2A4E3-3769-4752-8C8B-F6C213D8D43D}" destId="{8EC139B4-6084-4A96-8D1A-51B4D03C71D5}" srcOrd="0" destOrd="0" presId="urn:microsoft.com/office/officeart/2008/layout/HorizontalMultiLevelHierarchy"/>
    <dgm:cxn modelId="{99CF7DF0-7BDC-4AB2-A46E-952EA412C0AE}" type="presOf" srcId="{5081EFE6-7259-4C74-BECB-1A1D2B2BA07C}" destId="{B70E7D30-ED45-4111-8913-EACC585A2ECB}" srcOrd="0" destOrd="0" presId="urn:microsoft.com/office/officeart/2008/layout/HorizontalMultiLevelHierarchy"/>
    <dgm:cxn modelId="{421F509F-2BEC-4CCF-AB07-01CA3F81FC28}" type="presParOf" srcId="{CDD397AF-4C47-40FD-8C32-4BFE90A04621}" destId="{1AB502F0-4685-468D-AB6A-4EEDA59028A3}" srcOrd="0" destOrd="0" presId="urn:microsoft.com/office/officeart/2008/layout/HorizontalMultiLevelHierarchy"/>
    <dgm:cxn modelId="{49E306C6-631F-4FAB-8F78-07895EC4F96B}" type="presParOf" srcId="{1AB502F0-4685-468D-AB6A-4EEDA59028A3}" destId="{F6A31F06-A7E4-4032-A40A-C95F0EBFBC27}" srcOrd="0" destOrd="0" presId="urn:microsoft.com/office/officeart/2008/layout/HorizontalMultiLevelHierarchy"/>
    <dgm:cxn modelId="{5B578537-510E-4384-99CF-3D4957DA35EF}" type="presParOf" srcId="{1AB502F0-4685-468D-AB6A-4EEDA59028A3}" destId="{A746D560-4638-4F65-992A-5901A3DCA442}" srcOrd="1" destOrd="0" presId="urn:microsoft.com/office/officeart/2008/layout/HorizontalMultiLevelHierarchy"/>
    <dgm:cxn modelId="{5B30593C-1BCD-4E31-A199-C86EE76B8281}" type="presParOf" srcId="{A746D560-4638-4F65-992A-5901A3DCA442}" destId="{F9B4E0F3-6645-4520-BB24-FCB2B5FD3520}" srcOrd="0" destOrd="0" presId="urn:microsoft.com/office/officeart/2008/layout/HorizontalMultiLevelHierarchy"/>
    <dgm:cxn modelId="{3067D57F-5969-48F6-9CB2-D646CFA56CE6}" type="presParOf" srcId="{F9B4E0F3-6645-4520-BB24-FCB2B5FD3520}" destId="{0727177E-FE56-4B9A-ADA4-6541C81B5ABF}" srcOrd="0" destOrd="0" presId="urn:microsoft.com/office/officeart/2008/layout/HorizontalMultiLevelHierarchy"/>
    <dgm:cxn modelId="{591F360E-7C53-4008-9C2F-0A45F06A2157}" type="presParOf" srcId="{A746D560-4638-4F65-992A-5901A3DCA442}" destId="{B57564D7-3E74-46C9-A6BE-DA74293F8E8C}" srcOrd="1" destOrd="0" presId="urn:microsoft.com/office/officeart/2008/layout/HorizontalMultiLevelHierarchy"/>
    <dgm:cxn modelId="{4041DC64-16F1-447A-8206-7821FB0F5CD1}" type="presParOf" srcId="{B57564D7-3E74-46C9-A6BE-DA74293F8E8C}" destId="{C2AB33E1-03B7-4586-944C-51E13C816E15}" srcOrd="0" destOrd="0" presId="urn:microsoft.com/office/officeart/2008/layout/HorizontalMultiLevelHierarchy"/>
    <dgm:cxn modelId="{95F4D36A-291E-4B48-B980-5E47FF1C810C}" type="presParOf" srcId="{B57564D7-3E74-46C9-A6BE-DA74293F8E8C}" destId="{ACE06008-061B-4EE1-B97A-1076533231D2}" srcOrd="1" destOrd="0" presId="urn:microsoft.com/office/officeart/2008/layout/HorizontalMultiLevelHierarchy"/>
    <dgm:cxn modelId="{EF03F500-0081-4239-8B9D-44D38F50BC79}" type="presParOf" srcId="{ACE06008-061B-4EE1-B97A-1076533231D2}" destId="{06B01C58-AFAC-4B67-8A13-9316BD47C718}" srcOrd="0" destOrd="0" presId="urn:microsoft.com/office/officeart/2008/layout/HorizontalMultiLevelHierarchy"/>
    <dgm:cxn modelId="{3E114D0D-DF82-4EB8-B6AA-E68AD51ED975}" type="presParOf" srcId="{06B01C58-AFAC-4B67-8A13-9316BD47C718}" destId="{A0FC4B0C-DAD7-4B8F-A410-144E42C69C06}" srcOrd="0" destOrd="0" presId="urn:microsoft.com/office/officeart/2008/layout/HorizontalMultiLevelHierarchy"/>
    <dgm:cxn modelId="{473DBF3D-CBB2-4218-8BCA-D180978FBE7F}" type="presParOf" srcId="{ACE06008-061B-4EE1-B97A-1076533231D2}" destId="{155EEB32-7C30-4B75-8C06-709CACE1B8F6}" srcOrd="1" destOrd="0" presId="urn:microsoft.com/office/officeart/2008/layout/HorizontalMultiLevelHierarchy"/>
    <dgm:cxn modelId="{91B24105-EB72-497F-8D6D-4CD0E796DB6A}" type="presParOf" srcId="{155EEB32-7C30-4B75-8C06-709CACE1B8F6}" destId="{8C71FC2D-9567-4117-A33C-E3A585F57861}" srcOrd="0" destOrd="0" presId="urn:microsoft.com/office/officeart/2008/layout/HorizontalMultiLevelHierarchy"/>
    <dgm:cxn modelId="{8ECF6C6F-92E7-4211-9960-BDD083844A25}" type="presParOf" srcId="{155EEB32-7C30-4B75-8C06-709CACE1B8F6}" destId="{5862D6F6-57AD-451D-BFCC-984AB9F5CF86}" srcOrd="1" destOrd="0" presId="urn:microsoft.com/office/officeart/2008/layout/HorizontalMultiLevelHierarchy"/>
    <dgm:cxn modelId="{42CE931A-868F-40D1-8571-134000502FA9}" type="presParOf" srcId="{ACE06008-061B-4EE1-B97A-1076533231D2}" destId="{D66DA1D7-2A81-4DE6-94F0-D4E679295968}" srcOrd="2" destOrd="0" presId="urn:microsoft.com/office/officeart/2008/layout/HorizontalMultiLevelHierarchy"/>
    <dgm:cxn modelId="{3AF461E1-8AF5-4568-A273-3643524A25C8}" type="presParOf" srcId="{D66DA1D7-2A81-4DE6-94F0-D4E679295968}" destId="{84D736C8-59DE-439E-BB60-C68D2E162651}" srcOrd="0" destOrd="0" presId="urn:microsoft.com/office/officeart/2008/layout/HorizontalMultiLevelHierarchy"/>
    <dgm:cxn modelId="{A4F9CFBC-1586-491B-9C0F-4BD95858DC77}" type="presParOf" srcId="{ACE06008-061B-4EE1-B97A-1076533231D2}" destId="{EDE3432A-309E-4F0B-8A47-B8CEA64CD7CA}" srcOrd="3" destOrd="0" presId="urn:microsoft.com/office/officeart/2008/layout/HorizontalMultiLevelHierarchy"/>
    <dgm:cxn modelId="{C6B791DC-8132-4145-BB75-722F3522E458}" type="presParOf" srcId="{EDE3432A-309E-4F0B-8A47-B8CEA64CD7CA}" destId="{2B0DF5EA-6308-4301-A1B4-EF43D574D658}" srcOrd="0" destOrd="0" presId="urn:microsoft.com/office/officeart/2008/layout/HorizontalMultiLevelHierarchy"/>
    <dgm:cxn modelId="{F2189B5A-C6C6-4301-95EC-97B2A29F96B9}" type="presParOf" srcId="{EDE3432A-309E-4F0B-8A47-B8CEA64CD7CA}" destId="{795D5119-9AEB-4588-9818-722C7B8A1D10}" srcOrd="1" destOrd="0" presId="urn:microsoft.com/office/officeart/2008/layout/HorizontalMultiLevelHierarchy"/>
    <dgm:cxn modelId="{869541BC-CA24-49A8-92C1-7F8ED9CE545B}" type="presParOf" srcId="{ACE06008-061B-4EE1-B97A-1076533231D2}" destId="{66477EF0-A69F-4F67-B9F7-664C16DFBE1D}" srcOrd="4" destOrd="0" presId="urn:microsoft.com/office/officeart/2008/layout/HorizontalMultiLevelHierarchy"/>
    <dgm:cxn modelId="{8D0C5B1C-5D30-406F-81FF-39F0B2B32E60}" type="presParOf" srcId="{66477EF0-A69F-4F67-B9F7-664C16DFBE1D}" destId="{69EA2D35-0AEB-412D-BE92-87A4652B2659}" srcOrd="0" destOrd="0" presId="urn:microsoft.com/office/officeart/2008/layout/HorizontalMultiLevelHierarchy"/>
    <dgm:cxn modelId="{ECFBB755-2A21-4819-A250-4370B84AF6B6}" type="presParOf" srcId="{ACE06008-061B-4EE1-B97A-1076533231D2}" destId="{3AEB7D7D-22AE-4BB3-8B80-54534D69F58C}" srcOrd="5" destOrd="0" presId="urn:microsoft.com/office/officeart/2008/layout/HorizontalMultiLevelHierarchy"/>
    <dgm:cxn modelId="{BA6A91DE-B288-41AC-8ACE-8C4E4FA73708}" type="presParOf" srcId="{3AEB7D7D-22AE-4BB3-8B80-54534D69F58C}" destId="{567D3E3D-0BED-47CD-AAC9-6D8654BAB5F6}" srcOrd="0" destOrd="0" presId="urn:microsoft.com/office/officeart/2008/layout/HorizontalMultiLevelHierarchy"/>
    <dgm:cxn modelId="{5F47B0B8-E693-45F4-8071-69D7F3950434}" type="presParOf" srcId="{3AEB7D7D-22AE-4BB3-8B80-54534D69F58C}" destId="{0958154D-8D4D-4870-8D9B-73401B728DD9}" srcOrd="1" destOrd="0" presId="urn:microsoft.com/office/officeart/2008/layout/HorizontalMultiLevelHierarchy"/>
    <dgm:cxn modelId="{E6331560-FF3F-4988-946B-5D869F1A8847}" type="presParOf" srcId="{ACE06008-061B-4EE1-B97A-1076533231D2}" destId="{AF23A04B-8D05-4130-810F-DFDC00B09E67}" srcOrd="6" destOrd="0" presId="urn:microsoft.com/office/officeart/2008/layout/HorizontalMultiLevelHierarchy"/>
    <dgm:cxn modelId="{BD633AC5-21E2-4EC5-9C11-91A5795C00C1}" type="presParOf" srcId="{AF23A04B-8D05-4130-810F-DFDC00B09E67}" destId="{4402B494-9090-41B6-8C37-600A2194E3F7}" srcOrd="0" destOrd="0" presId="urn:microsoft.com/office/officeart/2008/layout/HorizontalMultiLevelHierarchy"/>
    <dgm:cxn modelId="{9B81BA6F-A67A-415C-95EC-9B36ECAA1FE6}" type="presParOf" srcId="{ACE06008-061B-4EE1-B97A-1076533231D2}" destId="{256A5208-EC8F-4A55-8113-EFD4BFF2E92E}" srcOrd="7" destOrd="0" presId="urn:microsoft.com/office/officeart/2008/layout/HorizontalMultiLevelHierarchy"/>
    <dgm:cxn modelId="{D0170C33-4A3F-4929-A84A-4389F066D2BF}" type="presParOf" srcId="{256A5208-EC8F-4A55-8113-EFD4BFF2E92E}" destId="{DEDA0507-C8F6-4519-82CF-775EE439ED54}" srcOrd="0" destOrd="0" presId="urn:microsoft.com/office/officeart/2008/layout/HorizontalMultiLevelHierarchy"/>
    <dgm:cxn modelId="{98BFF580-859B-4D11-BAC5-75D60B2740DC}" type="presParOf" srcId="{256A5208-EC8F-4A55-8113-EFD4BFF2E92E}" destId="{F22C3F0E-6419-40C6-9936-840A17124507}" srcOrd="1" destOrd="0" presId="urn:microsoft.com/office/officeart/2008/layout/HorizontalMultiLevelHierarchy"/>
    <dgm:cxn modelId="{454B8AB9-93DD-483F-8DEC-C683F9633921}" type="presParOf" srcId="{A746D560-4638-4F65-992A-5901A3DCA442}" destId="{8EC139B4-6084-4A96-8D1A-51B4D03C71D5}" srcOrd="2" destOrd="0" presId="urn:microsoft.com/office/officeart/2008/layout/HorizontalMultiLevelHierarchy"/>
    <dgm:cxn modelId="{8FDC362D-F1D0-4B82-8463-1DCFAABD5294}" type="presParOf" srcId="{8EC139B4-6084-4A96-8D1A-51B4D03C71D5}" destId="{6A334FB8-51EC-443F-A202-41B0C90A93BE}" srcOrd="0" destOrd="0" presId="urn:microsoft.com/office/officeart/2008/layout/HorizontalMultiLevelHierarchy"/>
    <dgm:cxn modelId="{CF953F59-FCC7-448C-9707-CA79B6D0FA4F}" type="presParOf" srcId="{A746D560-4638-4F65-992A-5901A3DCA442}" destId="{3B40F7A9-1945-4DF4-B0AE-6DD99805038F}" srcOrd="3" destOrd="0" presId="urn:microsoft.com/office/officeart/2008/layout/HorizontalMultiLevelHierarchy"/>
    <dgm:cxn modelId="{4AD0ED2D-0CF1-4FB9-95B6-E3026152A857}" type="presParOf" srcId="{3B40F7A9-1945-4DF4-B0AE-6DD99805038F}" destId="{B70E7D30-ED45-4111-8913-EACC585A2ECB}" srcOrd="0" destOrd="0" presId="urn:microsoft.com/office/officeart/2008/layout/HorizontalMultiLevelHierarchy"/>
    <dgm:cxn modelId="{62BAB5EF-5C62-4B30-94EF-0A8DFEFCD121}" type="presParOf" srcId="{3B40F7A9-1945-4DF4-B0AE-6DD99805038F}" destId="{AD80B1F3-51F3-427C-89C6-8450D919698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1AF0D87-F2DE-4864-9648-F8E07B21C0B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A92658-D2AC-41BE-BBF7-B82A1E987B69}">
      <dgm:prSet phldrT="[文本]"/>
      <dgm:spPr/>
      <dgm:t>
        <a:bodyPr/>
        <a:lstStyle/>
        <a:p>
          <a:r>
            <a:rPr lang="zh-CN" altLang="en-US" dirty="0"/>
            <a:t>常量</a:t>
          </a:r>
        </a:p>
      </dgm:t>
    </dgm:pt>
    <dgm:pt modelId="{F688381D-F7D0-4035-9D52-75B90C56EBCA}" type="parTrans" cxnId="{F17C6278-522F-4BEF-A36D-D4CF2C941881}">
      <dgm:prSet/>
      <dgm:spPr/>
      <dgm:t>
        <a:bodyPr/>
        <a:lstStyle/>
        <a:p>
          <a:endParaRPr lang="zh-CN" altLang="en-US"/>
        </a:p>
      </dgm:t>
    </dgm:pt>
    <dgm:pt modelId="{F011A6D2-AE0C-4937-8B6D-CC13EDA88828}" type="sibTrans" cxnId="{F17C6278-522F-4BEF-A36D-D4CF2C941881}">
      <dgm:prSet/>
      <dgm:spPr/>
      <dgm:t>
        <a:bodyPr/>
        <a:lstStyle/>
        <a:p>
          <a:endParaRPr lang="zh-CN" altLang="en-US"/>
        </a:p>
      </dgm:t>
    </dgm:pt>
    <dgm:pt modelId="{20BE4EDB-6E62-4130-9F00-7F0211552D09}">
      <dgm:prSet phldrT="[文本]"/>
      <dgm:spPr/>
      <dgm:t>
        <a:bodyPr/>
        <a:lstStyle/>
        <a:p>
          <a:r>
            <a:rPr lang="zh-CN" altLang="en-US" dirty="0"/>
            <a:t>字面量</a:t>
          </a:r>
        </a:p>
      </dgm:t>
    </dgm:pt>
    <dgm:pt modelId="{55C74692-2988-4FE1-A379-2E58CE7142E5}" type="parTrans" cxnId="{D03DD0CD-3F87-4FE0-8E1A-B7C857E01835}">
      <dgm:prSet/>
      <dgm:spPr/>
      <dgm:t>
        <a:bodyPr/>
        <a:lstStyle/>
        <a:p>
          <a:endParaRPr lang="zh-CN" altLang="en-US"/>
        </a:p>
      </dgm:t>
    </dgm:pt>
    <dgm:pt modelId="{6D1E159D-30E0-42EF-BBB0-7920403980AB}" type="sibTrans" cxnId="{D03DD0CD-3F87-4FE0-8E1A-B7C857E01835}">
      <dgm:prSet/>
      <dgm:spPr/>
      <dgm:t>
        <a:bodyPr/>
        <a:lstStyle/>
        <a:p>
          <a:endParaRPr lang="zh-CN" altLang="en-US"/>
        </a:p>
      </dgm:t>
    </dgm:pt>
    <dgm:pt modelId="{5081EFE6-7259-4C74-BECB-1A1D2B2BA07C}">
      <dgm:prSet phldrT="[文本]"/>
      <dgm:spPr/>
      <dgm:t>
        <a:bodyPr/>
        <a:lstStyle/>
        <a:p>
          <a:r>
            <a:rPr lang="zh-CN" altLang="en-US" dirty="0"/>
            <a:t>符号常量</a:t>
          </a:r>
        </a:p>
      </dgm:t>
    </dgm:pt>
    <dgm:pt modelId="{83A2A4E3-3769-4752-8C8B-F6C213D8D43D}" type="parTrans" cxnId="{15990CB3-3042-48A2-8FEB-5078097E083E}">
      <dgm:prSet/>
      <dgm:spPr/>
      <dgm:t>
        <a:bodyPr/>
        <a:lstStyle/>
        <a:p>
          <a:endParaRPr lang="zh-CN" altLang="en-US"/>
        </a:p>
      </dgm:t>
    </dgm:pt>
    <dgm:pt modelId="{649D8F7E-A86D-4EF0-BC99-9F7FDFCE9D21}" type="sibTrans" cxnId="{15990CB3-3042-48A2-8FEB-5078097E083E}">
      <dgm:prSet/>
      <dgm:spPr/>
      <dgm:t>
        <a:bodyPr/>
        <a:lstStyle/>
        <a:p>
          <a:endParaRPr lang="zh-CN" altLang="en-US"/>
        </a:p>
      </dgm:t>
    </dgm:pt>
    <dgm:pt modelId="{64726C65-EDE4-4E83-B82F-00FFB4C991E9}">
      <dgm:prSet phldrT="[文本]"/>
      <dgm:spPr/>
      <dgm:t>
        <a:bodyPr/>
        <a:lstStyle/>
        <a:p>
          <a:r>
            <a:rPr lang="zh-CN" altLang="en-US" dirty="0"/>
            <a:t>整数常量</a:t>
          </a:r>
        </a:p>
      </dgm:t>
    </dgm:pt>
    <dgm:pt modelId="{010D365A-F838-43A7-BD5C-973BE3A71864}" type="parTrans" cxnId="{4392DDC8-A3C5-4FA7-9C67-5E3949E363B7}">
      <dgm:prSet/>
      <dgm:spPr/>
      <dgm:t>
        <a:bodyPr/>
        <a:lstStyle/>
        <a:p>
          <a:endParaRPr lang="zh-CN" altLang="en-US"/>
        </a:p>
      </dgm:t>
    </dgm:pt>
    <dgm:pt modelId="{700751AC-0DEC-46EE-806E-7B24CAD52B2F}" type="sibTrans" cxnId="{4392DDC8-A3C5-4FA7-9C67-5E3949E363B7}">
      <dgm:prSet/>
      <dgm:spPr/>
      <dgm:t>
        <a:bodyPr/>
        <a:lstStyle/>
        <a:p>
          <a:endParaRPr lang="zh-CN" altLang="en-US"/>
        </a:p>
      </dgm:t>
    </dgm:pt>
    <dgm:pt modelId="{5CDEE192-394A-4769-A14F-1A05C53E02FC}">
      <dgm:prSet phldrT="[文本]"/>
      <dgm:spPr/>
      <dgm:t>
        <a:bodyPr/>
        <a:lstStyle/>
        <a:p>
          <a:r>
            <a:rPr lang="zh-CN" altLang="en-US" dirty="0"/>
            <a:t>实型常量</a:t>
          </a:r>
        </a:p>
      </dgm:t>
    </dgm:pt>
    <dgm:pt modelId="{0719251F-0DF9-4545-BCD2-0B2D06F376ED}" type="parTrans" cxnId="{7382647E-87B1-4A95-9579-1BCD4AFC9D56}">
      <dgm:prSet/>
      <dgm:spPr/>
      <dgm:t>
        <a:bodyPr/>
        <a:lstStyle/>
        <a:p>
          <a:endParaRPr lang="zh-CN" altLang="en-US"/>
        </a:p>
      </dgm:t>
    </dgm:pt>
    <dgm:pt modelId="{279592D0-74F3-45C9-A9B6-838309E3EB65}" type="sibTrans" cxnId="{7382647E-87B1-4A95-9579-1BCD4AFC9D56}">
      <dgm:prSet/>
      <dgm:spPr/>
      <dgm:t>
        <a:bodyPr/>
        <a:lstStyle/>
        <a:p>
          <a:endParaRPr lang="zh-CN" altLang="en-US"/>
        </a:p>
      </dgm:t>
    </dgm:pt>
    <dgm:pt modelId="{FDB45037-80EC-4BA0-85EB-6597053948CA}">
      <dgm:prSet phldrT="[文本]"/>
      <dgm:spPr/>
      <dgm:t>
        <a:bodyPr/>
        <a:lstStyle/>
        <a:p>
          <a:r>
            <a:rPr lang="zh-CN" altLang="en-US" dirty="0"/>
            <a:t>字符常量</a:t>
          </a:r>
        </a:p>
      </dgm:t>
    </dgm:pt>
    <dgm:pt modelId="{1C2DAD8A-7BC0-4221-A42A-AB58D4A152AD}" type="parTrans" cxnId="{A3696FDC-9C3D-44F4-AA2F-E97BDAC09A23}">
      <dgm:prSet/>
      <dgm:spPr/>
      <dgm:t>
        <a:bodyPr/>
        <a:lstStyle/>
        <a:p>
          <a:endParaRPr lang="zh-CN" altLang="en-US"/>
        </a:p>
      </dgm:t>
    </dgm:pt>
    <dgm:pt modelId="{07907DFB-B440-472F-99FF-0E2C4251E30A}" type="sibTrans" cxnId="{A3696FDC-9C3D-44F4-AA2F-E97BDAC09A23}">
      <dgm:prSet/>
      <dgm:spPr/>
      <dgm:t>
        <a:bodyPr/>
        <a:lstStyle/>
        <a:p>
          <a:endParaRPr lang="zh-CN" altLang="en-US"/>
        </a:p>
      </dgm:t>
    </dgm:pt>
    <dgm:pt modelId="{1524B1AB-B775-4A4C-8F8A-7EE25A4CA4D3}">
      <dgm:prSet phldrT="[文本]"/>
      <dgm:spPr/>
      <dgm:t>
        <a:bodyPr/>
        <a:lstStyle/>
        <a:p>
          <a:r>
            <a:rPr lang="zh-CN" altLang="en-US" dirty="0"/>
            <a:t>字符串常量</a:t>
          </a:r>
        </a:p>
      </dgm:t>
    </dgm:pt>
    <dgm:pt modelId="{A789286F-8B22-4E99-95F1-9435352F7E8F}" type="parTrans" cxnId="{3C105677-2166-4814-AC13-B2844BF59C05}">
      <dgm:prSet/>
      <dgm:spPr/>
      <dgm:t>
        <a:bodyPr/>
        <a:lstStyle/>
        <a:p>
          <a:endParaRPr lang="zh-CN" altLang="en-US"/>
        </a:p>
      </dgm:t>
    </dgm:pt>
    <dgm:pt modelId="{B7E051D1-39E3-4379-B9E5-913F47E35324}" type="sibTrans" cxnId="{3C105677-2166-4814-AC13-B2844BF59C05}">
      <dgm:prSet/>
      <dgm:spPr/>
      <dgm:t>
        <a:bodyPr/>
        <a:lstStyle/>
        <a:p>
          <a:endParaRPr lang="zh-CN" altLang="en-US"/>
        </a:p>
      </dgm:t>
    </dgm:pt>
    <dgm:pt modelId="{CDD397AF-4C47-40FD-8C32-4BFE90A04621}" type="pres">
      <dgm:prSet presAssocID="{41AF0D87-F2DE-4864-9648-F8E07B21C0B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AB502F0-4685-468D-AB6A-4EEDA59028A3}" type="pres">
      <dgm:prSet presAssocID="{ACA92658-D2AC-41BE-BBF7-B82A1E987B69}" presName="root1" presStyleCnt="0"/>
      <dgm:spPr/>
    </dgm:pt>
    <dgm:pt modelId="{F6A31F06-A7E4-4032-A40A-C95F0EBFBC27}" type="pres">
      <dgm:prSet presAssocID="{ACA92658-D2AC-41BE-BBF7-B82A1E987B69}" presName="LevelOneTextNode" presStyleLbl="node0" presStyleIdx="0" presStyleCnt="1" custLinFactX="-29863" custLinFactNeighborX="-100000" custLinFactNeighborY="308">
        <dgm:presLayoutVars>
          <dgm:chPref val="3"/>
        </dgm:presLayoutVars>
      </dgm:prSet>
      <dgm:spPr/>
    </dgm:pt>
    <dgm:pt modelId="{A746D560-4638-4F65-992A-5901A3DCA442}" type="pres">
      <dgm:prSet presAssocID="{ACA92658-D2AC-41BE-BBF7-B82A1E987B69}" presName="level2hierChild" presStyleCnt="0"/>
      <dgm:spPr/>
    </dgm:pt>
    <dgm:pt modelId="{F9B4E0F3-6645-4520-BB24-FCB2B5FD3520}" type="pres">
      <dgm:prSet presAssocID="{55C74692-2988-4FE1-A379-2E58CE7142E5}" presName="conn2-1" presStyleLbl="parChTrans1D2" presStyleIdx="0" presStyleCnt="2"/>
      <dgm:spPr/>
    </dgm:pt>
    <dgm:pt modelId="{0727177E-FE56-4B9A-ADA4-6541C81B5ABF}" type="pres">
      <dgm:prSet presAssocID="{55C74692-2988-4FE1-A379-2E58CE7142E5}" presName="connTx" presStyleLbl="parChTrans1D2" presStyleIdx="0" presStyleCnt="2"/>
      <dgm:spPr/>
    </dgm:pt>
    <dgm:pt modelId="{B57564D7-3E74-46C9-A6BE-DA74293F8E8C}" type="pres">
      <dgm:prSet presAssocID="{20BE4EDB-6E62-4130-9F00-7F0211552D09}" presName="root2" presStyleCnt="0"/>
      <dgm:spPr/>
    </dgm:pt>
    <dgm:pt modelId="{C2AB33E1-03B7-4586-944C-51E13C816E15}" type="pres">
      <dgm:prSet presAssocID="{20BE4EDB-6E62-4130-9F00-7F0211552D09}" presName="LevelTwoTextNode" presStyleLbl="node2" presStyleIdx="0" presStyleCnt="2">
        <dgm:presLayoutVars>
          <dgm:chPref val="3"/>
        </dgm:presLayoutVars>
      </dgm:prSet>
      <dgm:spPr/>
    </dgm:pt>
    <dgm:pt modelId="{ACE06008-061B-4EE1-B97A-1076533231D2}" type="pres">
      <dgm:prSet presAssocID="{20BE4EDB-6E62-4130-9F00-7F0211552D09}" presName="level3hierChild" presStyleCnt="0"/>
      <dgm:spPr/>
    </dgm:pt>
    <dgm:pt modelId="{06B01C58-AFAC-4B67-8A13-9316BD47C718}" type="pres">
      <dgm:prSet presAssocID="{010D365A-F838-43A7-BD5C-973BE3A71864}" presName="conn2-1" presStyleLbl="parChTrans1D3" presStyleIdx="0" presStyleCnt="4"/>
      <dgm:spPr/>
    </dgm:pt>
    <dgm:pt modelId="{A0FC4B0C-DAD7-4B8F-A410-144E42C69C06}" type="pres">
      <dgm:prSet presAssocID="{010D365A-F838-43A7-BD5C-973BE3A71864}" presName="connTx" presStyleLbl="parChTrans1D3" presStyleIdx="0" presStyleCnt="4"/>
      <dgm:spPr/>
    </dgm:pt>
    <dgm:pt modelId="{155EEB32-7C30-4B75-8C06-709CACE1B8F6}" type="pres">
      <dgm:prSet presAssocID="{64726C65-EDE4-4E83-B82F-00FFB4C991E9}" presName="root2" presStyleCnt="0"/>
      <dgm:spPr/>
    </dgm:pt>
    <dgm:pt modelId="{8C71FC2D-9567-4117-A33C-E3A585F57861}" type="pres">
      <dgm:prSet presAssocID="{64726C65-EDE4-4E83-B82F-00FFB4C991E9}" presName="LevelTwoTextNode" presStyleLbl="node3" presStyleIdx="0" presStyleCnt="4">
        <dgm:presLayoutVars>
          <dgm:chPref val="3"/>
        </dgm:presLayoutVars>
      </dgm:prSet>
      <dgm:spPr/>
    </dgm:pt>
    <dgm:pt modelId="{5862D6F6-57AD-451D-BFCC-984AB9F5CF86}" type="pres">
      <dgm:prSet presAssocID="{64726C65-EDE4-4E83-B82F-00FFB4C991E9}" presName="level3hierChild" presStyleCnt="0"/>
      <dgm:spPr/>
    </dgm:pt>
    <dgm:pt modelId="{D66DA1D7-2A81-4DE6-94F0-D4E679295968}" type="pres">
      <dgm:prSet presAssocID="{0719251F-0DF9-4545-BCD2-0B2D06F376ED}" presName="conn2-1" presStyleLbl="parChTrans1D3" presStyleIdx="1" presStyleCnt="4"/>
      <dgm:spPr/>
    </dgm:pt>
    <dgm:pt modelId="{84D736C8-59DE-439E-BB60-C68D2E162651}" type="pres">
      <dgm:prSet presAssocID="{0719251F-0DF9-4545-BCD2-0B2D06F376ED}" presName="connTx" presStyleLbl="parChTrans1D3" presStyleIdx="1" presStyleCnt="4"/>
      <dgm:spPr/>
    </dgm:pt>
    <dgm:pt modelId="{EDE3432A-309E-4F0B-8A47-B8CEA64CD7CA}" type="pres">
      <dgm:prSet presAssocID="{5CDEE192-394A-4769-A14F-1A05C53E02FC}" presName="root2" presStyleCnt="0"/>
      <dgm:spPr/>
    </dgm:pt>
    <dgm:pt modelId="{2B0DF5EA-6308-4301-A1B4-EF43D574D658}" type="pres">
      <dgm:prSet presAssocID="{5CDEE192-394A-4769-A14F-1A05C53E02FC}" presName="LevelTwoTextNode" presStyleLbl="node3" presStyleIdx="1" presStyleCnt="4">
        <dgm:presLayoutVars>
          <dgm:chPref val="3"/>
        </dgm:presLayoutVars>
      </dgm:prSet>
      <dgm:spPr/>
    </dgm:pt>
    <dgm:pt modelId="{795D5119-9AEB-4588-9818-722C7B8A1D10}" type="pres">
      <dgm:prSet presAssocID="{5CDEE192-394A-4769-A14F-1A05C53E02FC}" presName="level3hierChild" presStyleCnt="0"/>
      <dgm:spPr/>
    </dgm:pt>
    <dgm:pt modelId="{66477EF0-A69F-4F67-B9F7-664C16DFBE1D}" type="pres">
      <dgm:prSet presAssocID="{1C2DAD8A-7BC0-4221-A42A-AB58D4A152AD}" presName="conn2-1" presStyleLbl="parChTrans1D3" presStyleIdx="2" presStyleCnt="4"/>
      <dgm:spPr/>
    </dgm:pt>
    <dgm:pt modelId="{69EA2D35-0AEB-412D-BE92-87A4652B2659}" type="pres">
      <dgm:prSet presAssocID="{1C2DAD8A-7BC0-4221-A42A-AB58D4A152AD}" presName="connTx" presStyleLbl="parChTrans1D3" presStyleIdx="2" presStyleCnt="4"/>
      <dgm:spPr/>
    </dgm:pt>
    <dgm:pt modelId="{3AEB7D7D-22AE-4BB3-8B80-54534D69F58C}" type="pres">
      <dgm:prSet presAssocID="{FDB45037-80EC-4BA0-85EB-6597053948CA}" presName="root2" presStyleCnt="0"/>
      <dgm:spPr/>
    </dgm:pt>
    <dgm:pt modelId="{567D3E3D-0BED-47CD-AAC9-6D8654BAB5F6}" type="pres">
      <dgm:prSet presAssocID="{FDB45037-80EC-4BA0-85EB-6597053948CA}" presName="LevelTwoTextNode" presStyleLbl="node3" presStyleIdx="2" presStyleCnt="4">
        <dgm:presLayoutVars>
          <dgm:chPref val="3"/>
        </dgm:presLayoutVars>
      </dgm:prSet>
      <dgm:spPr/>
    </dgm:pt>
    <dgm:pt modelId="{0958154D-8D4D-4870-8D9B-73401B728DD9}" type="pres">
      <dgm:prSet presAssocID="{FDB45037-80EC-4BA0-85EB-6597053948CA}" presName="level3hierChild" presStyleCnt="0"/>
      <dgm:spPr/>
    </dgm:pt>
    <dgm:pt modelId="{AF23A04B-8D05-4130-810F-DFDC00B09E67}" type="pres">
      <dgm:prSet presAssocID="{A789286F-8B22-4E99-95F1-9435352F7E8F}" presName="conn2-1" presStyleLbl="parChTrans1D3" presStyleIdx="3" presStyleCnt="4"/>
      <dgm:spPr/>
    </dgm:pt>
    <dgm:pt modelId="{4402B494-9090-41B6-8C37-600A2194E3F7}" type="pres">
      <dgm:prSet presAssocID="{A789286F-8B22-4E99-95F1-9435352F7E8F}" presName="connTx" presStyleLbl="parChTrans1D3" presStyleIdx="3" presStyleCnt="4"/>
      <dgm:spPr/>
    </dgm:pt>
    <dgm:pt modelId="{256A5208-EC8F-4A55-8113-EFD4BFF2E92E}" type="pres">
      <dgm:prSet presAssocID="{1524B1AB-B775-4A4C-8F8A-7EE25A4CA4D3}" presName="root2" presStyleCnt="0"/>
      <dgm:spPr/>
    </dgm:pt>
    <dgm:pt modelId="{DEDA0507-C8F6-4519-82CF-775EE439ED54}" type="pres">
      <dgm:prSet presAssocID="{1524B1AB-B775-4A4C-8F8A-7EE25A4CA4D3}" presName="LevelTwoTextNode" presStyleLbl="node3" presStyleIdx="3" presStyleCnt="4">
        <dgm:presLayoutVars>
          <dgm:chPref val="3"/>
        </dgm:presLayoutVars>
      </dgm:prSet>
      <dgm:spPr/>
    </dgm:pt>
    <dgm:pt modelId="{F22C3F0E-6419-40C6-9936-840A17124507}" type="pres">
      <dgm:prSet presAssocID="{1524B1AB-B775-4A4C-8F8A-7EE25A4CA4D3}" presName="level3hierChild" presStyleCnt="0"/>
      <dgm:spPr/>
    </dgm:pt>
    <dgm:pt modelId="{8EC139B4-6084-4A96-8D1A-51B4D03C71D5}" type="pres">
      <dgm:prSet presAssocID="{83A2A4E3-3769-4752-8C8B-F6C213D8D43D}" presName="conn2-1" presStyleLbl="parChTrans1D2" presStyleIdx="1" presStyleCnt="2"/>
      <dgm:spPr/>
    </dgm:pt>
    <dgm:pt modelId="{6A334FB8-51EC-443F-A202-41B0C90A93BE}" type="pres">
      <dgm:prSet presAssocID="{83A2A4E3-3769-4752-8C8B-F6C213D8D43D}" presName="connTx" presStyleLbl="parChTrans1D2" presStyleIdx="1" presStyleCnt="2"/>
      <dgm:spPr/>
    </dgm:pt>
    <dgm:pt modelId="{3B40F7A9-1945-4DF4-B0AE-6DD99805038F}" type="pres">
      <dgm:prSet presAssocID="{5081EFE6-7259-4C74-BECB-1A1D2B2BA07C}" presName="root2" presStyleCnt="0"/>
      <dgm:spPr/>
    </dgm:pt>
    <dgm:pt modelId="{B70E7D30-ED45-4111-8913-EACC585A2ECB}" type="pres">
      <dgm:prSet presAssocID="{5081EFE6-7259-4C74-BECB-1A1D2B2BA07C}" presName="LevelTwoTextNode" presStyleLbl="node2" presStyleIdx="1" presStyleCnt="2">
        <dgm:presLayoutVars>
          <dgm:chPref val="3"/>
        </dgm:presLayoutVars>
      </dgm:prSet>
      <dgm:spPr/>
    </dgm:pt>
    <dgm:pt modelId="{AD80B1F3-51F3-427C-89C6-8450D9196988}" type="pres">
      <dgm:prSet presAssocID="{5081EFE6-7259-4C74-BECB-1A1D2B2BA07C}" presName="level3hierChild" presStyleCnt="0"/>
      <dgm:spPr/>
    </dgm:pt>
  </dgm:ptLst>
  <dgm:cxnLst>
    <dgm:cxn modelId="{3F67B806-CBB7-4CE9-89E6-DFBAC44C4F72}" type="presOf" srcId="{A789286F-8B22-4E99-95F1-9435352F7E8F}" destId="{AF23A04B-8D05-4130-810F-DFDC00B09E67}" srcOrd="0" destOrd="0" presId="urn:microsoft.com/office/officeart/2008/layout/HorizontalMultiLevelHierarchy"/>
    <dgm:cxn modelId="{A7B8FA0B-C68D-42A5-9D56-E0C71459BB90}" type="presOf" srcId="{0719251F-0DF9-4545-BCD2-0B2D06F376ED}" destId="{84D736C8-59DE-439E-BB60-C68D2E162651}" srcOrd="1" destOrd="0" presId="urn:microsoft.com/office/officeart/2008/layout/HorizontalMultiLevelHierarchy"/>
    <dgm:cxn modelId="{FE04C00F-C8E1-4373-81A0-C5191EB7329E}" type="presOf" srcId="{0719251F-0DF9-4545-BCD2-0B2D06F376ED}" destId="{D66DA1D7-2A81-4DE6-94F0-D4E679295968}" srcOrd="0" destOrd="0" presId="urn:microsoft.com/office/officeart/2008/layout/HorizontalMultiLevelHierarchy"/>
    <dgm:cxn modelId="{F3CF2D19-4DC0-4F43-A1B5-F3BB11185AD9}" type="presOf" srcId="{5CDEE192-394A-4769-A14F-1A05C53E02FC}" destId="{2B0DF5EA-6308-4301-A1B4-EF43D574D658}" srcOrd="0" destOrd="0" presId="urn:microsoft.com/office/officeart/2008/layout/HorizontalMultiLevelHierarchy"/>
    <dgm:cxn modelId="{65DB641D-31B8-4613-8A02-5C7D6ECBBBBD}" type="presOf" srcId="{20BE4EDB-6E62-4130-9F00-7F0211552D09}" destId="{C2AB33E1-03B7-4586-944C-51E13C816E15}" srcOrd="0" destOrd="0" presId="urn:microsoft.com/office/officeart/2008/layout/HorizontalMultiLevelHierarchy"/>
    <dgm:cxn modelId="{67A40622-3B60-4522-AD9D-59A097D37081}" type="presOf" srcId="{010D365A-F838-43A7-BD5C-973BE3A71864}" destId="{06B01C58-AFAC-4B67-8A13-9316BD47C718}" srcOrd="0" destOrd="0" presId="urn:microsoft.com/office/officeart/2008/layout/HorizontalMultiLevelHierarchy"/>
    <dgm:cxn modelId="{ED32652E-4BB6-499F-B7C4-85D8D09B45D2}" type="presOf" srcId="{FDB45037-80EC-4BA0-85EB-6597053948CA}" destId="{567D3E3D-0BED-47CD-AAC9-6D8654BAB5F6}" srcOrd="0" destOrd="0" presId="urn:microsoft.com/office/officeart/2008/layout/HorizontalMultiLevelHierarchy"/>
    <dgm:cxn modelId="{60428232-DE62-4484-885E-3A7D8751EAB3}" type="presOf" srcId="{83A2A4E3-3769-4752-8C8B-F6C213D8D43D}" destId="{6A334FB8-51EC-443F-A202-41B0C90A93BE}" srcOrd="1" destOrd="0" presId="urn:microsoft.com/office/officeart/2008/layout/HorizontalMultiLevelHierarchy"/>
    <dgm:cxn modelId="{37DBBD60-5BA3-4CB2-AECF-149BC6843D48}" type="presOf" srcId="{010D365A-F838-43A7-BD5C-973BE3A71864}" destId="{A0FC4B0C-DAD7-4B8F-A410-144E42C69C06}" srcOrd="1" destOrd="0" presId="urn:microsoft.com/office/officeart/2008/layout/HorizontalMultiLevelHierarchy"/>
    <dgm:cxn modelId="{FA8FCF6A-93D6-4393-BBAE-3B8B082124A8}" type="presOf" srcId="{55C74692-2988-4FE1-A379-2E58CE7142E5}" destId="{0727177E-FE56-4B9A-ADA4-6541C81B5ABF}" srcOrd="1" destOrd="0" presId="urn:microsoft.com/office/officeart/2008/layout/HorizontalMultiLevelHierarchy"/>
    <dgm:cxn modelId="{3C105677-2166-4814-AC13-B2844BF59C05}" srcId="{20BE4EDB-6E62-4130-9F00-7F0211552D09}" destId="{1524B1AB-B775-4A4C-8F8A-7EE25A4CA4D3}" srcOrd="3" destOrd="0" parTransId="{A789286F-8B22-4E99-95F1-9435352F7E8F}" sibTransId="{B7E051D1-39E3-4379-B9E5-913F47E35324}"/>
    <dgm:cxn modelId="{DEF38657-FDBE-4F62-B5CE-84CAB00AF23C}" type="presOf" srcId="{A789286F-8B22-4E99-95F1-9435352F7E8F}" destId="{4402B494-9090-41B6-8C37-600A2194E3F7}" srcOrd="1" destOrd="0" presId="urn:microsoft.com/office/officeart/2008/layout/HorizontalMultiLevelHierarchy"/>
    <dgm:cxn modelId="{F17C6278-522F-4BEF-A36D-D4CF2C941881}" srcId="{41AF0D87-F2DE-4864-9648-F8E07B21C0B2}" destId="{ACA92658-D2AC-41BE-BBF7-B82A1E987B69}" srcOrd="0" destOrd="0" parTransId="{F688381D-F7D0-4035-9D52-75B90C56EBCA}" sibTransId="{F011A6D2-AE0C-4937-8B6D-CC13EDA88828}"/>
    <dgm:cxn modelId="{7382647E-87B1-4A95-9579-1BCD4AFC9D56}" srcId="{20BE4EDB-6E62-4130-9F00-7F0211552D09}" destId="{5CDEE192-394A-4769-A14F-1A05C53E02FC}" srcOrd="1" destOrd="0" parTransId="{0719251F-0DF9-4545-BCD2-0B2D06F376ED}" sibTransId="{279592D0-74F3-45C9-A9B6-838309E3EB65}"/>
    <dgm:cxn modelId="{E8B1DFA6-687C-46B4-B652-F9321769F9F0}" type="presOf" srcId="{41AF0D87-F2DE-4864-9648-F8E07B21C0B2}" destId="{CDD397AF-4C47-40FD-8C32-4BFE90A04621}" srcOrd="0" destOrd="0" presId="urn:microsoft.com/office/officeart/2008/layout/HorizontalMultiLevelHierarchy"/>
    <dgm:cxn modelId="{4620A0AB-9EF0-41BE-BC00-8883A4CE6005}" type="presOf" srcId="{1C2DAD8A-7BC0-4221-A42A-AB58D4A152AD}" destId="{66477EF0-A69F-4F67-B9F7-664C16DFBE1D}" srcOrd="0" destOrd="0" presId="urn:microsoft.com/office/officeart/2008/layout/HorizontalMultiLevelHierarchy"/>
    <dgm:cxn modelId="{33C608AD-B4B1-4988-9F11-84A63CD60866}" type="presOf" srcId="{55C74692-2988-4FE1-A379-2E58CE7142E5}" destId="{F9B4E0F3-6645-4520-BB24-FCB2B5FD3520}" srcOrd="0" destOrd="0" presId="urn:microsoft.com/office/officeart/2008/layout/HorizontalMultiLevelHierarchy"/>
    <dgm:cxn modelId="{15990CB3-3042-48A2-8FEB-5078097E083E}" srcId="{ACA92658-D2AC-41BE-BBF7-B82A1E987B69}" destId="{5081EFE6-7259-4C74-BECB-1A1D2B2BA07C}" srcOrd="1" destOrd="0" parTransId="{83A2A4E3-3769-4752-8C8B-F6C213D8D43D}" sibTransId="{649D8F7E-A86D-4EF0-BC99-9F7FDFCE9D21}"/>
    <dgm:cxn modelId="{617718B8-33DE-4AAD-86F4-71902083B2D8}" type="presOf" srcId="{ACA92658-D2AC-41BE-BBF7-B82A1E987B69}" destId="{F6A31F06-A7E4-4032-A40A-C95F0EBFBC27}" srcOrd="0" destOrd="0" presId="urn:microsoft.com/office/officeart/2008/layout/HorizontalMultiLevelHierarchy"/>
    <dgm:cxn modelId="{2A5FC9BA-E66F-4F26-810A-8FC4180DF344}" type="presOf" srcId="{1C2DAD8A-7BC0-4221-A42A-AB58D4A152AD}" destId="{69EA2D35-0AEB-412D-BE92-87A4652B2659}" srcOrd="1" destOrd="0" presId="urn:microsoft.com/office/officeart/2008/layout/HorizontalMultiLevelHierarchy"/>
    <dgm:cxn modelId="{A96117BF-4B8F-4722-9263-14699ED5A5CB}" type="presOf" srcId="{64726C65-EDE4-4E83-B82F-00FFB4C991E9}" destId="{8C71FC2D-9567-4117-A33C-E3A585F57861}" srcOrd="0" destOrd="0" presId="urn:microsoft.com/office/officeart/2008/layout/HorizontalMultiLevelHierarchy"/>
    <dgm:cxn modelId="{4392DDC8-A3C5-4FA7-9C67-5E3949E363B7}" srcId="{20BE4EDB-6E62-4130-9F00-7F0211552D09}" destId="{64726C65-EDE4-4E83-B82F-00FFB4C991E9}" srcOrd="0" destOrd="0" parTransId="{010D365A-F838-43A7-BD5C-973BE3A71864}" sibTransId="{700751AC-0DEC-46EE-806E-7B24CAD52B2F}"/>
    <dgm:cxn modelId="{D03DD0CD-3F87-4FE0-8E1A-B7C857E01835}" srcId="{ACA92658-D2AC-41BE-BBF7-B82A1E987B69}" destId="{20BE4EDB-6E62-4130-9F00-7F0211552D09}" srcOrd="0" destOrd="0" parTransId="{55C74692-2988-4FE1-A379-2E58CE7142E5}" sibTransId="{6D1E159D-30E0-42EF-BBB0-7920403980AB}"/>
    <dgm:cxn modelId="{46F48DD1-9D7E-4622-BA94-799AA1A03AF2}" type="presOf" srcId="{1524B1AB-B775-4A4C-8F8A-7EE25A4CA4D3}" destId="{DEDA0507-C8F6-4519-82CF-775EE439ED54}" srcOrd="0" destOrd="0" presId="urn:microsoft.com/office/officeart/2008/layout/HorizontalMultiLevelHierarchy"/>
    <dgm:cxn modelId="{A3696FDC-9C3D-44F4-AA2F-E97BDAC09A23}" srcId="{20BE4EDB-6E62-4130-9F00-7F0211552D09}" destId="{FDB45037-80EC-4BA0-85EB-6597053948CA}" srcOrd="2" destOrd="0" parTransId="{1C2DAD8A-7BC0-4221-A42A-AB58D4A152AD}" sibTransId="{07907DFB-B440-472F-99FF-0E2C4251E30A}"/>
    <dgm:cxn modelId="{63E382DC-B7D8-424B-BCBE-F478115876EE}" type="presOf" srcId="{83A2A4E3-3769-4752-8C8B-F6C213D8D43D}" destId="{8EC139B4-6084-4A96-8D1A-51B4D03C71D5}" srcOrd="0" destOrd="0" presId="urn:microsoft.com/office/officeart/2008/layout/HorizontalMultiLevelHierarchy"/>
    <dgm:cxn modelId="{99CF7DF0-7BDC-4AB2-A46E-952EA412C0AE}" type="presOf" srcId="{5081EFE6-7259-4C74-BECB-1A1D2B2BA07C}" destId="{B70E7D30-ED45-4111-8913-EACC585A2ECB}" srcOrd="0" destOrd="0" presId="urn:microsoft.com/office/officeart/2008/layout/HorizontalMultiLevelHierarchy"/>
    <dgm:cxn modelId="{421F509F-2BEC-4CCF-AB07-01CA3F81FC28}" type="presParOf" srcId="{CDD397AF-4C47-40FD-8C32-4BFE90A04621}" destId="{1AB502F0-4685-468D-AB6A-4EEDA59028A3}" srcOrd="0" destOrd="0" presId="urn:microsoft.com/office/officeart/2008/layout/HorizontalMultiLevelHierarchy"/>
    <dgm:cxn modelId="{49E306C6-631F-4FAB-8F78-07895EC4F96B}" type="presParOf" srcId="{1AB502F0-4685-468D-AB6A-4EEDA59028A3}" destId="{F6A31F06-A7E4-4032-A40A-C95F0EBFBC27}" srcOrd="0" destOrd="0" presId="urn:microsoft.com/office/officeart/2008/layout/HorizontalMultiLevelHierarchy"/>
    <dgm:cxn modelId="{5B578537-510E-4384-99CF-3D4957DA35EF}" type="presParOf" srcId="{1AB502F0-4685-468D-AB6A-4EEDA59028A3}" destId="{A746D560-4638-4F65-992A-5901A3DCA442}" srcOrd="1" destOrd="0" presId="urn:microsoft.com/office/officeart/2008/layout/HorizontalMultiLevelHierarchy"/>
    <dgm:cxn modelId="{5B30593C-1BCD-4E31-A199-C86EE76B8281}" type="presParOf" srcId="{A746D560-4638-4F65-992A-5901A3DCA442}" destId="{F9B4E0F3-6645-4520-BB24-FCB2B5FD3520}" srcOrd="0" destOrd="0" presId="urn:microsoft.com/office/officeart/2008/layout/HorizontalMultiLevelHierarchy"/>
    <dgm:cxn modelId="{3067D57F-5969-48F6-9CB2-D646CFA56CE6}" type="presParOf" srcId="{F9B4E0F3-6645-4520-BB24-FCB2B5FD3520}" destId="{0727177E-FE56-4B9A-ADA4-6541C81B5ABF}" srcOrd="0" destOrd="0" presId="urn:microsoft.com/office/officeart/2008/layout/HorizontalMultiLevelHierarchy"/>
    <dgm:cxn modelId="{591F360E-7C53-4008-9C2F-0A45F06A2157}" type="presParOf" srcId="{A746D560-4638-4F65-992A-5901A3DCA442}" destId="{B57564D7-3E74-46C9-A6BE-DA74293F8E8C}" srcOrd="1" destOrd="0" presId="urn:microsoft.com/office/officeart/2008/layout/HorizontalMultiLevelHierarchy"/>
    <dgm:cxn modelId="{4041DC64-16F1-447A-8206-7821FB0F5CD1}" type="presParOf" srcId="{B57564D7-3E74-46C9-A6BE-DA74293F8E8C}" destId="{C2AB33E1-03B7-4586-944C-51E13C816E15}" srcOrd="0" destOrd="0" presId="urn:microsoft.com/office/officeart/2008/layout/HorizontalMultiLevelHierarchy"/>
    <dgm:cxn modelId="{95F4D36A-291E-4B48-B980-5E47FF1C810C}" type="presParOf" srcId="{B57564D7-3E74-46C9-A6BE-DA74293F8E8C}" destId="{ACE06008-061B-4EE1-B97A-1076533231D2}" srcOrd="1" destOrd="0" presId="urn:microsoft.com/office/officeart/2008/layout/HorizontalMultiLevelHierarchy"/>
    <dgm:cxn modelId="{EF03F500-0081-4239-8B9D-44D38F50BC79}" type="presParOf" srcId="{ACE06008-061B-4EE1-B97A-1076533231D2}" destId="{06B01C58-AFAC-4B67-8A13-9316BD47C718}" srcOrd="0" destOrd="0" presId="urn:microsoft.com/office/officeart/2008/layout/HorizontalMultiLevelHierarchy"/>
    <dgm:cxn modelId="{3E114D0D-DF82-4EB8-B6AA-E68AD51ED975}" type="presParOf" srcId="{06B01C58-AFAC-4B67-8A13-9316BD47C718}" destId="{A0FC4B0C-DAD7-4B8F-A410-144E42C69C06}" srcOrd="0" destOrd="0" presId="urn:microsoft.com/office/officeart/2008/layout/HorizontalMultiLevelHierarchy"/>
    <dgm:cxn modelId="{473DBF3D-CBB2-4218-8BCA-D180978FBE7F}" type="presParOf" srcId="{ACE06008-061B-4EE1-B97A-1076533231D2}" destId="{155EEB32-7C30-4B75-8C06-709CACE1B8F6}" srcOrd="1" destOrd="0" presId="urn:microsoft.com/office/officeart/2008/layout/HorizontalMultiLevelHierarchy"/>
    <dgm:cxn modelId="{91B24105-EB72-497F-8D6D-4CD0E796DB6A}" type="presParOf" srcId="{155EEB32-7C30-4B75-8C06-709CACE1B8F6}" destId="{8C71FC2D-9567-4117-A33C-E3A585F57861}" srcOrd="0" destOrd="0" presId="urn:microsoft.com/office/officeart/2008/layout/HorizontalMultiLevelHierarchy"/>
    <dgm:cxn modelId="{8ECF6C6F-92E7-4211-9960-BDD083844A25}" type="presParOf" srcId="{155EEB32-7C30-4B75-8C06-709CACE1B8F6}" destId="{5862D6F6-57AD-451D-BFCC-984AB9F5CF86}" srcOrd="1" destOrd="0" presId="urn:microsoft.com/office/officeart/2008/layout/HorizontalMultiLevelHierarchy"/>
    <dgm:cxn modelId="{42CE931A-868F-40D1-8571-134000502FA9}" type="presParOf" srcId="{ACE06008-061B-4EE1-B97A-1076533231D2}" destId="{D66DA1D7-2A81-4DE6-94F0-D4E679295968}" srcOrd="2" destOrd="0" presId="urn:microsoft.com/office/officeart/2008/layout/HorizontalMultiLevelHierarchy"/>
    <dgm:cxn modelId="{3AF461E1-8AF5-4568-A273-3643524A25C8}" type="presParOf" srcId="{D66DA1D7-2A81-4DE6-94F0-D4E679295968}" destId="{84D736C8-59DE-439E-BB60-C68D2E162651}" srcOrd="0" destOrd="0" presId="urn:microsoft.com/office/officeart/2008/layout/HorizontalMultiLevelHierarchy"/>
    <dgm:cxn modelId="{A4F9CFBC-1586-491B-9C0F-4BD95858DC77}" type="presParOf" srcId="{ACE06008-061B-4EE1-B97A-1076533231D2}" destId="{EDE3432A-309E-4F0B-8A47-B8CEA64CD7CA}" srcOrd="3" destOrd="0" presId="urn:microsoft.com/office/officeart/2008/layout/HorizontalMultiLevelHierarchy"/>
    <dgm:cxn modelId="{C6B791DC-8132-4145-BB75-722F3522E458}" type="presParOf" srcId="{EDE3432A-309E-4F0B-8A47-B8CEA64CD7CA}" destId="{2B0DF5EA-6308-4301-A1B4-EF43D574D658}" srcOrd="0" destOrd="0" presId="urn:microsoft.com/office/officeart/2008/layout/HorizontalMultiLevelHierarchy"/>
    <dgm:cxn modelId="{F2189B5A-C6C6-4301-95EC-97B2A29F96B9}" type="presParOf" srcId="{EDE3432A-309E-4F0B-8A47-B8CEA64CD7CA}" destId="{795D5119-9AEB-4588-9818-722C7B8A1D10}" srcOrd="1" destOrd="0" presId="urn:microsoft.com/office/officeart/2008/layout/HorizontalMultiLevelHierarchy"/>
    <dgm:cxn modelId="{869541BC-CA24-49A8-92C1-7F8ED9CE545B}" type="presParOf" srcId="{ACE06008-061B-4EE1-B97A-1076533231D2}" destId="{66477EF0-A69F-4F67-B9F7-664C16DFBE1D}" srcOrd="4" destOrd="0" presId="urn:microsoft.com/office/officeart/2008/layout/HorizontalMultiLevelHierarchy"/>
    <dgm:cxn modelId="{8D0C5B1C-5D30-406F-81FF-39F0B2B32E60}" type="presParOf" srcId="{66477EF0-A69F-4F67-B9F7-664C16DFBE1D}" destId="{69EA2D35-0AEB-412D-BE92-87A4652B2659}" srcOrd="0" destOrd="0" presId="urn:microsoft.com/office/officeart/2008/layout/HorizontalMultiLevelHierarchy"/>
    <dgm:cxn modelId="{ECFBB755-2A21-4819-A250-4370B84AF6B6}" type="presParOf" srcId="{ACE06008-061B-4EE1-B97A-1076533231D2}" destId="{3AEB7D7D-22AE-4BB3-8B80-54534D69F58C}" srcOrd="5" destOrd="0" presId="urn:microsoft.com/office/officeart/2008/layout/HorizontalMultiLevelHierarchy"/>
    <dgm:cxn modelId="{BA6A91DE-B288-41AC-8ACE-8C4E4FA73708}" type="presParOf" srcId="{3AEB7D7D-22AE-4BB3-8B80-54534D69F58C}" destId="{567D3E3D-0BED-47CD-AAC9-6D8654BAB5F6}" srcOrd="0" destOrd="0" presId="urn:microsoft.com/office/officeart/2008/layout/HorizontalMultiLevelHierarchy"/>
    <dgm:cxn modelId="{5F47B0B8-E693-45F4-8071-69D7F3950434}" type="presParOf" srcId="{3AEB7D7D-22AE-4BB3-8B80-54534D69F58C}" destId="{0958154D-8D4D-4870-8D9B-73401B728DD9}" srcOrd="1" destOrd="0" presId="urn:microsoft.com/office/officeart/2008/layout/HorizontalMultiLevelHierarchy"/>
    <dgm:cxn modelId="{E6331560-FF3F-4988-946B-5D869F1A8847}" type="presParOf" srcId="{ACE06008-061B-4EE1-B97A-1076533231D2}" destId="{AF23A04B-8D05-4130-810F-DFDC00B09E67}" srcOrd="6" destOrd="0" presId="urn:microsoft.com/office/officeart/2008/layout/HorizontalMultiLevelHierarchy"/>
    <dgm:cxn modelId="{BD633AC5-21E2-4EC5-9C11-91A5795C00C1}" type="presParOf" srcId="{AF23A04B-8D05-4130-810F-DFDC00B09E67}" destId="{4402B494-9090-41B6-8C37-600A2194E3F7}" srcOrd="0" destOrd="0" presId="urn:microsoft.com/office/officeart/2008/layout/HorizontalMultiLevelHierarchy"/>
    <dgm:cxn modelId="{9B81BA6F-A67A-415C-95EC-9B36ECAA1FE6}" type="presParOf" srcId="{ACE06008-061B-4EE1-B97A-1076533231D2}" destId="{256A5208-EC8F-4A55-8113-EFD4BFF2E92E}" srcOrd="7" destOrd="0" presId="urn:microsoft.com/office/officeart/2008/layout/HorizontalMultiLevelHierarchy"/>
    <dgm:cxn modelId="{D0170C33-4A3F-4929-A84A-4389F066D2BF}" type="presParOf" srcId="{256A5208-EC8F-4A55-8113-EFD4BFF2E92E}" destId="{DEDA0507-C8F6-4519-82CF-775EE439ED54}" srcOrd="0" destOrd="0" presId="urn:microsoft.com/office/officeart/2008/layout/HorizontalMultiLevelHierarchy"/>
    <dgm:cxn modelId="{98BFF580-859B-4D11-BAC5-75D60B2740DC}" type="presParOf" srcId="{256A5208-EC8F-4A55-8113-EFD4BFF2E92E}" destId="{F22C3F0E-6419-40C6-9936-840A17124507}" srcOrd="1" destOrd="0" presId="urn:microsoft.com/office/officeart/2008/layout/HorizontalMultiLevelHierarchy"/>
    <dgm:cxn modelId="{454B8AB9-93DD-483F-8DEC-C683F9633921}" type="presParOf" srcId="{A746D560-4638-4F65-992A-5901A3DCA442}" destId="{8EC139B4-6084-4A96-8D1A-51B4D03C71D5}" srcOrd="2" destOrd="0" presId="urn:microsoft.com/office/officeart/2008/layout/HorizontalMultiLevelHierarchy"/>
    <dgm:cxn modelId="{8FDC362D-F1D0-4B82-8463-1DCFAABD5294}" type="presParOf" srcId="{8EC139B4-6084-4A96-8D1A-51B4D03C71D5}" destId="{6A334FB8-51EC-443F-A202-41B0C90A93BE}" srcOrd="0" destOrd="0" presId="urn:microsoft.com/office/officeart/2008/layout/HorizontalMultiLevelHierarchy"/>
    <dgm:cxn modelId="{CF953F59-FCC7-448C-9707-CA79B6D0FA4F}" type="presParOf" srcId="{A746D560-4638-4F65-992A-5901A3DCA442}" destId="{3B40F7A9-1945-4DF4-B0AE-6DD99805038F}" srcOrd="3" destOrd="0" presId="urn:microsoft.com/office/officeart/2008/layout/HorizontalMultiLevelHierarchy"/>
    <dgm:cxn modelId="{4AD0ED2D-0CF1-4FB9-95B6-E3026152A857}" type="presParOf" srcId="{3B40F7A9-1945-4DF4-B0AE-6DD99805038F}" destId="{B70E7D30-ED45-4111-8913-EACC585A2ECB}" srcOrd="0" destOrd="0" presId="urn:microsoft.com/office/officeart/2008/layout/HorizontalMultiLevelHierarchy"/>
    <dgm:cxn modelId="{62BAB5EF-5C62-4B30-94EF-0A8DFEFCD121}" type="presParOf" srcId="{3B40F7A9-1945-4DF4-B0AE-6DD99805038F}" destId="{AD80B1F3-51F3-427C-89C6-8450D919698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26F71F7-6ADD-4508-A854-ADD43B68BCE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67E328B-1012-41BF-B066-0F06422979A5}">
      <dgm:prSet phldrT="[文本]"/>
      <dgm:spPr/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3F5AB00E-422A-44C1-B426-AA71156D0235}" type="parTrans" cxnId="{2C68FCDE-C6FC-47B4-AE15-F1F4494D9139}">
      <dgm:prSet/>
      <dgm:spPr/>
      <dgm:t>
        <a:bodyPr/>
        <a:lstStyle/>
        <a:p>
          <a:endParaRPr lang="zh-CN" altLang="en-US"/>
        </a:p>
      </dgm:t>
    </dgm:pt>
    <dgm:pt modelId="{7E8D1EA9-F4FC-4F2C-A18E-C1F00233A6F2}" type="sibTrans" cxnId="{2C68FCDE-C6FC-47B4-AE15-F1F4494D9139}">
      <dgm:prSet/>
      <dgm:spPr/>
      <dgm:t>
        <a:bodyPr/>
        <a:lstStyle/>
        <a:p>
          <a:endParaRPr lang="zh-CN" altLang="en-US"/>
        </a:p>
      </dgm:t>
    </dgm:pt>
    <dgm:pt modelId="{142069F0-A9D8-4260-9C92-EB0238EF7F6B}">
      <dgm:prSet phldrT="[文本]"/>
      <dgm:spPr/>
      <dgm:t>
        <a:bodyPr/>
        <a:lstStyle/>
        <a:p>
          <a:r>
            <a:rPr lang="zh-CN" altLang="en-US" dirty="0"/>
            <a:t>字符串里面如果有特殊的字符，可以用前面的转义字符来表示，比如： </a:t>
          </a:r>
          <a:r>
            <a:rPr lang="en-US" altLang="zh-CN" dirty="0"/>
            <a:t>“a\</a:t>
          </a:r>
          <a:r>
            <a:rPr lang="en-US" altLang="zh-CN" dirty="0" err="1"/>
            <a:t>nb</a:t>
          </a:r>
          <a:r>
            <a:rPr lang="en-US" altLang="zh-CN" dirty="0"/>
            <a:t>:\”</a:t>
          </a:r>
          <a:r>
            <a:rPr lang="en-US" altLang="zh-CN" dirty="0" err="1"/>
            <a:t>aaa</a:t>
          </a:r>
          <a:r>
            <a:rPr lang="en-US" altLang="zh-CN" dirty="0"/>
            <a:t>\”\n”</a:t>
          </a:r>
          <a:endParaRPr lang="zh-CN" altLang="en-US" dirty="0"/>
        </a:p>
      </dgm:t>
    </dgm:pt>
    <dgm:pt modelId="{C9F32167-6F1F-4F95-A2D7-9BC89AAC61A6}" type="parTrans" cxnId="{81847295-AD6A-4296-A5F2-18397001947E}">
      <dgm:prSet/>
      <dgm:spPr/>
      <dgm:t>
        <a:bodyPr/>
        <a:lstStyle/>
        <a:p>
          <a:endParaRPr lang="zh-CN" altLang="en-US"/>
        </a:p>
      </dgm:t>
    </dgm:pt>
    <dgm:pt modelId="{BCE01464-31FE-42E3-905E-6686EA52C5BE}" type="sibTrans" cxnId="{81847295-AD6A-4296-A5F2-18397001947E}">
      <dgm:prSet/>
      <dgm:spPr/>
      <dgm:t>
        <a:bodyPr/>
        <a:lstStyle/>
        <a:p>
          <a:endParaRPr lang="zh-CN" altLang="en-US"/>
        </a:p>
      </dgm:t>
    </dgm:pt>
    <dgm:pt modelId="{B06DAD2F-8866-49CE-ADBB-CC95BD1A5873}">
      <dgm:prSet phldrT="[文本]"/>
      <dgm:spPr/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29D04264-3F91-4424-9EFE-BCFF5EBD61D3}" type="parTrans" cxnId="{5E209D31-1EEE-4E06-9C51-98ABC28C2B05}">
      <dgm:prSet/>
      <dgm:spPr/>
      <dgm:t>
        <a:bodyPr/>
        <a:lstStyle/>
        <a:p>
          <a:endParaRPr lang="zh-CN" altLang="en-US"/>
        </a:p>
      </dgm:t>
    </dgm:pt>
    <dgm:pt modelId="{B7AEEDB0-A17B-4E05-B83C-A1A087428280}" type="sibTrans" cxnId="{5E209D31-1EEE-4E06-9C51-98ABC28C2B05}">
      <dgm:prSet/>
      <dgm:spPr/>
      <dgm:t>
        <a:bodyPr/>
        <a:lstStyle/>
        <a:p>
          <a:endParaRPr lang="zh-CN" altLang="en-US"/>
        </a:p>
      </dgm:t>
    </dgm:pt>
    <dgm:pt modelId="{DCA53F67-D834-40AC-AF09-4E62A7AF9B19}">
      <dgm:prSet phldrT="[文本]"/>
      <dgm:spPr/>
      <dgm:t>
        <a:bodyPr/>
        <a:lstStyle/>
        <a:p>
          <a:r>
            <a:rPr lang="zh-CN" altLang="en-US" dirty="0"/>
            <a:t>字符串的保存需要用到字符数组，见后面章节</a:t>
          </a:r>
        </a:p>
      </dgm:t>
    </dgm:pt>
    <dgm:pt modelId="{20FC5A2C-A104-4D1A-9608-92762E2DF11E}" type="parTrans" cxnId="{E6CDD5F3-7E5F-41A7-92AA-D66D1151C211}">
      <dgm:prSet/>
      <dgm:spPr/>
      <dgm:t>
        <a:bodyPr/>
        <a:lstStyle/>
        <a:p>
          <a:endParaRPr lang="zh-CN" altLang="en-US"/>
        </a:p>
      </dgm:t>
    </dgm:pt>
    <dgm:pt modelId="{4701B887-1F52-4620-82D8-279BDA0129EA}" type="sibTrans" cxnId="{E6CDD5F3-7E5F-41A7-92AA-D66D1151C211}">
      <dgm:prSet/>
      <dgm:spPr/>
      <dgm:t>
        <a:bodyPr/>
        <a:lstStyle/>
        <a:p>
          <a:endParaRPr lang="zh-CN" altLang="en-US"/>
        </a:p>
      </dgm:t>
    </dgm:pt>
    <dgm:pt modelId="{8BE54909-AF9A-4F31-8396-9D5BB464885F}">
      <dgm:prSet phldrT="[文本]"/>
      <dgm:spPr/>
      <dgm:t>
        <a:bodyPr/>
        <a:lstStyle/>
        <a:p>
          <a:r>
            <a:rPr lang="en-US" altLang="zh-CN" dirty="0"/>
            <a:t>3</a:t>
          </a:r>
          <a:endParaRPr lang="zh-CN" altLang="en-US" dirty="0"/>
        </a:p>
      </dgm:t>
    </dgm:pt>
    <dgm:pt modelId="{2074A6B1-32B7-4FB8-9DA7-665B814BA9F2}" type="parTrans" cxnId="{1B97C062-D57C-44A4-BFDF-25D60CA53E95}">
      <dgm:prSet/>
      <dgm:spPr/>
      <dgm:t>
        <a:bodyPr/>
        <a:lstStyle/>
        <a:p>
          <a:endParaRPr lang="zh-CN" altLang="en-US"/>
        </a:p>
      </dgm:t>
    </dgm:pt>
    <dgm:pt modelId="{C0EEA794-A427-4B91-8F44-E7B887679D0C}" type="sibTrans" cxnId="{1B97C062-D57C-44A4-BFDF-25D60CA53E95}">
      <dgm:prSet/>
      <dgm:spPr/>
      <dgm:t>
        <a:bodyPr/>
        <a:lstStyle/>
        <a:p>
          <a:endParaRPr lang="zh-CN" altLang="en-US"/>
        </a:p>
      </dgm:t>
    </dgm:pt>
    <dgm:pt modelId="{9F2B69FD-EFA3-48C3-B8CD-DFD5205C5D13}">
      <dgm:prSet phldrT="[文本]"/>
      <dgm:spPr/>
      <dgm:t>
        <a:bodyPr/>
        <a:lstStyle/>
        <a:p>
          <a:r>
            <a:rPr lang="zh-CN" altLang="en-US" dirty="0"/>
            <a:t>字符串的操作，</a:t>
          </a:r>
          <a:r>
            <a:rPr lang="en-US" altLang="zh-CN" dirty="0"/>
            <a:t>C</a:t>
          </a:r>
          <a:r>
            <a:rPr lang="zh-CN" altLang="en-US" dirty="0"/>
            <a:t>语言提供了标准库里的丰富函数，需要包含：</a:t>
          </a:r>
          <a:r>
            <a:rPr lang="en-US" altLang="zh-CN" dirty="0" err="1"/>
            <a:t>string.h</a:t>
          </a:r>
          <a:r>
            <a:rPr lang="en-US" altLang="zh-CN" dirty="0"/>
            <a:t> </a:t>
          </a:r>
          <a:r>
            <a:rPr lang="zh-CN" altLang="en-US" dirty="0"/>
            <a:t>头文件进行声明</a:t>
          </a:r>
        </a:p>
      </dgm:t>
    </dgm:pt>
    <dgm:pt modelId="{C60687A5-5130-44D3-8A7D-BEAA6CFF36CD}" type="parTrans" cxnId="{317C5B2B-C652-4704-9773-10CC390F24AF}">
      <dgm:prSet/>
      <dgm:spPr/>
      <dgm:t>
        <a:bodyPr/>
        <a:lstStyle/>
        <a:p>
          <a:endParaRPr lang="zh-CN" altLang="en-US"/>
        </a:p>
      </dgm:t>
    </dgm:pt>
    <dgm:pt modelId="{34C5EBDA-E910-45E7-831E-F076D18F78B2}" type="sibTrans" cxnId="{317C5B2B-C652-4704-9773-10CC390F24AF}">
      <dgm:prSet/>
      <dgm:spPr/>
      <dgm:t>
        <a:bodyPr/>
        <a:lstStyle/>
        <a:p>
          <a:endParaRPr lang="zh-CN" altLang="en-US"/>
        </a:p>
      </dgm:t>
    </dgm:pt>
    <dgm:pt modelId="{4021E791-3B68-4A33-8971-FA43035449B6}" type="pres">
      <dgm:prSet presAssocID="{126F71F7-6ADD-4508-A854-ADD43B68BCE6}" presName="linearFlow" presStyleCnt="0">
        <dgm:presLayoutVars>
          <dgm:dir/>
          <dgm:animLvl val="lvl"/>
          <dgm:resizeHandles val="exact"/>
        </dgm:presLayoutVars>
      </dgm:prSet>
      <dgm:spPr/>
    </dgm:pt>
    <dgm:pt modelId="{6AF1A315-B045-4793-9360-6074BA1E9D03}" type="pres">
      <dgm:prSet presAssocID="{A67E328B-1012-41BF-B066-0F06422979A5}" presName="composite" presStyleCnt="0"/>
      <dgm:spPr/>
    </dgm:pt>
    <dgm:pt modelId="{B98B4960-DD81-487A-87A3-9EF27346C54D}" type="pres">
      <dgm:prSet presAssocID="{A67E328B-1012-41BF-B066-0F06422979A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C6273B1-E56D-4500-8FC2-DAC9B7F2BD57}" type="pres">
      <dgm:prSet presAssocID="{A67E328B-1012-41BF-B066-0F06422979A5}" presName="descendantText" presStyleLbl="alignAcc1" presStyleIdx="0" presStyleCnt="3">
        <dgm:presLayoutVars>
          <dgm:bulletEnabled val="1"/>
        </dgm:presLayoutVars>
      </dgm:prSet>
      <dgm:spPr/>
    </dgm:pt>
    <dgm:pt modelId="{EB68B2B4-34B8-41AC-ADDA-F04DFE1F5BF9}" type="pres">
      <dgm:prSet presAssocID="{7E8D1EA9-F4FC-4F2C-A18E-C1F00233A6F2}" presName="sp" presStyleCnt="0"/>
      <dgm:spPr/>
    </dgm:pt>
    <dgm:pt modelId="{9825DFCA-D99D-48E0-8217-77EBFB55B0FE}" type="pres">
      <dgm:prSet presAssocID="{B06DAD2F-8866-49CE-ADBB-CC95BD1A5873}" presName="composite" presStyleCnt="0"/>
      <dgm:spPr/>
    </dgm:pt>
    <dgm:pt modelId="{18589771-062F-4B4D-B59E-0E0EEE444EB8}" type="pres">
      <dgm:prSet presAssocID="{B06DAD2F-8866-49CE-ADBB-CC95BD1A5873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C751D59-2470-4171-A2F8-A4BE3A0AB507}" type="pres">
      <dgm:prSet presAssocID="{B06DAD2F-8866-49CE-ADBB-CC95BD1A5873}" presName="descendantText" presStyleLbl="alignAcc1" presStyleIdx="1" presStyleCnt="3">
        <dgm:presLayoutVars>
          <dgm:bulletEnabled val="1"/>
        </dgm:presLayoutVars>
      </dgm:prSet>
      <dgm:spPr/>
    </dgm:pt>
    <dgm:pt modelId="{8360671C-247B-4D24-8C43-642B6C3B832A}" type="pres">
      <dgm:prSet presAssocID="{B7AEEDB0-A17B-4E05-B83C-A1A087428280}" presName="sp" presStyleCnt="0"/>
      <dgm:spPr/>
    </dgm:pt>
    <dgm:pt modelId="{B3D07775-6677-4EB0-A558-491A18A86A4D}" type="pres">
      <dgm:prSet presAssocID="{8BE54909-AF9A-4F31-8396-9D5BB464885F}" presName="composite" presStyleCnt="0"/>
      <dgm:spPr/>
    </dgm:pt>
    <dgm:pt modelId="{01EAC29A-4814-4648-A7E8-522B9A859A8B}" type="pres">
      <dgm:prSet presAssocID="{8BE54909-AF9A-4F31-8396-9D5BB464885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61E5A2C-96DD-4100-948E-3EDA628196ED}" type="pres">
      <dgm:prSet presAssocID="{8BE54909-AF9A-4F31-8396-9D5BB464885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3817C1F-4032-43FC-A972-47CF87AA07D4}" type="presOf" srcId="{B06DAD2F-8866-49CE-ADBB-CC95BD1A5873}" destId="{18589771-062F-4B4D-B59E-0E0EEE444EB8}" srcOrd="0" destOrd="0" presId="urn:microsoft.com/office/officeart/2005/8/layout/chevron2"/>
    <dgm:cxn modelId="{317C5B2B-C652-4704-9773-10CC390F24AF}" srcId="{8BE54909-AF9A-4F31-8396-9D5BB464885F}" destId="{9F2B69FD-EFA3-48C3-B8CD-DFD5205C5D13}" srcOrd="0" destOrd="0" parTransId="{C60687A5-5130-44D3-8A7D-BEAA6CFF36CD}" sibTransId="{34C5EBDA-E910-45E7-831E-F076D18F78B2}"/>
    <dgm:cxn modelId="{4360F830-B3F4-484C-B632-505C50BADEDE}" type="presOf" srcId="{142069F0-A9D8-4260-9C92-EB0238EF7F6B}" destId="{FC6273B1-E56D-4500-8FC2-DAC9B7F2BD57}" srcOrd="0" destOrd="0" presId="urn:microsoft.com/office/officeart/2005/8/layout/chevron2"/>
    <dgm:cxn modelId="{8F1AF930-7804-4939-96A6-FA847372A319}" type="presOf" srcId="{8BE54909-AF9A-4F31-8396-9D5BB464885F}" destId="{01EAC29A-4814-4648-A7E8-522B9A859A8B}" srcOrd="0" destOrd="0" presId="urn:microsoft.com/office/officeart/2005/8/layout/chevron2"/>
    <dgm:cxn modelId="{5E209D31-1EEE-4E06-9C51-98ABC28C2B05}" srcId="{126F71F7-6ADD-4508-A854-ADD43B68BCE6}" destId="{B06DAD2F-8866-49CE-ADBB-CC95BD1A5873}" srcOrd="1" destOrd="0" parTransId="{29D04264-3F91-4424-9EFE-BCFF5EBD61D3}" sibTransId="{B7AEEDB0-A17B-4E05-B83C-A1A087428280}"/>
    <dgm:cxn modelId="{1B97C062-D57C-44A4-BFDF-25D60CA53E95}" srcId="{126F71F7-6ADD-4508-A854-ADD43B68BCE6}" destId="{8BE54909-AF9A-4F31-8396-9D5BB464885F}" srcOrd="2" destOrd="0" parTransId="{2074A6B1-32B7-4FB8-9DA7-665B814BA9F2}" sibTransId="{C0EEA794-A427-4B91-8F44-E7B887679D0C}"/>
    <dgm:cxn modelId="{0EFA6964-A95E-4D66-B631-83649A64BB6C}" type="presOf" srcId="{A67E328B-1012-41BF-B066-0F06422979A5}" destId="{B98B4960-DD81-487A-87A3-9EF27346C54D}" srcOrd="0" destOrd="0" presId="urn:microsoft.com/office/officeart/2005/8/layout/chevron2"/>
    <dgm:cxn modelId="{EC5E0757-E708-42EA-AFBD-32D85CB8FA35}" type="presOf" srcId="{DCA53F67-D834-40AC-AF09-4E62A7AF9B19}" destId="{FC751D59-2470-4171-A2F8-A4BE3A0AB507}" srcOrd="0" destOrd="0" presId="urn:microsoft.com/office/officeart/2005/8/layout/chevron2"/>
    <dgm:cxn modelId="{E7BC1C90-3DC3-471C-B95C-2235DB73DF39}" type="presOf" srcId="{126F71F7-6ADD-4508-A854-ADD43B68BCE6}" destId="{4021E791-3B68-4A33-8971-FA43035449B6}" srcOrd="0" destOrd="0" presId="urn:microsoft.com/office/officeart/2005/8/layout/chevron2"/>
    <dgm:cxn modelId="{81847295-AD6A-4296-A5F2-18397001947E}" srcId="{A67E328B-1012-41BF-B066-0F06422979A5}" destId="{142069F0-A9D8-4260-9C92-EB0238EF7F6B}" srcOrd="0" destOrd="0" parTransId="{C9F32167-6F1F-4F95-A2D7-9BC89AAC61A6}" sibTransId="{BCE01464-31FE-42E3-905E-6686EA52C5BE}"/>
    <dgm:cxn modelId="{4B92FFB9-8E2E-4B45-9560-81BE94AFEB7B}" type="presOf" srcId="{9F2B69FD-EFA3-48C3-B8CD-DFD5205C5D13}" destId="{E61E5A2C-96DD-4100-948E-3EDA628196ED}" srcOrd="0" destOrd="0" presId="urn:microsoft.com/office/officeart/2005/8/layout/chevron2"/>
    <dgm:cxn modelId="{2C68FCDE-C6FC-47B4-AE15-F1F4494D9139}" srcId="{126F71F7-6ADD-4508-A854-ADD43B68BCE6}" destId="{A67E328B-1012-41BF-B066-0F06422979A5}" srcOrd="0" destOrd="0" parTransId="{3F5AB00E-422A-44C1-B426-AA71156D0235}" sibTransId="{7E8D1EA9-F4FC-4F2C-A18E-C1F00233A6F2}"/>
    <dgm:cxn modelId="{E6CDD5F3-7E5F-41A7-92AA-D66D1151C211}" srcId="{B06DAD2F-8866-49CE-ADBB-CC95BD1A5873}" destId="{DCA53F67-D834-40AC-AF09-4E62A7AF9B19}" srcOrd="0" destOrd="0" parTransId="{20FC5A2C-A104-4D1A-9608-92762E2DF11E}" sibTransId="{4701B887-1F52-4620-82D8-279BDA0129EA}"/>
    <dgm:cxn modelId="{ABFFC217-2EA4-426C-BAC7-A911D36841CC}" type="presParOf" srcId="{4021E791-3B68-4A33-8971-FA43035449B6}" destId="{6AF1A315-B045-4793-9360-6074BA1E9D03}" srcOrd="0" destOrd="0" presId="urn:microsoft.com/office/officeart/2005/8/layout/chevron2"/>
    <dgm:cxn modelId="{41BCFA90-3012-41E3-BFD1-5C4EB97296B3}" type="presParOf" srcId="{6AF1A315-B045-4793-9360-6074BA1E9D03}" destId="{B98B4960-DD81-487A-87A3-9EF27346C54D}" srcOrd="0" destOrd="0" presId="urn:microsoft.com/office/officeart/2005/8/layout/chevron2"/>
    <dgm:cxn modelId="{6186C58B-B19C-4C0C-A443-2EDF563076B3}" type="presParOf" srcId="{6AF1A315-B045-4793-9360-6074BA1E9D03}" destId="{FC6273B1-E56D-4500-8FC2-DAC9B7F2BD57}" srcOrd="1" destOrd="0" presId="urn:microsoft.com/office/officeart/2005/8/layout/chevron2"/>
    <dgm:cxn modelId="{B85CC5FA-F7D5-477C-BF33-B18CE6B73487}" type="presParOf" srcId="{4021E791-3B68-4A33-8971-FA43035449B6}" destId="{EB68B2B4-34B8-41AC-ADDA-F04DFE1F5BF9}" srcOrd="1" destOrd="0" presId="urn:microsoft.com/office/officeart/2005/8/layout/chevron2"/>
    <dgm:cxn modelId="{9C9BE8E4-AB92-49DC-93C6-7E4D49EA3C1E}" type="presParOf" srcId="{4021E791-3B68-4A33-8971-FA43035449B6}" destId="{9825DFCA-D99D-48E0-8217-77EBFB55B0FE}" srcOrd="2" destOrd="0" presId="urn:microsoft.com/office/officeart/2005/8/layout/chevron2"/>
    <dgm:cxn modelId="{6230F0C2-B207-4919-B0E9-C29EDD143490}" type="presParOf" srcId="{9825DFCA-D99D-48E0-8217-77EBFB55B0FE}" destId="{18589771-062F-4B4D-B59E-0E0EEE444EB8}" srcOrd="0" destOrd="0" presId="urn:microsoft.com/office/officeart/2005/8/layout/chevron2"/>
    <dgm:cxn modelId="{74878DFA-4963-4D46-B32E-42A76E2D162F}" type="presParOf" srcId="{9825DFCA-D99D-48E0-8217-77EBFB55B0FE}" destId="{FC751D59-2470-4171-A2F8-A4BE3A0AB507}" srcOrd="1" destOrd="0" presId="urn:microsoft.com/office/officeart/2005/8/layout/chevron2"/>
    <dgm:cxn modelId="{D70FC651-83DD-4C6A-B961-0B8B2DF6BBD2}" type="presParOf" srcId="{4021E791-3B68-4A33-8971-FA43035449B6}" destId="{8360671C-247B-4D24-8C43-642B6C3B832A}" srcOrd="3" destOrd="0" presId="urn:microsoft.com/office/officeart/2005/8/layout/chevron2"/>
    <dgm:cxn modelId="{B58A090F-A386-4486-B600-E37DE34C9EFE}" type="presParOf" srcId="{4021E791-3B68-4A33-8971-FA43035449B6}" destId="{B3D07775-6677-4EB0-A558-491A18A86A4D}" srcOrd="4" destOrd="0" presId="urn:microsoft.com/office/officeart/2005/8/layout/chevron2"/>
    <dgm:cxn modelId="{0D64B8F1-D7AB-4639-A471-98924F104EA8}" type="presParOf" srcId="{B3D07775-6677-4EB0-A558-491A18A86A4D}" destId="{01EAC29A-4814-4648-A7E8-522B9A859A8B}" srcOrd="0" destOrd="0" presId="urn:microsoft.com/office/officeart/2005/8/layout/chevron2"/>
    <dgm:cxn modelId="{50025839-AA54-47F8-9E0B-FDC446F015C7}" type="presParOf" srcId="{B3D07775-6677-4EB0-A558-491A18A86A4D}" destId="{E61E5A2C-96DD-4100-948E-3EDA628196E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1AF0D87-F2DE-4864-9648-F8E07B21C0B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A92658-D2AC-41BE-BBF7-B82A1E987B69}">
      <dgm:prSet phldrT="[文本]"/>
      <dgm:spPr/>
      <dgm:t>
        <a:bodyPr/>
        <a:lstStyle/>
        <a:p>
          <a:r>
            <a:rPr lang="zh-CN" altLang="en-US" dirty="0"/>
            <a:t>常量</a:t>
          </a:r>
        </a:p>
      </dgm:t>
    </dgm:pt>
    <dgm:pt modelId="{F688381D-F7D0-4035-9D52-75B90C56EBCA}" type="parTrans" cxnId="{F17C6278-522F-4BEF-A36D-D4CF2C941881}">
      <dgm:prSet/>
      <dgm:spPr/>
      <dgm:t>
        <a:bodyPr/>
        <a:lstStyle/>
        <a:p>
          <a:endParaRPr lang="zh-CN" altLang="en-US"/>
        </a:p>
      </dgm:t>
    </dgm:pt>
    <dgm:pt modelId="{F011A6D2-AE0C-4937-8B6D-CC13EDA88828}" type="sibTrans" cxnId="{F17C6278-522F-4BEF-A36D-D4CF2C941881}">
      <dgm:prSet/>
      <dgm:spPr/>
      <dgm:t>
        <a:bodyPr/>
        <a:lstStyle/>
        <a:p>
          <a:endParaRPr lang="zh-CN" altLang="en-US"/>
        </a:p>
      </dgm:t>
    </dgm:pt>
    <dgm:pt modelId="{20BE4EDB-6E62-4130-9F00-7F0211552D09}">
      <dgm:prSet phldrT="[文本]"/>
      <dgm:spPr/>
      <dgm:t>
        <a:bodyPr/>
        <a:lstStyle/>
        <a:p>
          <a:r>
            <a:rPr lang="zh-CN" altLang="en-US" dirty="0"/>
            <a:t>字面量</a:t>
          </a:r>
        </a:p>
      </dgm:t>
    </dgm:pt>
    <dgm:pt modelId="{55C74692-2988-4FE1-A379-2E58CE7142E5}" type="parTrans" cxnId="{D03DD0CD-3F87-4FE0-8E1A-B7C857E01835}">
      <dgm:prSet/>
      <dgm:spPr/>
      <dgm:t>
        <a:bodyPr/>
        <a:lstStyle/>
        <a:p>
          <a:endParaRPr lang="zh-CN" altLang="en-US"/>
        </a:p>
      </dgm:t>
    </dgm:pt>
    <dgm:pt modelId="{6D1E159D-30E0-42EF-BBB0-7920403980AB}" type="sibTrans" cxnId="{D03DD0CD-3F87-4FE0-8E1A-B7C857E01835}">
      <dgm:prSet/>
      <dgm:spPr/>
      <dgm:t>
        <a:bodyPr/>
        <a:lstStyle/>
        <a:p>
          <a:endParaRPr lang="zh-CN" altLang="en-US"/>
        </a:p>
      </dgm:t>
    </dgm:pt>
    <dgm:pt modelId="{5081EFE6-7259-4C74-BECB-1A1D2B2BA07C}">
      <dgm:prSet phldrT="[文本]"/>
      <dgm:spPr/>
      <dgm:t>
        <a:bodyPr/>
        <a:lstStyle/>
        <a:p>
          <a:r>
            <a:rPr lang="zh-CN" altLang="en-US" dirty="0"/>
            <a:t>符号常量</a:t>
          </a:r>
        </a:p>
      </dgm:t>
    </dgm:pt>
    <dgm:pt modelId="{83A2A4E3-3769-4752-8C8B-F6C213D8D43D}" type="parTrans" cxnId="{15990CB3-3042-48A2-8FEB-5078097E083E}">
      <dgm:prSet/>
      <dgm:spPr/>
      <dgm:t>
        <a:bodyPr/>
        <a:lstStyle/>
        <a:p>
          <a:endParaRPr lang="zh-CN" altLang="en-US"/>
        </a:p>
      </dgm:t>
    </dgm:pt>
    <dgm:pt modelId="{649D8F7E-A86D-4EF0-BC99-9F7FDFCE9D21}" type="sibTrans" cxnId="{15990CB3-3042-48A2-8FEB-5078097E083E}">
      <dgm:prSet/>
      <dgm:spPr/>
      <dgm:t>
        <a:bodyPr/>
        <a:lstStyle/>
        <a:p>
          <a:endParaRPr lang="zh-CN" altLang="en-US"/>
        </a:p>
      </dgm:t>
    </dgm:pt>
    <dgm:pt modelId="{64726C65-EDE4-4E83-B82F-00FFB4C991E9}">
      <dgm:prSet phldrT="[文本]"/>
      <dgm:spPr/>
      <dgm:t>
        <a:bodyPr/>
        <a:lstStyle/>
        <a:p>
          <a:r>
            <a:rPr lang="zh-CN" altLang="en-US" dirty="0"/>
            <a:t>整数常量</a:t>
          </a:r>
        </a:p>
      </dgm:t>
    </dgm:pt>
    <dgm:pt modelId="{010D365A-F838-43A7-BD5C-973BE3A71864}" type="parTrans" cxnId="{4392DDC8-A3C5-4FA7-9C67-5E3949E363B7}">
      <dgm:prSet/>
      <dgm:spPr/>
      <dgm:t>
        <a:bodyPr/>
        <a:lstStyle/>
        <a:p>
          <a:endParaRPr lang="zh-CN" altLang="en-US"/>
        </a:p>
      </dgm:t>
    </dgm:pt>
    <dgm:pt modelId="{700751AC-0DEC-46EE-806E-7B24CAD52B2F}" type="sibTrans" cxnId="{4392DDC8-A3C5-4FA7-9C67-5E3949E363B7}">
      <dgm:prSet/>
      <dgm:spPr/>
      <dgm:t>
        <a:bodyPr/>
        <a:lstStyle/>
        <a:p>
          <a:endParaRPr lang="zh-CN" altLang="en-US"/>
        </a:p>
      </dgm:t>
    </dgm:pt>
    <dgm:pt modelId="{5CDEE192-394A-4769-A14F-1A05C53E02FC}">
      <dgm:prSet phldrT="[文本]"/>
      <dgm:spPr/>
      <dgm:t>
        <a:bodyPr/>
        <a:lstStyle/>
        <a:p>
          <a:r>
            <a:rPr lang="zh-CN" altLang="en-US" dirty="0"/>
            <a:t>实型常量</a:t>
          </a:r>
        </a:p>
      </dgm:t>
    </dgm:pt>
    <dgm:pt modelId="{0719251F-0DF9-4545-BCD2-0B2D06F376ED}" type="parTrans" cxnId="{7382647E-87B1-4A95-9579-1BCD4AFC9D56}">
      <dgm:prSet/>
      <dgm:spPr/>
      <dgm:t>
        <a:bodyPr/>
        <a:lstStyle/>
        <a:p>
          <a:endParaRPr lang="zh-CN" altLang="en-US"/>
        </a:p>
      </dgm:t>
    </dgm:pt>
    <dgm:pt modelId="{279592D0-74F3-45C9-A9B6-838309E3EB65}" type="sibTrans" cxnId="{7382647E-87B1-4A95-9579-1BCD4AFC9D56}">
      <dgm:prSet/>
      <dgm:spPr/>
      <dgm:t>
        <a:bodyPr/>
        <a:lstStyle/>
        <a:p>
          <a:endParaRPr lang="zh-CN" altLang="en-US"/>
        </a:p>
      </dgm:t>
    </dgm:pt>
    <dgm:pt modelId="{FDB45037-80EC-4BA0-85EB-6597053948CA}">
      <dgm:prSet phldrT="[文本]"/>
      <dgm:spPr/>
      <dgm:t>
        <a:bodyPr/>
        <a:lstStyle/>
        <a:p>
          <a:r>
            <a:rPr lang="zh-CN" altLang="en-US" dirty="0"/>
            <a:t>字符常量</a:t>
          </a:r>
        </a:p>
      </dgm:t>
    </dgm:pt>
    <dgm:pt modelId="{1C2DAD8A-7BC0-4221-A42A-AB58D4A152AD}" type="parTrans" cxnId="{A3696FDC-9C3D-44F4-AA2F-E97BDAC09A23}">
      <dgm:prSet/>
      <dgm:spPr/>
      <dgm:t>
        <a:bodyPr/>
        <a:lstStyle/>
        <a:p>
          <a:endParaRPr lang="zh-CN" altLang="en-US"/>
        </a:p>
      </dgm:t>
    </dgm:pt>
    <dgm:pt modelId="{07907DFB-B440-472F-99FF-0E2C4251E30A}" type="sibTrans" cxnId="{A3696FDC-9C3D-44F4-AA2F-E97BDAC09A23}">
      <dgm:prSet/>
      <dgm:spPr/>
      <dgm:t>
        <a:bodyPr/>
        <a:lstStyle/>
        <a:p>
          <a:endParaRPr lang="zh-CN" altLang="en-US"/>
        </a:p>
      </dgm:t>
    </dgm:pt>
    <dgm:pt modelId="{1524B1AB-B775-4A4C-8F8A-7EE25A4CA4D3}">
      <dgm:prSet phldrT="[文本]"/>
      <dgm:spPr/>
      <dgm:t>
        <a:bodyPr/>
        <a:lstStyle/>
        <a:p>
          <a:r>
            <a:rPr lang="zh-CN" altLang="en-US" dirty="0"/>
            <a:t>字符串常量</a:t>
          </a:r>
        </a:p>
      </dgm:t>
    </dgm:pt>
    <dgm:pt modelId="{A789286F-8B22-4E99-95F1-9435352F7E8F}" type="parTrans" cxnId="{3C105677-2166-4814-AC13-B2844BF59C05}">
      <dgm:prSet/>
      <dgm:spPr/>
      <dgm:t>
        <a:bodyPr/>
        <a:lstStyle/>
        <a:p>
          <a:endParaRPr lang="zh-CN" altLang="en-US"/>
        </a:p>
      </dgm:t>
    </dgm:pt>
    <dgm:pt modelId="{B7E051D1-39E3-4379-B9E5-913F47E35324}" type="sibTrans" cxnId="{3C105677-2166-4814-AC13-B2844BF59C05}">
      <dgm:prSet/>
      <dgm:spPr/>
      <dgm:t>
        <a:bodyPr/>
        <a:lstStyle/>
        <a:p>
          <a:endParaRPr lang="zh-CN" altLang="en-US"/>
        </a:p>
      </dgm:t>
    </dgm:pt>
    <dgm:pt modelId="{CDD397AF-4C47-40FD-8C32-4BFE90A04621}" type="pres">
      <dgm:prSet presAssocID="{41AF0D87-F2DE-4864-9648-F8E07B21C0B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AB502F0-4685-468D-AB6A-4EEDA59028A3}" type="pres">
      <dgm:prSet presAssocID="{ACA92658-D2AC-41BE-BBF7-B82A1E987B69}" presName="root1" presStyleCnt="0"/>
      <dgm:spPr/>
    </dgm:pt>
    <dgm:pt modelId="{F6A31F06-A7E4-4032-A40A-C95F0EBFBC27}" type="pres">
      <dgm:prSet presAssocID="{ACA92658-D2AC-41BE-BBF7-B82A1E987B69}" presName="LevelOneTextNode" presStyleLbl="node0" presStyleIdx="0" presStyleCnt="1" custLinFactX="-29863" custLinFactNeighborX="-100000" custLinFactNeighborY="308">
        <dgm:presLayoutVars>
          <dgm:chPref val="3"/>
        </dgm:presLayoutVars>
      </dgm:prSet>
      <dgm:spPr/>
    </dgm:pt>
    <dgm:pt modelId="{A746D560-4638-4F65-992A-5901A3DCA442}" type="pres">
      <dgm:prSet presAssocID="{ACA92658-D2AC-41BE-BBF7-B82A1E987B69}" presName="level2hierChild" presStyleCnt="0"/>
      <dgm:spPr/>
    </dgm:pt>
    <dgm:pt modelId="{F9B4E0F3-6645-4520-BB24-FCB2B5FD3520}" type="pres">
      <dgm:prSet presAssocID="{55C74692-2988-4FE1-A379-2E58CE7142E5}" presName="conn2-1" presStyleLbl="parChTrans1D2" presStyleIdx="0" presStyleCnt="2"/>
      <dgm:spPr/>
    </dgm:pt>
    <dgm:pt modelId="{0727177E-FE56-4B9A-ADA4-6541C81B5ABF}" type="pres">
      <dgm:prSet presAssocID="{55C74692-2988-4FE1-A379-2E58CE7142E5}" presName="connTx" presStyleLbl="parChTrans1D2" presStyleIdx="0" presStyleCnt="2"/>
      <dgm:spPr/>
    </dgm:pt>
    <dgm:pt modelId="{B57564D7-3E74-46C9-A6BE-DA74293F8E8C}" type="pres">
      <dgm:prSet presAssocID="{20BE4EDB-6E62-4130-9F00-7F0211552D09}" presName="root2" presStyleCnt="0"/>
      <dgm:spPr/>
    </dgm:pt>
    <dgm:pt modelId="{C2AB33E1-03B7-4586-944C-51E13C816E15}" type="pres">
      <dgm:prSet presAssocID="{20BE4EDB-6E62-4130-9F00-7F0211552D09}" presName="LevelTwoTextNode" presStyleLbl="node2" presStyleIdx="0" presStyleCnt="2">
        <dgm:presLayoutVars>
          <dgm:chPref val="3"/>
        </dgm:presLayoutVars>
      </dgm:prSet>
      <dgm:spPr/>
    </dgm:pt>
    <dgm:pt modelId="{ACE06008-061B-4EE1-B97A-1076533231D2}" type="pres">
      <dgm:prSet presAssocID="{20BE4EDB-6E62-4130-9F00-7F0211552D09}" presName="level3hierChild" presStyleCnt="0"/>
      <dgm:spPr/>
    </dgm:pt>
    <dgm:pt modelId="{06B01C58-AFAC-4B67-8A13-9316BD47C718}" type="pres">
      <dgm:prSet presAssocID="{010D365A-F838-43A7-BD5C-973BE3A71864}" presName="conn2-1" presStyleLbl="parChTrans1D3" presStyleIdx="0" presStyleCnt="4"/>
      <dgm:spPr/>
    </dgm:pt>
    <dgm:pt modelId="{A0FC4B0C-DAD7-4B8F-A410-144E42C69C06}" type="pres">
      <dgm:prSet presAssocID="{010D365A-F838-43A7-BD5C-973BE3A71864}" presName="connTx" presStyleLbl="parChTrans1D3" presStyleIdx="0" presStyleCnt="4"/>
      <dgm:spPr/>
    </dgm:pt>
    <dgm:pt modelId="{155EEB32-7C30-4B75-8C06-709CACE1B8F6}" type="pres">
      <dgm:prSet presAssocID="{64726C65-EDE4-4E83-B82F-00FFB4C991E9}" presName="root2" presStyleCnt="0"/>
      <dgm:spPr/>
    </dgm:pt>
    <dgm:pt modelId="{8C71FC2D-9567-4117-A33C-E3A585F57861}" type="pres">
      <dgm:prSet presAssocID="{64726C65-EDE4-4E83-B82F-00FFB4C991E9}" presName="LevelTwoTextNode" presStyleLbl="node3" presStyleIdx="0" presStyleCnt="4">
        <dgm:presLayoutVars>
          <dgm:chPref val="3"/>
        </dgm:presLayoutVars>
      </dgm:prSet>
      <dgm:spPr/>
    </dgm:pt>
    <dgm:pt modelId="{5862D6F6-57AD-451D-BFCC-984AB9F5CF86}" type="pres">
      <dgm:prSet presAssocID="{64726C65-EDE4-4E83-B82F-00FFB4C991E9}" presName="level3hierChild" presStyleCnt="0"/>
      <dgm:spPr/>
    </dgm:pt>
    <dgm:pt modelId="{D66DA1D7-2A81-4DE6-94F0-D4E679295968}" type="pres">
      <dgm:prSet presAssocID="{0719251F-0DF9-4545-BCD2-0B2D06F376ED}" presName="conn2-1" presStyleLbl="parChTrans1D3" presStyleIdx="1" presStyleCnt="4"/>
      <dgm:spPr/>
    </dgm:pt>
    <dgm:pt modelId="{84D736C8-59DE-439E-BB60-C68D2E162651}" type="pres">
      <dgm:prSet presAssocID="{0719251F-0DF9-4545-BCD2-0B2D06F376ED}" presName="connTx" presStyleLbl="parChTrans1D3" presStyleIdx="1" presStyleCnt="4"/>
      <dgm:spPr/>
    </dgm:pt>
    <dgm:pt modelId="{EDE3432A-309E-4F0B-8A47-B8CEA64CD7CA}" type="pres">
      <dgm:prSet presAssocID="{5CDEE192-394A-4769-A14F-1A05C53E02FC}" presName="root2" presStyleCnt="0"/>
      <dgm:spPr/>
    </dgm:pt>
    <dgm:pt modelId="{2B0DF5EA-6308-4301-A1B4-EF43D574D658}" type="pres">
      <dgm:prSet presAssocID="{5CDEE192-394A-4769-A14F-1A05C53E02FC}" presName="LevelTwoTextNode" presStyleLbl="node3" presStyleIdx="1" presStyleCnt="4">
        <dgm:presLayoutVars>
          <dgm:chPref val="3"/>
        </dgm:presLayoutVars>
      </dgm:prSet>
      <dgm:spPr/>
    </dgm:pt>
    <dgm:pt modelId="{795D5119-9AEB-4588-9818-722C7B8A1D10}" type="pres">
      <dgm:prSet presAssocID="{5CDEE192-394A-4769-A14F-1A05C53E02FC}" presName="level3hierChild" presStyleCnt="0"/>
      <dgm:spPr/>
    </dgm:pt>
    <dgm:pt modelId="{66477EF0-A69F-4F67-B9F7-664C16DFBE1D}" type="pres">
      <dgm:prSet presAssocID="{1C2DAD8A-7BC0-4221-A42A-AB58D4A152AD}" presName="conn2-1" presStyleLbl="parChTrans1D3" presStyleIdx="2" presStyleCnt="4"/>
      <dgm:spPr/>
    </dgm:pt>
    <dgm:pt modelId="{69EA2D35-0AEB-412D-BE92-87A4652B2659}" type="pres">
      <dgm:prSet presAssocID="{1C2DAD8A-7BC0-4221-A42A-AB58D4A152AD}" presName="connTx" presStyleLbl="parChTrans1D3" presStyleIdx="2" presStyleCnt="4"/>
      <dgm:spPr/>
    </dgm:pt>
    <dgm:pt modelId="{3AEB7D7D-22AE-4BB3-8B80-54534D69F58C}" type="pres">
      <dgm:prSet presAssocID="{FDB45037-80EC-4BA0-85EB-6597053948CA}" presName="root2" presStyleCnt="0"/>
      <dgm:spPr/>
    </dgm:pt>
    <dgm:pt modelId="{567D3E3D-0BED-47CD-AAC9-6D8654BAB5F6}" type="pres">
      <dgm:prSet presAssocID="{FDB45037-80EC-4BA0-85EB-6597053948CA}" presName="LevelTwoTextNode" presStyleLbl="node3" presStyleIdx="2" presStyleCnt="4">
        <dgm:presLayoutVars>
          <dgm:chPref val="3"/>
        </dgm:presLayoutVars>
      </dgm:prSet>
      <dgm:spPr/>
    </dgm:pt>
    <dgm:pt modelId="{0958154D-8D4D-4870-8D9B-73401B728DD9}" type="pres">
      <dgm:prSet presAssocID="{FDB45037-80EC-4BA0-85EB-6597053948CA}" presName="level3hierChild" presStyleCnt="0"/>
      <dgm:spPr/>
    </dgm:pt>
    <dgm:pt modelId="{AF23A04B-8D05-4130-810F-DFDC00B09E67}" type="pres">
      <dgm:prSet presAssocID="{A789286F-8B22-4E99-95F1-9435352F7E8F}" presName="conn2-1" presStyleLbl="parChTrans1D3" presStyleIdx="3" presStyleCnt="4"/>
      <dgm:spPr/>
    </dgm:pt>
    <dgm:pt modelId="{4402B494-9090-41B6-8C37-600A2194E3F7}" type="pres">
      <dgm:prSet presAssocID="{A789286F-8B22-4E99-95F1-9435352F7E8F}" presName="connTx" presStyleLbl="parChTrans1D3" presStyleIdx="3" presStyleCnt="4"/>
      <dgm:spPr/>
    </dgm:pt>
    <dgm:pt modelId="{256A5208-EC8F-4A55-8113-EFD4BFF2E92E}" type="pres">
      <dgm:prSet presAssocID="{1524B1AB-B775-4A4C-8F8A-7EE25A4CA4D3}" presName="root2" presStyleCnt="0"/>
      <dgm:spPr/>
    </dgm:pt>
    <dgm:pt modelId="{DEDA0507-C8F6-4519-82CF-775EE439ED54}" type="pres">
      <dgm:prSet presAssocID="{1524B1AB-B775-4A4C-8F8A-7EE25A4CA4D3}" presName="LevelTwoTextNode" presStyleLbl="node3" presStyleIdx="3" presStyleCnt="4">
        <dgm:presLayoutVars>
          <dgm:chPref val="3"/>
        </dgm:presLayoutVars>
      </dgm:prSet>
      <dgm:spPr/>
    </dgm:pt>
    <dgm:pt modelId="{F22C3F0E-6419-40C6-9936-840A17124507}" type="pres">
      <dgm:prSet presAssocID="{1524B1AB-B775-4A4C-8F8A-7EE25A4CA4D3}" presName="level3hierChild" presStyleCnt="0"/>
      <dgm:spPr/>
    </dgm:pt>
    <dgm:pt modelId="{8EC139B4-6084-4A96-8D1A-51B4D03C71D5}" type="pres">
      <dgm:prSet presAssocID="{83A2A4E3-3769-4752-8C8B-F6C213D8D43D}" presName="conn2-1" presStyleLbl="parChTrans1D2" presStyleIdx="1" presStyleCnt="2"/>
      <dgm:spPr/>
    </dgm:pt>
    <dgm:pt modelId="{6A334FB8-51EC-443F-A202-41B0C90A93BE}" type="pres">
      <dgm:prSet presAssocID="{83A2A4E3-3769-4752-8C8B-F6C213D8D43D}" presName="connTx" presStyleLbl="parChTrans1D2" presStyleIdx="1" presStyleCnt="2"/>
      <dgm:spPr/>
    </dgm:pt>
    <dgm:pt modelId="{3B40F7A9-1945-4DF4-B0AE-6DD99805038F}" type="pres">
      <dgm:prSet presAssocID="{5081EFE6-7259-4C74-BECB-1A1D2B2BA07C}" presName="root2" presStyleCnt="0"/>
      <dgm:spPr/>
    </dgm:pt>
    <dgm:pt modelId="{B70E7D30-ED45-4111-8913-EACC585A2ECB}" type="pres">
      <dgm:prSet presAssocID="{5081EFE6-7259-4C74-BECB-1A1D2B2BA07C}" presName="LevelTwoTextNode" presStyleLbl="node2" presStyleIdx="1" presStyleCnt="2">
        <dgm:presLayoutVars>
          <dgm:chPref val="3"/>
        </dgm:presLayoutVars>
      </dgm:prSet>
      <dgm:spPr/>
    </dgm:pt>
    <dgm:pt modelId="{AD80B1F3-51F3-427C-89C6-8450D9196988}" type="pres">
      <dgm:prSet presAssocID="{5081EFE6-7259-4C74-BECB-1A1D2B2BA07C}" presName="level3hierChild" presStyleCnt="0"/>
      <dgm:spPr/>
    </dgm:pt>
  </dgm:ptLst>
  <dgm:cxnLst>
    <dgm:cxn modelId="{3F67B806-CBB7-4CE9-89E6-DFBAC44C4F72}" type="presOf" srcId="{A789286F-8B22-4E99-95F1-9435352F7E8F}" destId="{AF23A04B-8D05-4130-810F-DFDC00B09E67}" srcOrd="0" destOrd="0" presId="urn:microsoft.com/office/officeart/2008/layout/HorizontalMultiLevelHierarchy"/>
    <dgm:cxn modelId="{A7B8FA0B-C68D-42A5-9D56-E0C71459BB90}" type="presOf" srcId="{0719251F-0DF9-4545-BCD2-0B2D06F376ED}" destId="{84D736C8-59DE-439E-BB60-C68D2E162651}" srcOrd="1" destOrd="0" presId="urn:microsoft.com/office/officeart/2008/layout/HorizontalMultiLevelHierarchy"/>
    <dgm:cxn modelId="{FE04C00F-C8E1-4373-81A0-C5191EB7329E}" type="presOf" srcId="{0719251F-0DF9-4545-BCD2-0B2D06F376ED}" destId="{D66DA1D7-2A81-4DE6-94F0-D4E679295968}" srcOrd="0" destOrd="0" presId="urn:microsoft.com/office/officeart/2008/layout/HorizontalMultiLevelHierarchy"/>
    <dgm:cxn modelId="{F3CF2D19-4DC0-4F43-A1B5-F3BB11185AD9}" type="presOf" srcId="{5CDEE192-394A-4769-A14F-1A05C53E02FC}" destId="{2B0DF5EA-6308-4301-A1B4-EF43D574D658}" srcOrd="0" destOrd="0" presId="urn:microsoft.com/office/officeart/2008/layout/HorizontalMultiLevelHierarchy"/>
    <dgm:cxn modelId="{65DB641D-31B8-4613-8A02-5C7D6ECBBBBD}" type="presOf" srcId="{20BE4EDB-6E62-4130-9F00-7F0211552D09}" destId="{C2AB33E1-03B7-4586-944C-51E13C816E15}" srcOrd="0" destOrd="0" presId="urn:microsoft.com/office/officeart/2008/layout/HorizontalMultiLevelHierarchy"/>
    <dgm:cxn modelId="{67A40622-3B60-4522-AD9D-59A097D37081}" type="presOf" srcId="{010D365A-F838-43A7-BD5C-973BE3A71864}" destId="{06B01C58-AFAC-4B67-8A13-9316BD47C718}" srcOrd="0" destOrd="0" presId="urn:microsoft.com/office/officeart/2008/layout/HorizontalMultiLevelHierarchy"/>
    <dgm:cxn modelId="{ED32652E-4BB6-499F-B7C4-85D8D09B45D2}" type="presOf" srcId="{FDB45037-80EC-4BA0-85EB-6597053948CA}" destId="{567D3E3D-0BED-47CD-AAC9-6D8654BAB5F6}" srcOrd="0" destOrd="0" presId="urn:microsoft.com/office/officeart/2008/layout/HorizontalMultiLevelHierarchy"/>
    <dgm:cxn modelId="{60428232-DE62-4484-885E-3A7D8751EAB3}" type="presOf" srcId="{83A2A4E3-3769-4752-8C8B-F6C213D8D43D}" destId="{6A334FB8-51EC-443F-A202-41B0C90A93BE}" srcOrd="1" destOrd="0" presId="urn:microsoft.com/office/officeart/2008/layout/HorizontalMultiLevelHierarchy"/>
    <dgm:cxn modelId="{37DBBD60-5BA3-4CB2-AECF-149BC6843D48}" type="presOf" srcId="{010D365A-F838-43A7-BD5C-973BE3A71864}" destId="{A0FC4B0C-DAD7-4B8F-A410-144E42C69C06}" srcOrd="1" destOrd="0" presId="urn:microsoft.com/office/officeart/2008/layout/HorizontalMultiLevelHierarchy"/>
    <dgm:cxn modelId="{FA8FCF6A-93D6-4393-BBAE-3B8B082124A8}" type="presOf" srcId="{55C74692-2988-4FE1-A379-2E58CE7142E5}" destId="{0727177E-FE56-4B9A-ADA4-6541C81B5ABF}" srcOrd="1" destOrd="0" presId="urn:microsoft.com/office/officeart/2008/layout/HorizontalMultiLevelHierarchy"/>
    <dgm:cxn modelId="{3C105677-2166-4814-AC13-B2844BF59C05}" srcId="{20BE4EDB-6E62-4130-9F00-7F0211552D09}" destId="{1524B1AB-B775-4A4C-8F8A-7EE25A4CA4D3}" srcOrd="3" destOrd="0" parTransId="{A789286F-8B22-4E99-95F1-9435352F7E8F}" sibTransId="{B7E051D1-39E3-4379-B9E5-913F47E35324}"/>
    <dgm:cxn modelId="{DEF38657-FDBE-4F62-B5CE-84CAB00AF23C}" type="presOf" srcId="{A789286F-8B22-4E99-95F1-9435352F7E8F}" destId="{4402B494-9090-41B6-8C37-600A2194E3F7}" srcOrd="1" destOrd="0" presId="urn:microsoft.com/office/officeart/2008/layout/HorizontalMultiLevelHierarchy"/>
    <dgm:cxn modelId="{F17C6278-522F-4BEF-A36D-D4CF2C941881}" srcId="{41AF0D87-F2DE-4864-9648-F8E07B21C0B2}" destId="{ACA92658-D2AC-41BE-BBF7-B82A1E987B69}" srcOrd="0" destOrd="0" parTransId="{F688381D-F7D0-4035-9D52-75B90C56EBCA}" sibTransId="{F011A6D2-AE0C-4937-8B6D-CC13EDA88828}"/>
    <dgm:cxn modelId="{7382647E-87B1-4A95-9579-1BCD4AFC9D56}" srcId="{20BE4EDB-6E62-4130-9F00-7F0211552D09}" destId="{5CDEE192-394A-4769-A14F-1A05C53E02FC}" srcOrd="1" destOrd="0" parTransId="{0719251F-0DF9-4545-BCD2-0B2D06F376ED}" sibTransId="{279592D0-74F3-45C9-A9B6-838309E3EB65}"/>
    <dgm:cxn modelId="{E8B1DFA6-687C-46B4-B652-F9321769F9F0}" type="presOf" srcId="{41AF0D87-F2DE-4864-9648-F8E07B21C0B2}" destId="{CDD397AF-4C47-40FD-8C32-4BFE90A04621}" srcOrd="0" destOrd="0" presId="urn:microsoft.com/office/officeart/2008/layout/HorizontalMultiLevelHierarchy"/>
    <dgm:cxn modelId="{4620A0AB-9EF0-41BE-BC00-8883A4CE6005}" type="presOf" srcId="{1C2DAD8A-7BC0-4221-A42A-AB58D4A152AD}" destId="{66477EF0-A69F-4F67-B9F7-664C16DFBE1D}" srcOrd="0" destOrd="0" presId="urn:microsoft.com/office/officeart/2008/layout/HorizontalMultiLevelHierarchy"/>
    <dgm:cxn modelId="{33C608AD-B4B1-4988-9F11-84A63CD60866}" type="presOf" srcId="{55C74692-2988-4FE1-A379-2E58CE7142E5}" destId="{F9B4E0F3-6645-4520-BB24-FCB2B5FD3520}" srcOrd="0" destOrd="0" presId="urn:microsoft.com/office/officeart/2008/layout/HorizontalMultiLevelHierarchy"/>
    <dgm:cxn modelId="{15990CB3-3042-48A2-8FEB-5078097E083E}" srcId="{ACA92658-D2AC-41BE-BBF7-B82A1E987B69}" destId="{5081EFE6-7259-4C74-BECB-1A1D2B2BA07C}" srcOrd="1" destOrd="0" parTransId="{83A2A4E3-3769-4752-8C8B-F6C213D8D43D}" sibTransId="{649D8F7E-A86D-4EF0-BC99-9F7FDFCE9D21}"/>
    <dgm:cxn modelId="{617718B8-33DE-4AAD-86F4-71902083B2D8}" type="presOf" srcId="{ACA92658-D2AC-41BE-BBF7-B82A1E987B69}" destId="{F6A31F06-A7E4-4032-A40A-C95F0EBFBC27}" srcOrd="0" destOrd="0" presId="urn:microsoft.com/office/officeart/2008/layout/HorizontalMultiLevelHierarchy"/>
    <dgm:cxn modelId="{2A5FC9BA-E66F-4F26-810A-8FC4180DF344}" type="presOf" srcId="{1C2DAD8A-7BC0-4221-A42A-AB58D4A152AD}" destId="{69EA2D35-0AEB-412D-BE92-87A4652B2659}" srcOrd="1" destOrd="0" presId="urn:microsoft.com/office/officeart/2008/layout/HorizontalMultiLevelHierarchy"/>
    <dgm:cxn modelId="{A96117BF-4B8F-4722-9263-14699ED5A5CB}" type="presOf" srcId="{64726C65-EDE4-4E83-B82F-00FFB4C991E9}" destId="{8C71FC2D-9567-4117-A33C-E3A585F57861}" srcOrd="0" destOrd="0" presId="urn:microsoft.com/office/officeart/2008/layout/HorizontalMultiLevelHierarchy"/>
    <dgm:cxn modelId="{4392DDC8-A3C5-4FA7-9C67-5E3949E363B7}" srcId="{20BE4EDB-6E62-4130-9F00-7F0211552D09}" destId="{64726C65-EDE4-4E83-B82F-00FFB4C991E9}" srcOrd="0" destOrd="0" parTransId="{010D365A-F838-43A7-BD5C-973BE3A71864}" sibTransId="{700751AC-0DEC-46EE-806E-7B24CAD52B2F}"/>
    <dgm:cxn modelId="{D03DD0CD-3F87-4FE0-8E1A-B7C857E01835}" srcId="{ACA92658-D2AC-41BE-BBF7-B82A1E987B69}" destId="{20BE4EDB-6E62-4130-9F00-7F0211552D09}" srcOrd="0" destOrd="0" parTransId="{55C74692-2988-4FE1-A379-2E58CE7142E5}" sibTransId="{6D1E159D-30E0-42EF-BBB0-7920403980AB}"/>
    <dgm:cxn modelId="{46F48DD1-9D7E-4622-BA94-799AA1A03AF2}" type="presOf" srcId="{1524B1AB-B775-4A4C-8F8A-7EE25A4CA4D3}" destId="{DEDA0507-C8F6-4519-82CF-775EE439ED54}" srcOrd="0" destOrd="0" presId="urn:microsoft.com/office/officeart/2008/layout/HorizontalMultiLevelHierarchy"/>
    <dgm:cxn modelId="{A3696FDC-9C3D-44F4-AA2F-E97BDAC09A23}" srcId="{20BE4EDB-6E62-4130-9F00-7F0211552D09}" destId="{FDB45037-80EC-4BA0-85EB-6597053948CA}" srcOrd="2" destOrd="0" parTransId="{1C2DAD8A-7BC0-4221-A42A-AB58D4A152AD}" sibTransId="{07907DFB-B440-472F-99FF-0E2C4251E30A}"/>
    <dgm:cxn modelId="{63E382DC-B7D8-424B-BCBE-F478115876EE}" type="presOf" srcId="{83A2A4E3-3769-4752-8C8B-F6C213D8D43D}" destId="{8EC139B4-6084-4A96-8D1A-51B4D03C71D5}" srcOrd="0" destOrd="0" presId="urn:microsoft.com/office/officeart/2008/layout/HorizontalMultiLevelHierarchy"/>
    <dgm:cxn modelId="{99CF7DF0-7BDC-4AB2-A46E-952EA412C0AE}" type="presOf" srcId="{5081EFE6-7259-4C74-BECB-1A1D2B2BA07C}" destId="{B70E7D30-ED45-4111-8913-EACC585A2ECB}" srcOrd="0" destOrd="0" presId="urn:microsoft.com/office/officeart/2008/layout/HorizontalMultiLevelHierarchy"/>
    <dgm:cxn modelId="{421F509F-2BEC-4CCF-AB07-01CA3F81FC28}" type="presParOf" srcId="{CDD397AF-4C47-40FD-8C32-4BFE90A04621}" destId="{1AB502F0-4685-468D-AB6A-4EEDA59028A3}" srcOrd="0" destOrd="0" presId="urn:microsoft.com/office/officeart/2008/layout/HorizontalMultiLevelHierarchy"/>
    <dgm:cxn modelId="{49E306C6-631F-4FAB-8F78-07895EC4F96B}" type="presParOf" srcId="{1AB502F0-4685-468D-AB6A-4EEDA59028A3}" destId="{F6A31F06-A7E4-4032-A40A-C95F0EBFBC27}" srcOrd="0" destOrd="0" presId="urn:microsoft.com/office/officeart/2008/layout/HorizontalMultiLevelHierarchy"/>
    <dgm:cxn modelId="{5B578537-510E-4384-99CF-3D4957DA35EF}" type="presParOf" srcId="{1AB502F0-4685-468D-AB6A-4EEDA59028A3}" destId="{A746D560-4638-4F65-992A-5901A3DCA442}" srcOrd="1" destOrd="0" presId="urn:microsoft.com/office/officeart/2008/layout/HorizontalMultiLevelHierarchy"/>
    <dgm:cxn modelId="{5B30593C-1BCD-4E31-A199-C86EE76B8281}" type="presParOf" srcId="{A746D560-4638-4F65-992A-5901A3DCA442}" destId="{F9B4E0F3-6645-4520-BB24-FCB2B5FD3520}" srcOrd="0" destOrd="0" presId="urn:microsoft.com/office/officeart/2008/layout/HorizontalMultiLevelHierarchy"/>
    <dgm:cxn modelId="{3067D57F-5969-48F6-9CB2-D646CFA56CE6}" type="presParOf" srcId="{F9B4E0F3-6645-4520-BB24-FCB2B5FD3520}" destId="{0727177E-FE56-4B9A-ADA4-6541C81B5ABF}" srcOrd="0" destOrd="0" presId="urn:microsoft.com/office/officeart/2008/layout/HorizontalMultiLevelHierarchy"/>
    <dgm:cxn modelId="{591F360E-7C53-4008-9C2F-0A45F06A2157}" type="presParOf" srcId="{A746D560-4638-4F65-992A-5901A3DCA442}" destId="{B57564D7-3E74-46C9-A6BE-DA74293F8E8C}" srcOrd="1" destOrd="0" presId="urn:microsoft.com/office/officeart/2008/layout/HorizontalMultiLevelHierarchy"/>
    <dgm:cxn modelId="{4041DC64-16F1-447A-8206-7821FB0F5CD1}" type="presParOf" srcId="{B57564D7-3E74-46C9-A6BE-DA74293F8E8C}" destId="{C2AB33E1-03B7-4586-944C-51E13C816E15}" srcOrd="0" destOrd="0" presId="urn:microsoft.com/office/officeart/2008/layout/HorizontalMultiLevelHierarchy"/>
    <dgm:cxn modelId="{95F4D36A-291E-4B48-B980-5E47FF1C810C}" type="presParOf" srcId="{B57564D7-3E74-46C9-A6BE-DA74293F8E8C}" destId="{ACE06008-061B-4EE1-B97A-1076533231D2}" srcOrd="1" destOrd="0" presId="urn:microsoft.com/office/officeart/2008/layout/HorizontalMultiLevelHierarchy"/>
    <dgm:cxn modelId="{EF03F500-0081-4239-8B9D-44D38F50BC79}" type="presParOf" srcId="{ACE06008-061B-4EE1-B97A-1076533231D2}" destId="{06B01C58-AFAC-4B67-8A13-9316BD47C718}" srcOrd="0" destOrd="0" presId="urn:microsoft.com/office/officeart/2008/layout/HorizontalMultiLevelHierarchy"/>
    <dgm:cxn modelId="{3E114D0D-DF82-4EB8-B6AA-E68AD51ED975}" type="presParOf" srcId="{06B01C58-AFAC-4B67-8A13-9316BD47C718}" destId="{A0FC4B0C-DAD7-4B8F-A410-144E42C69C06}" srcOrd="0" destOrd="0" presId="urn:microsoft.com/office/officeart/2008/layout/HorizontalMultiLevelHierarchy"/>
    <dgm:cxn modelId="{473DBF3D-CBB2-4218-8BCA-D180978FBE7F}" type="presParOf" srcId="{ACE06008-061B-4EE1-B97A-1076533231D2}" destId="{155EEB32-7C30-4B75-8C06-709CACE1B8F6}" srcOrd="1" destOrd="0" presId="urn:microsoft.com/office/officeart/2008/layout/HorizontalMultiLevelHierarchy"/>
    <dgm:cxn modelId="{91B24105-EB72-497F-8D6D-4CD0E796DB6A}" type="presParOf" srcId="{155EEB32-7C30-4B75-8C06-709CACE1B8F6}" destId="{8C71FC2D-9567-4117-A33C-E3A585F57861}" srcOrd="0" destOrd="0" presId="urn:microsoft.com/office/officeart/2008/layout/HorizontalMultiLevelHierarchy"/>
    <dgm:cxn modelId="{8ECF6C6F-92E7-4211-9960-BDD083844A25}" type="presParOf" srcId="{155EEB32-7C30-4B75-8C06-709CACE1B8F6}" destId="{5862D6F6-57AD-451D-BFCC-984AB9F5CF86}" srcOrd="1" destOrd="0" presId="urn:microsoft.com/office/officeart/2008/layout/HorizontalMultiLevelHierarchy"/>
    <dgm:cxn modelId="{42CE931A-868F-40D1-8571-134000502FA9}" type="presParOf" srcId="{ACE06008-061B-4EE1-B97A-1076533231D2}" destId="{D66DA1D7-2A81-4DE6-94F0-D4E679295968}" srcOrd="2" destOrd="0" presId="urn:microsoft.com/office/officeart/2008/layout/HorizontalMultiLevelHierarchy"/>
    <dgm:cxn modelId="{3AF461E1-8AF5-4568-A273-3643524A25C8}" type="presParOf" srcId="{D66DA1D7-2A81-4DE6-94F0-D4E679295968}" destId="{84D736C8-59DE-439E-BB60-C68D2E162651}" srcOrd="0" destOrd="0" presId="urn:microsoft.com/office/officeart/2008/layout/HorizontalMultiLevelHierarchy"/>
    <dgm:cxn modelId="{A4F9CFBC-1586-491B-9C0F-4BD95858DC77}" type="presParOf" srcId="{ACE06008-061B-4EE1-B97A-1076533231D2}" destId="{EDE3432A-309E-4F0B-8A47-B8CEA64CD7CA}" srcOrd="3" destOrd="0" presId="urn:microsoft.com/office/officeart/2008/layout/HorizontalMultiLevelHierarchy"/>
    <dgm:cxn modelId="{C6B791DC-8132-4145-BB75-722F3522E458}" type="presParOf" srcId="{EDE3432A-309E-4F0B-8A47-B8CEA64CD7CA}" destId="{2B0DF5EA-6308-4301-A1B4-EF43D574D658}" srcOrd="0" destOrd="0" presId="urn:microsoft.com/office/officeart/2008/layout/HorizontalMultiLevelHierarchy"/>
    <dgm:cxn modelId="{F2189B5A-C6C6-4301-95EC-97B2A29F96B9}" type="presParOf" srcId="{EDE3432A-309E-4F0B-8A47-B8CEA64CD7CA}" destId="{795D5119-9AEB-4588-9818-722C7B8A1D10}" srcOrd="1" destOrd="0" presId="urn:microsoft.com/office/officeart/2008/layout/HorizontalMultiLevelHierarchy"/>
    <dgm:cxn modelId="{869541BC-CA24-49A8-92C1-7F8ED9CE545B}" type="presParOf" srcId="{ACE06008-061B-4EE1-B97A-1076533231D2}" destId="{66477EF0-A69F-4F67-B9F7-664C16DFBE1D}" srcOrd="4" destOrd="0" presId="urn:microsoft.com/office/officeart/2008/layout/HorizontalMultiLevelHierarchy"/>
    <dgm:cxn modelId="{8D0C5B1C-5D30-406F-81FF-39F0B2B32E60}" type="presParOf" srcId="{66477EF0-A69F-4F67-B9F7-664C16DFBE1D}" destId="{69EA2D35-0AEB-412D-BE92-87A4652B2659}" srcOrd="0" destOrd="0" presId="urn:microsoft.com/office/officeart/2008/layout/HorizontalMultiLevelHierarchy"/>
    <dgm:cxn modelId="{ECFBB755-2A21-4819-A250-4370B84AF6B6}" type="presParOf" srcId="{ACE06008-061B-4EE1-B97A-1076533231D2}" destId="{3AEB7D7D-22AE-4BB3-8B80-54534D69F58C}" srcOrd="5" destOrd="0" presId="urn:microsoft.com/office/officeart/2008/layout/HorizontalMultiLevelHierarchy"/>
    <dgm:cxn modelId="{BA6A91DE-B288-41AC-8ACE-8C4E4FA73708}" type="presParOf" srcId="{3AEB7D7D-22AE-4BB3-8B80-54534D69F58C}" destId="{567D3E3D-0BED-47CD-AAC9-6D8654BAB5F6}" srcOrd="0" destOrd="0" presId="urn:microsoft.com/office/officeart/2008/layout/HorizontalMultiLevelHierarchy"/>
    <dgm:cxn modelId="{5F47B0B8-E693-45F4-8071-69D7F3950434}" type="presParOf" srcId="{3AEB7D7D-22AE-4BB3-8B80-54534D69F58C}" destId="{0958154D-8D4D-4870-8D9B-73401B728DD9}" srcOrd="1" destOrd="0" presId="urn:microsoft.com/office/officeart/2008/layout/HorizontalMultiLevelHierarchy"/>
    <dgm:cxn modelId="{E6331560-FF3F-4988-946B-5D869F1A8847}" type="presParOf" srcId="{ACE06008-061B-4EE1-B97A-1076533231D2}" destId="{AF23A04B-8D05-4130-810F-DFDC00B09E67}" srcOrd="6" destOrd="0" presId="urn:microsoft.com/office/officeart/2008/layout/HorizontalMultiLevelHierarchy"/>
    <dgm:cxn modelId="{BD633AC5-21E2-4EC5-9C11-91A5795C00C1}" type="presParOf" srcId="{AF23A04B-8D05-4130-810F-DFDC00B09E67}" destId="{4402B494-9090-41B6-8C37-600A2194E3F7}" srcOrd="0" destOrd="0" presId="urn:microsoft.com/office/officeart/2008/layout/HorizontalMultiLevelHierarchy"/>
    <dgm:cxn modelId="{9B81BA6F-A67A-415C-95EC-9B36ECAA1FE6}" type="presParOf" srcId="{ACE06008-061B-4EE1-B97A-1076533231D2}" destId="{256A5208-EC8F-4A55-8113-EFD4BFF2E92E}" srcOrd="7" destOrd="0" presId="urn:microsoft.com/office/officeart/2008/layout/HorizontalMultiLevelHierarchy"/>
    <dgm:cxn modelId="{D0170C33-4A3F-4929-A84A-4389F066D2BF}" type="presParOf" srcId="{256A5208-EC8F-4A55-8113-EFD4BFF2E92E}" destId="{DEDA0507-C8F6-4519-82CF-775EE439ED54}" srcOrd="0" destOrd="0" presId="urn:microsoft.com/office/officeart/2008/layout/HorizontalMultiLevelHierarchy"/>
    <dgm:cxn modelId="{98BFF580-859B-4D11-BAC5-75D60B2740DC}" type="presParOf" srcId="{256A5208-EC8F-4A55-8113-EFD4BFF2E92E}" destId="{F22C3F0E-6419-40C6-9936-840A17124507}" srcOrd="1" destOrd="0" presId="urn:microsoft.com/office/officeart/2008/layout/HorizontalMultiLevelHierarchy"/>
    <dgm:cxn modelId="{454B8AB9-93DD-483F-8DEC-C683F9633921}" type="presParOf" srcId="{A746D560-4638-4F65-992A-5901A3DCA442}" destId="{8EC139B4-6084-4A96-8D1A-51B4D03C71D5}" srcOrd="2" destOrd="0" presId="urn:microsoft.com/office/officeart/2008/layout/HorizontalMultiLevelHierarchy"/>
    <dgm:cxn modelId="{8FDC362D-F1D0-4B82-8463-1DCFAABD5294}" type="presParOf" srcId="{8EC139B4-6084-4A96-8D1A-51B4D03C71D5}" destId="{6A334FB8-51EC-443F-A202-41B0C90A93BE}" srcOrd="0" destOrd="0" presId="urn:microsoft.com/office/officeart/2008/layout/HorizontalMultiLevelHierarchy"/>
    <dgm:cxn modelId="{CF953F59-FCC7-448C-9707-CA79B6D0FA4F}" type="presParOf" srcId="{A746D560-4638-4F65-992A-5901A3DCA442}" destId="{3B40F7A9-1945-4DF4-B0AE-6DD99805038F}" srcOrd="3" destOrd="0" presId="urn:microsoft.com/office/officeart/2008/layout/HorizontalMultiLevelHierarchy"/>
    <dgm:cxn modelId="{4AD0ED2D-0CF1-4FB9-95B6-E3026152A857}" type="presParOf" srcId="{3B40F7A9-1945-4DF4-B0AE-6DD99805038F}" destId="{B70E7D30-ED45-4111-8913-EACC585A2ECB}" srcOrd="0" destOrd="0" presId="urn:microsoft.com/office/officeart/2008/layout/HorizontalMultiLevelHierarchy"/>
    <dgm:cxn modelId="{62BAB5EF-5C62-4B30-94EF-0A8DFEFCD121}" type="presParOf" srcId="{3B40F7A9-1945-4DF4-B0AE-6DD99805038F}" destId="{AD80B1F3-51F3-427C-89C6-8450D919698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1F67D-7F4E-4E0B-93B7-6534E8CA77A4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EF7EF-869F-4623-A58A-6FB01D3827CD}">
      <dsp:nvSpPr>
        <dsp:cNvPr id="0" name=""/>
        <dsp:cNvSpPr/>
      </dsp:nvSpPr>
      <dsp:spPr>
        <a:xfrm>
          <a:off x="460128" y="312440"/>
          <a:ext cx="5580684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数据类型</a:t>
          </a:r>
        </a:p>
      </dsp:txBody>
      <dsp:txXfrm>
        <a:off x="460128" y="312440"/>
        <a:ext cx="5580684" cy="625205"/>
      </dsp:txXfrm>
    </dsp:sp>
    <dsp:sp modelId="{D47935D3-B409-4E14-B4D2-5C83A5C036C1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7FC0E-1A63-42AB-BBD5-19667C204919}">
      <dsp:nvSpPr>
        <dsp:cNvPr id="0" name=""/>
        <dsp:cNvSpPr/>
      </dsp:nvSpPr>
      <dsp:spPr>
        <a:xfrm>
          <a:off x="818573" y="1250411"/>
          <a:ext cx="5222240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常量和变量</a:t>
          </a:r>
        </a:p>
      </dsp:txBody>
      <dsp:txXfrm>
        <a:off x="818573" y="1250411"/>
        <a:ext cx="5222240" cy="625205"/>
      </dsp:txXfrm>
    </dsp:sp>
    <dsp:sp modelId="{BC836D8F-A8FB-401F-AFAE-F31856266AB5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21F92-4C97-4CA0-8318-F6D904764D3D}">
      <dsp:nvSpPr>
        <dsp:cNvPr id="0" name=""/>
        <dsp:cNvSpPr/>
      </dsp:nvSpPr>
      <dsp:spPr>
        <a:xfrm>
          <a:off x="818573" y="2188382"/>
          <a:ext cx="5222240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运算符和表达式</a:t>
          </a:r>
        </a:p>
      </dsp:txBody>
      <dsp:txXfrm>
        <a:off x="818573" y="2188382"/>
        <a:ext cx="5222240" cy="625205"/>
      </dsp:txXfrm>
    </dsp:sp>
    <dsp:sp modelId="{397D9320-596A-4C5E-90A1-F9BE8294DB39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27AE3B-BEF3-4D05-A75A-87FABB3F538D}">
      <dsp:nvSpPr>
        <dsp:cNvPr id="0" name=""/>
        <dsp:cNvSpPr/>
      </dsp:nvSpPr>
      <dsp:spPr>
        <a:xfrm>
          <a:off x="460128" y="3126353"/>
          <a:ext cx="5580684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复合语句</a:t>
          </a:r>
        </a:p>
      </dsp:txBody>
      <dsp:txXfrm>
        <a:off x="460128" y="3126353"/>
        <a:ext cx="5580684" cy="625205"/>
      </dsp:txXfrm>
    </dsp:sp>
    <dsp:sp modelId="{310D497F-3A0A-4F76-A6EE-2198999D25C2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9C39F-C091-4102-9E85-03287BBA035F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22410A-C614-43DA-AF28-2EED8F39E18C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变量有名字，有特定类型</a:t>
          </a:r>
        </a:p>
      </dsp:txBody>
      <dsp:txXfrm>
        <a:off x="564979" y="406400"/>
        <a:ext cx="5475833" cy="812800"/>
      </dsp:txXfrm>
    </dsp:sp>
    <dsp:sp modelId="{461406A4-5920-4052-BF1D-CE9AA8A9CC65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FB10B-5038-43FE-8631-E17CD9CA83C2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对应于内存的一块单元</a:t>
          </a:r>
        </a:p>
      </dsp:txBody>
      <dsp:txXfrm>
        <a:off x="860432" y="1625599"/>
        <a:ext cx="5180380" cy="812800"/>
      </dsp:txXfrm>
    </dsp:sp>
    <dsp:sp modelId="{281E2983-DE37-49C7-BE17-653C4CC78626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2F724-7552-4AAB-849B-389C6C53C07E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运行期间其值可以改变</a:t>
          </a:r>
        </a:p>
      </dsp:txBody>
      <dsp:txXfrm>
        <a:off x="564979" y="2844800"/>
        <a:ext cx="5475833" cy="812800"/>
      </dsp:txXfrm>
    </dsp:sp>
    <dsp:sp modelId="{C1885871-3C82-4CD2-AD05-1B25C80B227B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1DAAA-F5AE-4005-8643-F9F74A75365B}">
      <dsp:nvSpPr>
        <dsp:cNvPr id="0" name=""/>
        <dsp:cNvSpPr/>
      </dsp:nvSpPr>
      <dsp:spPr>
        <a:xfrm>
          <a:off x="552442" y="3452438"/>
          <a:ext cx="1333588" cy="666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基本类型</a:t>
          </a:r>
        </a:p>
      </dsp:txBody>
      <dsp:txXfrm>
        <a:off x="571972" y="3471968"/>
        <a:ext cx="1294528" cy="627734"/>
      </dsp:txXfrm>
    </dsp:sp>
    <dsp:sp modelId="{10376CA0-5FCF-4157-BFB4-B7124A1194CC}">
      <dsp:nvSpPr>
        <dsp:cNvPr id="0" name=""/>
        <dsp:cNvSpPr/>
      </dsp:nvSpPr>
      <dsp:spPr>
        <a:xfrm rot="16959333">
          <a:off x="1405037" y="3174248"/>
          <a:ext cx="1231879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1231879" y="106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990180" y="3154063"/>
        <a:ext cx="61593" cy="61593"/>
      </dsp:txXfrm>
    </dsp:sp>
    <dsp:sp modelId="{0203F9FA-4AC8-468B-9015-3D5AEDF98CB7}">
      <dsp:nvSpPr>
        <dsp:cNvPr id="0" name=""/>
        <dsp:cNvSpPr/>
      </dsp:nvSpPr>
      <dsp:spPr>
        <a:xfrm>
          <a:off x="2155923" y="2250488"/>
          <a:ext cx="1333588" cy="666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数值类型</a:t>
          </a:r>
        </a:p>
      </dsp:txBody>
      <dsp:txXfrm>
        <a:off x="2175453" y="2270018"/>
        <a:ext cx="1294528" cy="627734"/>
      </dsp:txXfrm>
    </dsp:sp>
    <dsp:sp modelId="{B21FC144-EB56-4EF6-A53C-ADEAEFE7F70B}">
      <dsp:nvSpPr>
        <dsp:cNvPr id="0" name=""/>
        <dsp:cNvSpPr/>
      </dsp:nvSpPr>
      <dsp:spPr>
        <a:xfrm rot="16619314">
          <a:off x="2727582" y="1712241"/>
          <a:ext cx="1734953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1734953" y="10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3551685" y="1679480"/>
        <a:ext cx="86747" cy="86747"/>
      </dsp:txXfrm>
    </dsp:sp>
    <dsp:sp modelId="{A7C3D5CB-6198-4236-983A-25D257413AFF}">
      <dsp:nvSpPr>
        <dsp:cNvPr id="0" name=""/>
        <dsp:cNvSpPr/>
      </dsp:nvSpPr>
      <dsp:spPr>
        <a:xfrm>
          <a:off x="3700606" y="528425"/>
          <a:ext cx="1333588" cy="666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整型</a:t>
          </a:r>
        </a:p>
      </dsp:txBody>
      <dsp:txXfrm>
        <a:off x="3720136" y="547955"/>
        <a:ext cx="1294528" cy="627734"/>
      </dsp:txXfrm>
    </dsp:sp>
    <dsp:sp modelId="{CCD29F71-5BF2-4835-BC8D-4EF432351426}">
      <dsp:nvSpPr>
        <dsp:cNvPr id="0" name=""/>
        <dsp:cNvSpPr/>
      </dsp:nvSpPr>
      <dsp:spPr>
        <a:xfrm rot="20088163">
          <a:off x="4975341" y="587885"/>
          <a:ext cx="1237027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1237027" y="10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62930" y="567572"/>
        <a:ext cx="61851" cy="61851"/>
      </dsp:txXfrm>
    </dsp:sp>
    <dsp:sp modelId="{59FC1B62-6115-404D-A2D6-4F130668C664}">
      <dsp:nvSpPr>
        <dsp:cNvPr id="0" name=""/>
        <dsp:cNvSpPr/>
      </dsp:nvSpPr>
      <dsp:spPr>
        <a:xfrm>
          <a:off x="6153516" y="1777"/>
          <a:ext cx="1333588" cy="666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普通整型：</a:t>
          </a:r>
          <a:r>
            <a:rPr lang="en-US" altLang="zh-CN" sz="1200" kern="1200" dirty="0"/>
            <a:t>int</a:t>
          </a:r>
          <a:r>
            <a:rPr lang="zh-CN" altLang="en-US" sz="1200" kern="1200" dirty="0"/>
            <a:t>，</a:t>
          </a:r>
          <a:r>
            <a:rPr lang="en-US" altLang="zh-CN" sz="1200" kern="1200" dirty="0"/>
            <a:t>signed int, unsigned int</a:t>
          </a:r>
          <a:endParaRPr lang="zh-CN" altLang="en-US" sz="1200" kern="1200" dirty="0"/>
        </a:p>
      </dsp:txBody>
      <dsp:txXfrm>
        <a:off x="6173046" y="21307"/>
        <a:ext cx="1294528" cy="627734"/>
      </dsp:txXfrm>
    </dsp:sp>
    <dsp:sp modelId="{84FA4B2B-7C01-48FC-A025-D6164ABD7D66}">
      <dsp:nvSpPr>
        <dsp:cNvPr id="0" name=""/>
        <dsp:cNvSpPr/>
      </dsp:nvSpPr>
      <dsp:spPr>
        <a:xfrm rot="726600">
          <a:off x="5021457" y="971292"/>
          <a:ext cx="1144796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1144796" y="10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65235" y="953285"/>
        <a:ext cx="57239" cy="57239"/>
      </dsp:txXfrm>
    </dsp:sp>
    <dsp:sp modelId="{528DC748-6907-4BC3-ACDA-DABC5A409756}">
      <dsp:nvSpPr>
        <dsp:cNvPr id="0" name=""/>
        <dsp:cNvSpPr/>
      </dsp:nvSpPr>
      <dsp:spPr>
        <a:xfrm>
          <a:off x="6153516" y="768591"/>
          <a:ext cx="1333588" cy="666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短整型</a:t>
          </a:r>
          <a:r>
            <a:rPr lang="en-US" altLang="zh-CN" sz="1200" kern="1200" dirty="0"/>
            <a:t>: short , signed short, unsigned short</a:t>
          </a:r>
          <a:endParaRPr lang="zh-CN" altLang="en-US" sz="1200" kern="1200" dirty="0"/>
        </a:p>
      </dsp:txBody>
      <dsp:txXfrm>
        <a:off x="6173046" y="788121"/>
        <a:ext cx="1294528" cy="627734"/>
      </dsp:txXfrm>
    </dsp:sp>
    <dsp:sp modelId="{EA1F62CB-E1E4-4629-A0EE-E35784C9C6C9}">
      <dsp:nvSpPr>
        <dsp:cNvPr id="0" name=""/>
        <dsp:cNvSpPr/>
      </dsp:nvSpPr>
      <dsp:spPr>
        <a:xfrm rot="2518538">
          <a:off x="4841046" y="1354699"/>
          <a:ext cx="1505618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1505618" y="10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56215" y="1327671"/>
        <a:ext cx="75280" cy="75280"/>
      </dsp:txXfrm>
    </dsp:sp>
    <dsp:sp modelId="{EF7E4FBB-0373-40F3-B360-5E3D489C4D57}">
      <dsp:nvSpPr>
        <dsp:cNvPr id="0" name=""/>
        <dsp:cNvSpPr/>
      </dsp:nvSpPr>
      <dsp:spPr>
        <a:xfrm>
          <a:off x="6153516" y="1535404"/>
          <a:ext cx="1333588" cy="666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长整形：</a:t>
          </a:r>
          <a:r>
            <a:rPr lang="en-US" altLang="zh-CN" sz="1200" kern="1200" dirty="0"/>
            <a:t>long, signed long, unsigned long</a:t>
          </a:r>
          <a:endParaRPr lang="zh-CN" altLang="en-US" sz="1200" kern="1200" dirty="0"/>
        </a:p>
      </dsp:txBody>
      <dsp:txXfrm>
        <a:off x="6173046" y="1554934"/>
        <a:ext cx="1294528" cy="627734"/>
      </dsp:txXfrm>
    </dsp:sp>
    <dsp:sp modelId="{932A6330-2E41-4768-80EE-14139F06CD0F}">
      <dsp:nvSpPr>
        <dsp:cNvPr id="0" name=""/>
        <dsp:cNvSpPr/>
      </dsp:nvSpPr>
      <dsp:spPr>
        <a:xfrm rot="3464805">
          <a:off x="4545139" y="1738106"/>
          <a:ext cx="2097432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2097432" y="10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5541419" y="1696283"/>
        <a:ext cx="104871" cy="104871"/>
      </dsp:txXfrm>
    </dsp:sp>
    <dsp:sp modelId="{62A5FF52-90E2-4F14-9CFA-DD6ED5454330}">
      <dsp:nvSpPr>
        <dsp:cNvPr id="0" name=""/>
        <dsp:cNvSpPr/>
      </dsp:nvSpPr>
      <dsp:spPr>
        <a:xfrm>
          <a:off x="6153516" y="2302218"/>
          <a:ext cx="1333588" cy="666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长长整型</a:t>
          </a:r>
          <a:r>
            <a:rPr lang="en-US" altLang="zh-CN" sz="1200" kern="1200" dirty="0"/>
            <a:t>: long </a:t>
          </a:r>
          <a:r>
            <a:rPr lang="en-US" altLang="zh-CN" sz="1200" kern="1200" dirty="0" err="1"/>
            <a:t>long</a:t>
          </a:r>
          <a:r>
            <a:rPr lang="en-US" altLang="zh-CN" sz="1200" kern="1200" dirty="0"/>
            <a:t>, signed long </a:t>
          </a:r>
          <a:r>
            <a:rPr lang="en-US" altLang="zh-CN" sz="1200" kern="1200" dirty="0" err="1"/>
            <a:t>long</a:t>
          </a:r>
          <a:r>
            <a:rPr lang="en-US" altLang="zh-CN" sz="1200" kern="1200" dirty="0"/>
            <a:t>, unsigned long </a:t>
          </a:r>
          <a:r>
            <a:rPr lang="en-US" altLang="zh-CN" sz="1200" kern="1200" dirty="0" err="1"/>
            <a:t>long</a:t>
          </a:r>
          <a:endParaRPr lang="zh-CN" altLang="en-US" sz="1200" kern="1200" dirty="0"/>
        </a:p>
      </dsp:txBody>
      <dsp:txXfrm>
        <a:off x="6173046" y="2321748"/>
        <a:ext cx="1294528" cy="627734"/>
      </dsp:txXfrm>
    </dsp:sp>
    <dsp:sp modelId="{922F099A-D711-4FE7-B1F7-2E9085C43A45}">
      <dsp:nvSpPr>
        <dsp:cNvPr id="0" name=""/>
        <dsp:cNvSpPr/>
      </dsp:nvSpPr>
      <dsp:spPr>
        <a:xfrm rot="4057114">
          <a:off x="3177992" y="3038452"/>
          <a:ext cx="1006152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1006152" y="10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655915" y="3023911"/>
        <a:ext cx="50307" cy="50307"/>
      </dsp:txXfrm>
    </dsp:sp>
    <dsp:sp modelId="{6A5AA287-A6CC-4DC1-8D2D-77368286D887}">
      <dsp:nvSpPr>
        <dsp:cNvPr id="0" name=""/>
        <dsp:cNvSpPr/>
      </dsp:nvSpPr>
      <dsp:spPr>
        <a:xfrm>
          <a:off x="3872625" y="3180846"/>
          <a:ext cx="1333588" cy="666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浮点型</a:t>
          </a:r>
        </a:p>
      </dsp:txBody>
      <dsp:txXfrm>
        <a:off x="3892155" y="3200376"/>
        <a:ext cx="1294528" cy="627734"/>
      </dsp:txXfrm>
    </dsp:sp>
    <dsp:sp modelId="{A869D7F2-335B-459F-817A-C1590F33B926}">
      <dsp:nvSpPr>
        <dsp:cNvPr id="0" name=""/>
        <dsp:cNvSpPr/>
      </dsp:nvSpPr>
      <dsp:spPr>
        <a:xfrm rot="21196094">
          <a:off x="5202926" y="3447723"/>
          <a:ext cx="953877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953877" y="10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656018" y="3434489"/>
        <a:ext cx="47693" cy="47693"/>
      </dsp:txXfrm>
    </dsp:sp>
    <dsp:sp modelId="{5743DC43-4C2A-4053-AE16-4B79BF7A5445}">
      <dsp:nvSpPr>
        <dsp:cNvPr id="0" name=""/>
        <dsp:cNvSpPr/>
      </dsp:nvSpPr>
      <dsp:spPr>
        <a:xfrm>
          <a:off x="6153516" y="3069031"/>
          <a:ext cx="1333588" cy="666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单精度：</a:t>
          </a:r>
          <a:r>
            <a:rPr lang="en-US" altLang="zh-CN" sz="1200" kern="1200" dirty="0"/>
            <a:t>float</a:t>
          </a:r>
          <a:endParaRPr lang="zh-CN" altLang="en-US" sz="1200" kern="1200" dirty="0"/>
        </a:p>
      </dsp:txBody>
      <dsp:txXfrm>
        <a:off x="6173046" y="3088561"/>
        <a:ext cx="1294528" cy="627734"/>
      </dsp:txXfrm>
    </dsp:sp>
    <dsp:sp modelId="{681D6EBD-4FE6-4B2E-8812-81FD9DF19390}">
      <dsp:nvSpPr>
        <dsp:cNvPr id="0" name=""/>
        <dsp:cNvSpPr/>
      </dsp:nvSpPr>
      <dsp:spPr>
        <a:xfrm rot="2079684">
          <a:off x="5104017" y="3831130"/>
          <a:ext cx="1151696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1151696" y="10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651073" y="3812951"/>
        <a:ext cx="57584" cy="57584"/>
      </dsp:txXfrm>
    </dsp:sp>
    <dsp:sp modelId="{18521E7B-FEC2-44BF-A04E-9410D04D2859}">
      <dsp:nvSpPr>
        <dsp:cNvPr id="0" name=""/>
        <dsp:cNvSpPr/>
      </dsp:nvSpPr>
      <dsp:spPr>
        <a:xfrm>
          <a:off x="6153516" y="3835845"/>
          <a:ext cx="1333588" cy="666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双精度：</a:t>
          </a:r>
          <a:r>
            <a:rPr lang="en-US" altLang="zh-CN" sz="1200" kern="1200" dirty="0"/>
            <a:t>double</a:t>
          </a:r>
          <a:endParaRPr lang="zh-CN" altLang="en-US" sz="1200" kern="1200" dirty="0"/>
        </a:p>
      </dsp:txBody>
      <dsp:txXfrm>
        <a:off x="6173046" y="3855375"/>
        <a:ext cx="1294528" cy="627734"/>
      </dsp:txXfrm>
    </dsp:sp>
    <dsp:sp modelId="{300C1604-9E50-4325-964D-C8CC47693C9E}">
      <dsp:nvSpPr>
        <dsp:cNvPr id="0" name=""/>
        <dsp:cNvSpPr/>
      </dsp:nvSpPr>
      <dsp:spPr>
        <a:xfrm rot="3907178">
          <a:off x="1518801" y="4350333"/>
          <a:ext cx="1267896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1267896" y="106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121052" y="4329248"/>
        <a:ext cx="63394" cy="63394"/>
      </dsp:txXfrm>
    </dsp:sp>
    <dsp:sp modelId="{E8E8F51C-9179-4F13-BBBA-90D2752354FE}">
      <dsp:nvSpPr>
        <dsp:cNvPr id="0" name=""/>
        <dsp:cNvSpPr/>
      </dsp:nvSpPr>
      <dsp:spPr>
        <a:xfrm>
          <a:off x="2419467" y="4602659"/>
          <a:ext cx="1333588" cy="666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字符类型</a:t>
          </a:r>
        </a:p>
      </dsp:txBody>
      <dsp:txXfrm>
        <a:off x="2438997" y="4622189"/>
        <a:ext cx="1294528" cy="627734"/>
      </dsp:txXfrm>
    </dsp:sp>
    <dsp:sp modelId="{EFE71541-D7FA-49D2-A4F0-B99C885B94BC}">
      <dsp:nvSpPr>
        <dsp:cNvPr id="0" name=""/>
        <dsp:cNvSpPr/>
      </dsp:nvSpPr>
      <dsp:spPr>
        <a:xfrm rot="19457599">
          <a:off x="3691310" y="4733740"/>
          <a:ext cx="656927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656927" y="10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03350" y="4727929"/>
        <a:ext cx="32846" cy="32846"/>
      </dsp:txXfrm>
    </dsp:sp>
    <dsp:sp modelId="{FC2D83F3-728F-42E3-8144-BC9FF2CEE404}">
      <dsp:nvSpPr>
        <dsp:cNvPr id="0" name=""/>
        <dsp:cNvSpPr/>
      </dsp:nvSpPr>
      <dsp:spPr>
        <a:xfrm>
          <a:off x="4286491" y="4219252"/>
          <a:ext cx="1333588" cy="666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普通字符类型：</a:t>
          </a:r>
          <a:r>
            <a:rPr lang="en-US" altLang="zh-CN" sz="1200" kern="1200" dirty="0"/>
            <a:t>char, signed char, unsigned char</a:t>
          </a:r>
          <a:endParaRPr lang="zh-CN" altLang="en-US" sz="1200" kern="1200" dirty="0"/>
        </a:p>
      </dsp:txBody>
      <dsp:txXfrm>
        <a:off x="4306021" y="4238782"/>
        <a:ext cx="1294528" cy="627734"/>
      </dsp:txXfrm>
    </dsp:sp>
    <dsp:sp modelId="{0C002880-3F3B-4E27-8260-340EF2BE9BAD}">
      <dsp:nvSpPr>
        <dsp:cNvPr id="0" name=""/>
        <dsp:cNvSpPr/>
      </dsp:nvSpPr>
      <dsp:spPr>
        <a:xfrm rot="2142401">
          <a:off x="3691310" y="5117147"/>
          <a:ext cx="656927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656927" y="10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03350" y="5111336"/>
        <a:ext cx="32846" cy="32846"/>
      </dsp:txXfrm>
    </dsp:sp>
    <dsp:sp modelId="{D2CBAE62-B34F-415E-8913-556EC91A7F7D}">
      <dsp:nvSpPr>
        <dsp:cNvPr id="0" name=""/>
        <dsp:cNvSpPr/>
      </dsp:nvSpPr>
      <dsp:spPr>
        <a:xfrm>
          <a:off x="4286491" y="4986066"/>
          <a:ext cx="1333588" cy="666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双字节字符</a:t>
          </a:r>
          <a:r>
            <a:rPr lang="en-US" altLang="zh-CN" sz="1200" kern="1200" dirty="0"/>
            <a:t>: </a:t>
          </a:r>
          <a:r>
            <a:rPr lang="en-US" altLang="zh-CN" sz="1200" kern="1200" dirty="0" err="1"/>
            <a:t>wchar_t</a:t>
          </a:r>
          <a:endParaRPr lang="zh-CN" altLang="en-US" sz="1200" kern="1200" dirty="0"/>
        </a:p>
      </dsp:txBody>
      <dsp:txXfrm>
        <a:off x="4306021" y="5005596"/>
        <a:ext cx="1294528" cy="6277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139B4-6084-4A96-8D1A-51B4D03C71D5}">
      <dsp:nvSpPr>
        <dsp:cNvPr id="0" name=""/>
        <dsp:cNvSpPr/>
      </dsp:nvSpPr>
      <dsp:spPr>
        <a:xfrm>
          <a:off x="399896" y="1745706"/>
          <a:ext cx="263293" cy="243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646" y="0"/>
              </a:lnTo>
              <a:lnTo>
                <a:pt x="131646" y="243452"/>
              </a:lnTo>
              <a:lnTo>
                <a:pt x="263293" y="2434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2578" y="1858467"/>
        <a:ext cx="17929" cy="17929"/>
      </dsp:txXfrm>
    </dsp:sp>
    <dsp:sp modelId="{AF23A04B-8D05-4130-810F-DFDC00B09E67}">
      <dsp:nvSpPr>
        <dsp:cNvPr id="0" name=""/>
        <dsp:cNvSpPr/>
      </dsp:nvSpPr>
      <dsp:spPr>
        <a:xfrm>
          <a:off x="1974850" y="1489288"/>
          <a:ext cx="262332" cy="749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166" y="0"/>
              </a:lnTo>
              <a:lnTo>
                <a:pt x="131166" y="749806"/>
              </a:lnTo>
              <a:lnTo>
                <a:pt x="262332" y="7498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86157" y="1844332"/>
        <a:ext cx="39718" cy="39718"/>
      </dsp:txXfrm>
    </dsp:sp>
    <dsp:sp modelId="{66477EF0-A69F-4F67-B9F7-664C16DFBE1D}">
      <dsp:nvSpPr>
        <dsp:cNvPr id="0" name=""/>
        <dsp:cNvSpPr/>
      </dsp:nvSpPr>
      <dsp:spPr>
        <a:xfrm>
          <a:off x="1974850" y="1489288"/>
          <a:ext cx="262332" cy="249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166" y="0"/>
              </a:lnTo>
              <a:lnTo>
                <a:pt x="131166" y="249935"/>
              </a:lnTo>
              <a:lnTo>
                <a:pt x="262332" y="249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96958" y="1605197"/>
        <a:ext cx="18116" cy="18116"/>
      </dsp:txXfrm>
    </dsp:sp>
    <dsp:sp modelId="{D66DA1D7-2A81-4DE6-94F0-D4E679295968}">
      <dsp:nvSpPr>
        <dsp:cNvPr id="0" name=""/>
        <dsp:cNvSpPr/>
      </dsp:nvSpPr>
      <dsp:spPr>
        <a:xfrm>
          <a:off x="1974850" y="1239352"/>
          <a:ext cx="262332" cy="249935"/>
        </a:xfrm>
        <a:custGeom>
          <a:avLst/>
          <a:gdLst/>
          <a:ahLst/>
          <a:cxnLst/>
          <a:rect l="0" t="0" r="0" b="0"/>
          <a:pathLst>
            <a:path>
              <a:moveTo>
                <a:pt x="0" y="249935"/>
              </a:moveTo>
              <a:lnTo>
                <a:pt x="131166" y="249935"/>
              </a:lnTo>
              <a:lnTo>
                <a:pt x="131166" y="0"/>
              </a:lnTo>
              <a:lnTo>
                <a:pt x="26233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96958" y="1355262"/>
        <a:ext cx="18116" cy="18116"/>
      </dsp:txXfrm>
    </dsp:sp>
    <dsp:sp modelId="{06B01C58-AFAC-4B67-8A13-9316BD47C718}">
      <dsp:nvSpPr>
        <dsp:cNvPr id="0" name=""/>
        <dsp:cNvSpPr/>
      </dsp:nvSpPr>
      <dsp:spPr>
        <a:xfrm>
          <a:off x="1974850" y="739481"/>
          <a:ext cx="262332" cy="749806"/>
        </a:xfrm>
        <a:custGeom>
          <a:avLst/>
          <a:gdLst/>
          <a:ahLst/>
          <a:cxnLst/>
          <a:rect l="0" t="0" r="0" b="0"/>
          <a:pathLst>
            <a:path>
              <a:moveTo>
                <a:pt x="0" y="749806"/>
              </a:moveTo>
              <a:lnTo>
                <a:pt x="131166" y="749806"/>
              </a:lnTo>
              <a:lnTo>
                <a:pt x="131166" y="0"/>
              </a:lnTo>
              <a:lnTo>
                <a:pt x="26233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86157" y="1094525"/>
        <a:ext cx="39718" cy="39718"/>
      </dsp:txXfrm>
    </dsp:sp>
    <dsp:sp modelId="{F9B4E0F3-6645-4520-BB24-FCB2B5FD3520}">
      <dsp:nvSpPr>
        <dsp:cNvPr id="0" name=""/>
        <dsp:cNvSpPr/>
      </dsp:nvSpPr>
      <dsp:spPr>
        <a:xfrm>
          <a:off x="399896" y="1489288"/>
          <a:ext cx="263293" cy="256417"/>
        </a:xfrm>
        <a:custGeom>
          <a:avLst/>
          <a:gdLst/>
          <a:ahLst/>
          <a:cxnLst/>
          <a:rect l="0" t="0" r="0" b="0"/>
          <a:pathLst>
            <a:path>
              <a:moveTo>
                <a:pt x="0" y="256417"/>
              </a:moveTo>
              <a:lnTo>
                <a:pt x="131646" y="256417"/>
              </a:lnTo>
              <a:lnTo>
                <a:pt x="131646" y="0"/>
              </a:lnTo>
              <a:lnTo>
                <a:pt x="26329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2355" y="1608309"/>
        <a:ext cx="18376" cy="18376"/>
      </dsp:txXfrm>
    </dsp:sp>
    <dsp:sp modelId="{F6A31F06-A7E4-4032-A40A-C95F0EBFBC27}">
      <dsp:nvSpPr>
        <dsp:cNvPr id="0" name=""/>
        <dsp:cNvSpPr/>
      </dsp:nvSpPr>
      <dsp:spPr>
        <a:xfrm rot="16200000">
          <a:off x="-852411" y="1545757"/>
          <a:ext cx="2104719" cy="39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常量</a:t>
          </a:r>
        </a:p>
      </dsp:txBody>
      <dsp:txXfrm>
        <a:off x="-852411" y="1545757"/>
        <a:ext cx="2104719" cy="399896"/>
      </dsp:txXfrm>
    </dsp:sp>
    <dsp:sp modelId="{C2AB33E1-03B7-4586-944C-51E13C816E15}">
      <dsp:nvSpPr>
        <dsp:cNvPr id="0" name=""/>
        <dsp:cNvSpPr/>
      </dsp:nvSpPr>
      <dsp:spPr>
        <a:xfrm>
          <a:off x="663189" y="1289339"/>
          <a:ext cx="1311661" cy="39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字面量</a:t>
          </a:r>
        </a:p>
      </dsp:txBody>
      <dsp:txXfrm>
        <a:off x="663189" y="1289339"/>
        <a:ext cx="1311661" cy="399896"/>
      </dsp:txXfrm>
    </dsp:sp>
    <dsp:sp modelId="{8C71FC2D-9567-4117-A33C-E3A585F57861}">
      <dsp:nvSpPr>
        <dsp:cNvPr id="0" name=""/>
        <dsp:cNvSpPr/>
      </dsp:nvSpPr>
      <dsp:spPr>
        <a:xfrm>
          <a:off x="2237183" y="539533"/>
          <a:ext cx="1311661" cy="39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整数常量</a:t>
          </a:r>
        </a:p>
      </dsp:txBody>
      <dsp:txXfrm>
        <a:off x="2237183" y="539533"/>
        <a:ext cx="1311661" cy="399896"/>
      </dsp:txXfrm>
    </dsp:sp>
    <dsp:sp modelId="{2B0DF5EA-6308-4301-A1B4-EF43D574D658}">
      <dsp:nvSpPr>
        <dsp:cNvPr id="0" name=""/>
        <dsp:cNvSpPr/>
      </dsp:nvSpPr>
      <dsp:spPr>
        <a:xfrm>
          <a:off x="2237183" y="1039404"/>
          <a:ext cx="1311661" cy="39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实型常量</a:t>
          </a:r>
        </a:p>
      </dsp:txBody>
      <dsp:txXfrm>
        <a:off x="2237183" y="1039404"/>
        <a:ext cx="1311661" cy="399896"/>
      </dsp:txXfrm>
    </dsp:sp>
    <dsp:sp modelId="{567D3E3D-0BED-47CD-AAC9-6D8654BAB5F6}">
      <dsp:nvSpPr>
        <dsp:cNvPr id="0" name=""/>
        <dsp:cNvSpPr/>
      </dsp:nvSpPr>
      <dsp:spPr>
        <a:xfrm>
          <a:off x="2237183" y="1539275"/>
          <a:ext cx="1311661" cy="39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字符常量</a:t>
          </a:r>
        </a:p>
      </dsp:txBody>
      <dsp:txXfrm>
        <a:off x="2237183" y="1539275"/>
        <a:ext cx="1311661" cy="399896"/>
      </dsp:txXfrm>
    </dsp:sp>
    <dsp:sp modelId="{DEDA0507-C8F6-4519-82CF-775EE439ED54}">
      <dsp:nvSpPr>
        <dsp:cNvPr id="0" name=""/>
        <dsp:cNvSpPr/>
      </dsp:nvSpPr>
      <dsp:spPr>
        <a:xfrm>
          <a:off x="2237183" y="2039146"/>
          <a:ext cx="1311661" cy="39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字符串常量</a:t>
          </a:r>
        </a:p>
      </dsp:txBody>
      <dsp:txXfrm>
        <a:off x="2237183" y="2039146"/>
        <a:ext cx="1311661" cy="399896"/>
      </dsp:txXfrm>
    </dsp:sp>
    <dsp:sp modelId="{B70E7D30-ED45-4111-8913-EACC585A2ECB}">
      <dsp:nvSpPr>
        <dsp:cNvPr id="0" name=""/>
        <dsp:cNvSpPr/>
      </dsp:nvSpPr>
      <dsp:spPr>
        <a:xfrm>
          <a:off x="663189" y="1789210"/>
          <a:ext cx="1311661" cy="39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符号常量</a:t>
          </a:r>
        </a:p>
      </dsp:txBody>
      <dsp:txXfrm>
        <a:off x="663189" y="1789210"/>
        <a:ext cx="1311661" cy="3998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139B4-6084-4A96-8D1A-51B4D03C71D5}">
      <dsp:nvSpPr>
        <dsp:cNvPr id="0" name=""/>
        <dsp:cNvSpPr/>
      </dsp:nvSpPr>
      <dsp:spPr>
        <a:xfrm>
          <a:off x="399896" y="1745706"/>
          <a:ext cx="263293" cy="243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646" y="0"/>
              </a:lnTo>
              <a:lnTo>
                <a:pt x="131646" y="243452"/>
              </a:lnTo>
              <a:lnTo>
                <a:pt x="263293" y="2434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2578" y="1858467"/>
        <a:ext cx="17929" cy="17929"/>
      </dsp:txXfrm>
    </dsp:sp>
    <dsp:sp modelId="{AF23A04B-8D05-4130-810F-DFDC00B09E67}">
      <dsp:nvSpPr>
        <dsp:cNvPr id="0" name=""/>
        <dsp:cNvSpPr/>
      </dsp:nvSpPr>
      <dsp:spPr>
        <a:xfrm>
          <a:off x="1974850" y="1489288"/>
          <a:ext cx="262332" cy="749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166" y="0"/>
              </a:lnTo>
              <a:lnTo>
                <a:pt x="131166" y="749806"/>
              </a:lnTo>
              <a:lnTo>
                <a:pt x="262332" y="7498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86157" y="1844332"/>
        <a:ext cx="39718" cy="39718"/>
      </dsp:txXfrm>
    </dsp:sp>
    <dsp:sp modelId="{66477EF0-A69F-4F67-B9F7-664C16DFBE1D}">
      <dsp:nvSpPr>
        <dsp:cNvPr id="0" name=""/>
        <dsp:cNvSpPr/>
      </dsp:nvSpPr>
      <dsp:spPr>
        <a:xfrm>
          <a:off x="1974850" y="1489288"/>
          <a:ext cx="262332" cy="249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166" y="0"/>
              </a:lnTo>
              <a:lnTo>
                <a:pt x="131166" y="249935"/>
              </a:lnTo>
              <a:lnTo>
                <a:pt x="262332" y="249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96958" y="1605197"/>
        <a:ext cx="18116" cy="18116"/>
      </dsp:txXfrm>
    </dsp:sp>
    <dsp:sp modelId="{D66DA1D7-2A81-4DE6-94F0-D4E679295968}">
      <dsp:nvSpPr>
        <dsp:cNvPr id="0" name=""/>
        <dsp:cNvSpPr/>
      </dsp:nvSpPr>
      <dsp:spPr>
        <a:xfrm>
          <a:off x="1974850" y="1239352"/>
          <a:ext cx="262332" cy="249935"/>
        </a:xfrm>
        <a:custGeom>
          <a:avLst/>
          <a:gdLst/>
          <a:ahLst/>
          <a:cxnLst/>
          <a:rect l="0" t="0" r="0" b="0"/>
          <a:pathLst>
            <a:path>
              <a:moveTo>
                <a:pt x="0" y="249935"/>
              </a:moveTo>
              <a:lnTo>
                <a:pt x="131166" y="249935"/>
              </a:lnTo>
              <a:lnTo>
                <a:pt x="131166" y="0"/>
              </a:lnTo>
              <a:lnTo>
                <a:pt x="26233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96958" y="1355262"/>
        <a:ext cx="18116" cy="18116"/>
      </dsp:txXfrm>
    </dsp:sp>
    <dsp:sp modelId="{06B01C58-AFAC-4B67-8A13-9316BD47C718}">
      <dsp:nvSpPr>
        <dsp:cNvPr id="0" name=""/>
        <dsp:cNvSpPr/>
      </dsp:nvSpPr>
      <dsp:spPr>
        <a:xfrm>
          <a:off x="1974850" y="739481"/>
          <a:ext cx="262332" cy="749806"/>
        </a:xfrm>
        <a:custGeom>
          <a:avLst/>
          <a:gdLst/>
          <a:ahLst/>
          <a:cxnLst/>
          <a:rect l="0" t="0" r="0" b="0"/>
          <a:pathLst>
            <a:path>
              <a:moveTo>
                <a:pt x="0" y="749806"/>
              </a:moveTo>
              <a:lnTo>
                <a:pt x="131166" y="749806"/>
              </a:lnTo>
              <a:lnTo>
                <a:pt x="131166" y="0"/>
              </a:lnTo>
              <a:lnTo>
                <a:pt x="26233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86157" y="1094525"/>
        <a:ext cx="39718" cy="39718"/>
      </dsp:txXfrm>
    </dsp:sp>
    <dsp:sp modelId="{F9B4E0F3-6645-4520-BB24-FCB2B5FD3520}">
      <dsp:nvSpPr>
        <dsp:cNvPr id="0" name=""/>
        <dsp:cNvSpPr/>
      </dsp:nvSpPr>
      <dsp:spPr>
        <a:xfrm>
          <a:off x="399896" y="1489288"/>
          <a:ext cx="263293" cy="256417"/>
        </a:xfrm>
        <a:custGeom>
          <a:avLst/>
          <a:gdLst/>
          <a:ahLst/>
          <a:cxnLst/>
          <a:rect l="0" t="0" r="0" b="0"/>
          <a:pathLst>
            <a:path>
              <a:moveTo>
                <a:pt x="0" y="256417"/>
              </a:moveTo>
              <a:lnTo>
                <a:pt x="131646" y="256417"/>
              </a:lnTo>
              <a:lnTo>
                <a:pt x="131646" y="0"/>
              </a:lnTo>
              <a:lnTo>
                <a:pt x="26329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2355" y="1608309"/>
        <a:ext cx="18376" cy="18376"/>
      </dsp:txXfrm>
    </dsp:sp>
    <dsp:sp modelId="{F6A31F06-A7E4-4032-A40A-C95F0EBFBC27}">
      <dsp:nvSpPr>
        <dsp:cNvPr id="0" name=""/>
        <dsp:cNvSpPr/>
      </dsp:nvSpPr>
      <dsp:spPr>
        <a:xfrm rot="16200000">
          <a:off x="-852411" y="1545757"/>
          <a:ext cx="2104719" cy="39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常量</a:t>
          </a:r>
        </a:p>
      </dsp:txBody>
      <dsp:txXfrm>
        <a:off x="-852411" y="1545757"/>
        <a:ext cx="2104719" cy="399896"/>
      </dsp:txXfrm>
    </dsp:sp>
    <dsp:sp modelId="{C2AB33E1-03B7-4586-944C-51E13C816E15}">
      <dsp:nvSpPr>
        <dsp:cNvPr id="0" name=""/>
        <dsp:cNvSpPr/>
      </dsp:nvSpPr>
      <dsp:spPr>
        <a:xfrm>
          <a:off x="663189" y="1289339"/>
          <a:ext cx="1311661" cy="39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字面量</a:t>
          </a:r>
        </a:p>
      </dsp:txBody>
      <dsp:txXfrm>
        <a:off x="663189" y="1289339"/>
        <a:ext cx="1311661" cy="399896"/>
      </dsp:txXfrm>
    </dsp:sp>
    <dsp:sp modelId="{8C71FC2D-9567-4117-A33C-E3A585F57861}">
      <dsp:nvSpPr>
        <dsp:cNvPr id="0" name=""/>
        <dsp:cNvSpPr/>
      </dsp:nvSpPr>
      <dsp:spPr>
        <a:xfrm>
          <a:off x="2237183" y="539533"/>
          <a:ext cx="1311661" cy="39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整数常量</a:t>
          </a:r>
        </a:p>
      </dsp:txBody>
      <dsp:txXfrm>
        <a:off x="2237183" y="539533"/>
        <a:ext cx="1311661" cy="399896"/>
      </dsp:txXfrm>
    </dsp:sp>
    <dsp:sp modelId="{2B0DF5EA-6308-4301-A1B4-EF43D574D658}">
      <dsp:nvSpPr>
        <dsp:cNvPr id="0" name=""/>
        <dsp:cNvSpPr/>
      </dsp:nvSpPr>
      <dsp:spPr>
        <a:xfrm>
          <a:off x="2237183" y="1039404"/>
          <a:ext cx="1311661" cy="39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实型常量</a:t>
          </a:r>
        </a:p>
      </dsp:txBody>
      <dsp:txXfrm>
        <a:off x="2237183" y="1039404"/>
        <a:ext cx="1311661" cy="399896"/>
      </dsp:txXfrm>
    </dsp:sp>
    <dsp:sp modelId="{567D3E3D-0BED-47CD-AAC9-6D8654BAB5F6}">
      <dsp:nvSpPr>
        <dsp:cNvPr id="0" name=""/>
        <dsp:cNvSpPr/>
      </dsp:nvSpPr>
      <dsp:spPr>
        <a:xfrm>
          <a:off x="2237183" y="1539275"/>
          <a:ext cx="1311661" cy="39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字符常量</a:t>
          </a:r>
        </a:p>
      </dsp:txBody>
      <dsp:txXfrm>
        <a:off x="2237183" y="1539275"/>
        <a:ext cx="1311661" cy="399896"/>
      </dsp:txXfrm>
    </dsp:sp>
    <dsp:sp modelId="{DEDA0507-C8F6-4519-82CF-775EE439ED54}">
      <dsp:nvSpPr>
        <dsp:cNvPr id="0" name=""/>
        <dsp:cNvSpPr/>
      </dsp:nvSpPr>
      <dsp:spPr>
        <a:xfrm>
          <a:off x="2237183" y="2039146"/>
          <a:ext cx="1311661" cy="39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字符串常量</a:t>
          </a:r>
        </a:p>
      </dsp:txBody>
      <dsp:txXfrm>
        <a:off x="2237183" y="2039146"/>
        <a:ext cx="1311661" cy="399896"/>
      </dsp:txXfrm>
    </dsp:sp>
    <dsp:sp modelId="{B70E7D30-ED45-4111-8913-EACC585A2ECB}">
      <dsp:nvSpPr>
        <dsp:cNvPr id="0" name=""/>
        <dsp:cNvSpPr/>
      </dsp:nvSpPr>
      <dsp:spPr>
        <a:xfrm>
          <a:off x="663189" y="1789210"/>
          <a:ext cx="1311661" cy="39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符号常量</a:t>
          </a:r>
        </a:p>
      </dsp:txBody>
      <dsp:txXfrm>
        <a:off x="663189" y="1789210"/>
        <a:ext cx="1311661" cy="3998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139B4-6084-4A96-8D1A-51B4D03C71D5}">
      <dsp:nvSpPr>
        <dsp:cNvPr id="0" name=""/>
        <dsp:cNvSpPr/>
      </dsp:nvSpPr>
      <dsp:spPr>
        <a:xfrm>
          <a:off x="399896" y="1745706"/>
          <a:ext cx="263293" cy="243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646" y="0"/>
              </a:lnTo>
              <a:lnTo>
                <a:pt x="131646" y="243452"/>
              </a:lnTo>
              <a:lnTo>
                <a:pt x="263293" y="2434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2578" y="1858467"/>
        <a:ext cx="17929" cy="17929"/>
      </dsp:txXfrm>
    </dsp:sp>
    <dsp:sp modelId="{AF23A04B-8D05-4130-810F-DFDC00B09E67}">
      <dsp:nvSpPr>
        <dsp:cNvPr id="0" name=""/>
        <dsp:cNvSpPr/>
      </dsp:nvSpPr>
      <dsp:spPr>
        <a:xfrm>
          <a:off x="1974850" y="1489288"/>
          <a:ext cx="262332" cy="749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166" y="0"/>
              </a:lnTo>
              <a:lnTo>
                <a:pt x="131166" y="749806"/>
              </a:lnTo>
              <a:lnTo>
                <a:pt x="262332" y="7498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86157" y="1844332"/>
        <a:ext cx="39718" cy="39718"/>
      </dsp:txXfrm>
    </dsp:sp>
    <dsp:sp modelId="{66477EF0-A69F-4F67-B9F7-664C16DFBE1D}">
      <dsp:nvSpPr>
        <dsp:cNvPr id="0" name=""/>
        <dsp:cNvSpPr/>
      </dsp:nvSpPr>
      <dsp:spPr>
        <a:xfrm>
          <a:off x="1974850" y="1489288"/>
          <a:ext cx="262332" cy="249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166" y="0"/>
              </a:lnTo>
              <a:lnTo>
                <a:pt x="131166" y="249935"/>
              </a:lnTo>
              <a:lnTo>
                <a:pt x="262332" y="249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96958" y="1605197"/>
        <a:ext cx="18116" cy="18116"/>
      </dsp:txXfrm>
    </dsp:sp>
    <dsp:sp modelId="{D66DA1D7-2A81-4DE6-94F0-D4E679295968}">
      <dsp:nvSpPr>
        <dsp:cNvPr id="0" name=""/>
        <dsp:cNvSpPr/>
      </dsp:nvSpPr>
      <dsp:spPr>
        <a:xfrm>
          <a:off x="1974850" y="1239352"/>
          <a:ext cx="262332" cy="249935"/>
        </a:xfrm>
        <a:custGeom>
          <a:avLst/>
          <a:gdLst/>
          <a:ahLst/>
          <a:cxnLst/>
          <a:rect l="0" t="0" r="0" b="0"/>
          <a:pathLst>
            <a:path>
              <a:moveTo>
                <a:pt x="0" y="249935"/>
              </a:moveTo>
              <a:lnTo>
                <a:pt x="131166" y="249935"/>
              </a:lnTo>
              <a:lnTo>
                <a:pt x="131166" y="0"/>
              </a:lnTo>
              <a:lnTo>
                <a:pt x="26233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96958" y="1355262"/>
        <a:ext cx="18116" cy="18116"/>
      </dsp:txXfrm>
    </dsp:sp>
    <dsp:sp modelId="{06B01C58-AFAC-4B67-8A13-9316BD47C718}">
      <dsp:nvSpPr>
        <dsp:cNvPr id="0" name=""/>
        <dsp:cNvSpPr/>
      </dsp:nvSpPr>
      <dsp:spPr>
        <a:xfrm>
          <a:off x="1974850" y="739481"/>
          <a:ext cx="262332" cy="749806"/>
        </a:xfrm>
        <a:custGeom>
          <a:avLst/>
          <a:gdLst/>
          <a:ahLst/>
          <a:cxnLst/>
          <a:rect l="0" t="0" r="0" b="0"/>
          <a:pathLst>
            <a:path>
              <a:moveTo>
                <a:pt x="0" y="749806"/>
              </a:moveTo>
              <a:lnTo>
                <a:pt x="131166" y="749806"/>
              </a:lnTo>
              <a:lnTo>
                <a:pt x="131166" y="0"/>
              </a:lnTo>
              <a:lnTo>
                <a:pt x="26233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86157" y="1094525"/>
        <a:ext cx="39718" cy="39718"/>
      </dsp:txXfrm>
    </dsp:sp>
    <dsp:sp modelId="{F9B4E0F3-6645-4520-BB24-FCB2B5FD3520}">
      <dsp:nvSpPr>
        <dsp:cNvPr id="0" name=""/>
        <dsp:cNvSpPr/>
      </dsp:nvSpPr>
      <dsp:spPr>
        <a:xfrm>
          <a:off x="399896" y="1489288"/>
          <a:ext cx="263293" cy="256417"/>
        </a:xfrm>
        <a:custGeom>
          <a:avLst/>
          <a:gdLst/>
          <a:ahLst/>
          <a:cxnLst/>
          <a:rect l="0" t="0" r="0" b="0"/>
          <a:pathLst>
            <a:path>
              <a:moveTo>
                <a:pt x="0" y="256417"/>
              </a:moveTo>
              <a:lnTo>
                <a:pt x="131646" y="256417"/>
              </a:lnTo>
              <a:lnTo>
                <a:pt x="131646" y="0"/>
              </a:lnTo>
              <a:lnTo>
                <a:pt x="26329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2355" y="1608309"/>
        <a:ext cx="18376" cy="18376"/>
      </dsp:txXfrm>
    </dsp:sp>
    <dsp:sp modelId="{F6A31F06-A7E4-4032-A40A-C95F0EBFBC27}">
      <dsp:nvSpPr>
        <dsp:cNvPr id="0" name=""/>
        <dsp:cNvSpPr/>
      </dsp:nvSpPr>
      <dsp:spPr>
        <a:xfrm rot="16200000">
          <a:off x="-852411" y="1545757"/>
          <a:ext cx="2104719" cy="39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常量</a:t>
          </a:r>
        </a:p>
      </dsp:txBody>
      <dsp:txXfrm>
        <a:off x="-852411" y="1545757"/>
        <a:ext cx="2104719" cy="399896"/>
      </dsp:txXfrm>
    </dsp:sp>
    <dsp:sp modelId="{C2AB33E1-03B7-4586-944C-51E13C816E15}">
      <dsp:nvSpPr>
        <dsp:cNvPr id="0" name=""/>
        <dsp:cNvSpPr/>
      </dsp:nvSpPr>
      <dsp:spPr>
        <a:xfrm>
          <a:off x="663189" y="1289339"/>
          <a:ext cx="1311661" cy="39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字面量</a:t>
          </a:r>
        </a:p>
      </dsp:txBody>
      <dsp:txXfrm>
        <a:off x="663189" y="1289339"/>
        <a:ext cx="1311661" cy="399896"/>
      </dsp:txXfrm>
    </dsp:sp>
    <dsp:sp modelId="{8C71FC2D-9567-4117-A33C-E3A585F57861}">
      <dsp:nvSpPr>
        <dsp:cNvPr id="0" name=""/>
        <dsp:cNvSpPr/>
      </dsp:nvSpPr>
      <dsp:spPr>
        <a:xfrm>
          <a:off x="2237183" y="539533"/>
          <a:ext cx="1311661" cy="39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整数常量</a:t>
          </a:r>
        </a:p>
      </dsp:txBody>
      <dsp:txXfrm>
        <a:off x="2237183" y="539533"/>
        <a:ext cx="1311661" cy="399896"/>
      </dsp:txXfrm>
    </dsp:sp>
    <dsp:sp modelId="{2B0DF5EA-6308-4301-A1B4-EF43D574D658}">
      <dsp:nvSpPr>
        <dsp:cNvPr id="0" name=""/>
        <dsp:cNvSpPr/>
      </dsp:nvSpPr>
      <dsp:spPr>
        <a:xfrm>
          <a:off x="2237183" y="1039404"/>
          <a:ext cx="1311661" cy="39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实型常量</a:t>
          </a:r>
        </a:p>
      </dsp:txBody>
      <dsp:txXfrm>
        <a:off x="2237183" y="1039404"/>
        <a:ext cx="1311661" cy="399896"/>
      </dsp:txXfrm>
    </dsp:sp>
    <dsp:sp modelId="{567D3E3D-0BED-47CD-AAC9-6D8654BAB5F6}">
      <dsp:nvSpPr>
        <dsp:cNvPr id="0" name=""/>
        <dsp:cNvSpPr/>
      </dsp:nvSpPr>
      <dsp:spPr>
        <a:xfrm>
          <a:off x="2237183" y="1539275"/>
          <a:ext cx="1311661" cy="39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字符常量</a:t>
          </a:r>
        </a:p>
      </dsp:txBody>
      <dsp:txXfrm>
        <a:off x="2237183" y="1539275"/>
        <a:ext cx="1311661" cy="399896"/>
      </dsp:txXfrm>
    </dsp:sp>
    <dsp:sp modelId="{DEDA0507-C8F6-4519-82CF-775EE439ED54}">
      <dsp:nvSpPr>
        <dsp:cNvPr id="0" name=""/>
        <dsp:cNvSpPr/>
      </dsp:nvSpPr>
      <dsp:spPr>
        <a:xfrm>
          <a:off x="2237183" y="2039146"/>
          <a:ext cx="1311661" cy="39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字符串常量</a:t>
          </a:r>
        </a:p>
      </dsp:txBody>
      <dsp:txXfrm>
        <a:off x="2237183" y="2039146"/>
        <a:ext cx="1311661" cy="399896"/>
      </dsp:txXfrm>
    </dsp:sp>
    <dsp:sp modelId="{B70E7D30-ED45-4111-8913-EACC585A2ECB}">
      <dsp:nvSpPr>
        <dsp:cNvPr id="0" name=""/>
        <dsp:cNvSpPr/>
      </dsp:nvSpPr>
      <dsp:spPr>
        <a:xfrm>
          <a:off x="663189" y="1789210"/>
          <a:ext cx="1311661" cy="39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符号常量</a:t>
          </a:r>
        </a:p>
      </dsp:txBody>
      <dsp:txXfrm>
        <a:off x="663189" y="1789210"/>
        <a:ext cx="1311661" cy="3998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139B4-6084-4A96-8D1A-51B4D03C71D5}">
      <dsp:nvSpPr>
        <dsp:cNvPr id="0" name=""/>
        <dsp:cNvSpPr/>
      </dsp:nvSpPr>
      <dsp:spPr>
        <a:xfrm>
          <a:off x="399896" y="1745706"/>
          <a:ext cx="263293" cy="243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646" y="0"/>
              </a:lnTo>
              <a:lnTo>
                <a:pt x="131646" y="243452"/>
              </a:lnTo>
              <a:lnTo>
                <a:pt x="263293" y="2434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2578" y="1858467"/>
        <a:ext cx="17929" cy="17929"/>
      </dsp:txXfrm>
    </dsp:sp>
    <dsp:sp modelId="{AF23A04B-8D05-4130-810F-DFDC00B09E67}">
      <dsp:nvSpPr>
        <dsp:cNvPr id="0" name=""/>
        <dsp:cNvSpPr/>
      </dsp:nvSpPr>
      <dsp:spPr>
        <a:xfrm>
          <a:off x="1974850" y="1489288"/>
          <a:ext cx="262332" cy="749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166" y="0"/>
              </a:lnTo>
              <a:lnTo>
                <a:pt x="131166" y="749806"/>
              </a:lnTo>
              <a:lnTo>
                <a:pt x="262332" y="7498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86157" y="1844332"/>
        <a:ext cx="39718" cy="39718"/>
      </dsp:txXfrm>
    </dsp:sp>
    <dsp:sp modelId="{66477EF0-A69F-4F67-B9F7-664C16DFBE1D}">
      <dsp:nvSpPr>
        <dsp:cNvPr id="0" name=""/>
        <dsp:cNvSpPr/>
      </dsp:nvSpPr>
      <dsp:spPr>
        <a:xfrm>
          <a:off x="1974850" y="1489288"/>
          <a:ext cx="262332" cy="249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166" y="0"/>
              </a:lnTo>
              <a:lnTo>
                <a:pt x="131166" y="249935"/>
              </a:lnTo>
              <a:lnTo>
                <a:pt x="262332" y="249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96958" y="1605197"/>
        <a:ext cx="18116" cy="18116"/>
      </dsp:txXfrm>
    </dsp:sp>
    <dsp:sp modelId="{D66DA1D7-2A81-4DE6-94F0-D4E679295968}">
      <dsp:nvSpPr>
        <dsp:cNvPr id="0" name=""/>
        <dsp:cNvSpPr/>
      </dsp:nvSpPr>
      <dsp:spPr>
        <a:xfrm>
          <a:off x="1974850" y="1239352"/>
          <a:ext cx="262332" cy="249935"/>
        </a:xfrm>
        <a:custGeom>
          <a:avLst/>
          <a:gdLst/>
          <a:ahLst/>
          <a:cxnLst/>
          <a:rect l="0" t="0" r="0" b="0"/>
          <a:pathLst>
            <a:path>
              <a:moveTo>
                <a:pt x="0" y="249935"/>
              </a:moveTo>
              <a:lnTo>
                <a:pt x="131166" y="249935"/>
              </a:lnTo>
              <a:lnTo>
                <a:pt x="131166" y="0"/>
              </a:lnTo>
              <a:lnTo>
                <a:pt x="26233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96958" y="1355262"/>
        <a:ext cx="18116" cy="18116"/>
      </dsp:txXfrm>
    </dsp:sp>
    <dsp:sp modelId="{06B01C58-AFAC-4B67-8A13-9316BD47C718}">
      <dsp:nvSpPr>
        <dsp:cNvPr id="0" name=""/>
        <dsp:cNvSpPr/>
      </dsp:nvSpPr>
      <dsp:spPr>
        <a:xfrm>
          <a:off x="1974850" y="739481"/>
          <a:ext cx="262332" cy="749806"/>
        </a:xfrm>
        <a:custGeom>
          <a:avLst/>
          <a:gdLst/>
          <a:ahLst/>
          <a:cxnLst/>
          <a:rect l="0" t="0" r="0" b="0"/>
          <a:pathLst>
            <a:path>
              <a:moveTo>
                <a:pt x="0" y="749806"/>
              </a:moveTo>
              <a:lnTo>
                <a:pt x="131166" y="749806"/>
              </a:lnTo>
              <a:lnTo>
                <a:pt x="131166" y="0"/>
              </a:lnTo>
              <a:lnTo>
                <a:pt x="26233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86157" y="1094525"/>
        <a:ext cx="39718" cy="39718"/>
      </dsp:txXfrm>
    </dsp:sp>
    <dsp:sp modelId="{F9B4E0F3-6645-4520-BB24-FCB2B5FD3520}">
      <dsp:nvSpPr>
        <dsp:cNvPr id="0" name=""/>
        <dsp:cNvSpPr/>
      </dsp:nvSpPr>
      <dsp:spPr>
        <a:xfrm>
          <a:off x="399896" y="1489288"/>
          <a:ext cx="263293" cy="256417"/>
        </a:xfrm>
        <a:custGeom>
          <a:avLst/>
          <a:gdLst/>
          <a:ahLst/>
          <a:cxnLst/>
          <a:rect l="0" t="0" r="0" b="0"/>
          <a:pathLst>
            <a:path>
              <a:moveTo>
                <a:pt x="0" y="256417"/>
              </a:moveTo>
              <a:lnTo>
                <a:pt x="131646" y="256417"/>
              </a:lnTo>
              <a:lnTo>
                <a:pt x="131646" y="0"/>
              </a:lnTo>
              <a:lnTo>
                <a:pt x="26329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2355" y="1608309"/>
        <a:ext cx="18376" cy="18376"/>
      </dsp:txXfrm>
    </dsp:sp>
    <dsp:sp modelId="{F6A31F06-A7E4-4032-A40A-C95F0EBFBC27}">
      <dsp:nvSpPr>
        <dsp:cNvPr id="0" name=""/>
        <dsp:cNvSpPr/>
      </dsp:nvSpPr>
      <dsp:spPr>
        <a:xfrm rot="16200000">
          <a:off x="-852411" y="1545757"/>
          <a:ext cx="2104719" cy="39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常量</a:t>
          </a:r>
        </a:p>
      </dsp:txBody>
      <dsp:txXfrm>
        <a:off x="-852411" y="1545757"/>
        <a:ext cx="2104719" cy="399896"/>
      </dsp:txXfrm>
    </dsp:sp>
    <dsp:sp modelId="{C2AB33E1-03B7-4586-944C-51E13C816E15}">
      <dsp:nvSpPr>
        <dsp:cNvPr id="0" name=""/>
        <dsp:cNvSpPr/>
      </dsp:nvSpPr>
      <dsp:spPr>
        <a:xfrm>
          <a:off x="663189" y="1289339"/>
          <a:ext cx="1311661" cy="39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字面量</a:t>
          </a:r>
        </a:p>
      </dsp:txBody>
      <dsp:txXfrm>
        <a:off x="663189" y="1289339"/>
        <a:ext cx="1311661" cy="399896"/>
      </dsp:txXfrm>
    </dsp:sp>
    <dsp:sp modelId="{8C71FC2D-9567-4117-A33C-E3A585F57861}">
      <dsp:nvSpPr>
        <dsp:cNvPr id="0" name=""/>
        <dsp:cNvSpPr/>
      </dsp:nvSpPr>
      <dsp:spPr>
        <a:xfrm>
          <a:off x="2237183" y="539533"/>
          <a:ext cx="1311661" cy="39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整数常量</a:t>
          </a:r>
        </a:p>
      </dsp:txBody>
      <dsp:txXfrm>
        <a:off x="2237183" y="539533"/>
        <a:ext cx="1311661" cy="399896"/>
      </dsp:txXfrm>
    </dsp:sp>
    <dsp:sp modelId="{2B0DF5EA-6308-4301-A1B4-EF43D574D658}">
      <dsp:nvSpPr>
        <dsp:cNvPr id="0" name=""/>
        <dsp:cNvSpPr/>
      </dsp:nvSpPr>
      <dsp:spPr>
        <a:xfrm>
          <a:off x="2237183" y="1039404"/>
          <a:ext cx="1311661" cy="39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实型常量</a:t>
          </a:r>
        </a:p>
      </dsp:txBody>
      <dsp:txXfrm>
        <a:off x="2237183" y="1039404"/>
        <a:ext cx="1311661" cy="399896"/>
      </dsp:txXfrm>
    </dsp:sp>
    <dsp:sp modelId="{567D3E3D-0BED-47CD-AAC9-6D8654BAB5F6}">
      <dsp:nvSpPr>
        <dsp:cNvPr id="0" name=""/>
        <dsp:cNvSpPr/>
      </dsp:nvSpPr>
      <dsp:spPr>
        <a:xfrm>
          <a:off x="2237183" y="1539275"/>
          <a:ext cx="1311661" cy="39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字符常量</a:t>
          </a:r>
        </a:p>
      </dsp:txBody>
      <dsp:txXfrm>
        <a:off x="2237183" y="1539275"/>
        <a:ext cx="1311661" cy="399896"/>
      </dsp:txXfrm>
    </dsp:sp>
    <dsp:sp modelId="{DEDA0507-C8F6-4519-82CF-775EE439ED54}">
      <dsp:nvSpPr>
        <dsp:cNvPr id="0" name=""/>
        <dsp:cNvSpPr/>
      </dsp:nvSpPr>
      <dsp:spPr>
        <a:xfrm>
          <a:off x="2237183" y="2039146"/>
          <a:ext cx="1311661" cy="39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字符串常量</a:t>
          </a:r>
        </a:p>
      </dsp:txBody>
      <dsp:txXfrm>
        <a:off x="2237183" y="2039146"/>
        <a:ext cx="1311661" cy="399896"/>
      </dsp:txXfrm>
    </dsp:sp>
    <dsp:sp modelId="{B70E7D30-ED45-4111-8913-EACC585A2ECB}">
      <dsp:nvSpPr>
        <dsp:cNvPr id="0" name=""/>
        <dsp:cNvSpPr/>
      </dsp:nvSpPr>
      <dsp:spPr>
        <a:xfrm>
          <a:off x="663189" y="1789210"/>
          <a:ext cx="1311661" cy="39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符号常量</a:t>
          </a:r>
        </a:p>
      </dsp:txBody>
      <dsp:txXfrm>
        <a:off x="663189" y="1789210"/>
        <a:ext cx="1311661" cy="3998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139B4-6084-4A96-8D1A-51B4D03C71D5}">
      <dsp:nvSpPr>
        <dsp:cNvPr id="0" name=""/>
        <dsp:cNvSpPr/>
      </dsp:nvSpPr>
      <dsp:spPr>
        <a:xfrm>
          <a:off x="399896" y="1745706"/>
          <a:ext cx="263293" cy="243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646" y="0"/>
              </a:lnTo>
              <a:lnTo>
                <a:pt x="131646" y="243452"/>
              </a:lnTo>
              <a:lnTo>
                <a:pt x="263293" y="2434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2578" y="1858467"/>
        <a:ext cx="17929" cy="17929"/>
      </dsp:txXfrm>
    </dsp:sp>
    <dsp:sp modelId="{AF23A04B-8D05-4130-810F-DFDC00B09E67}">
      <dsp:nvSpPr>
        <dsp:cNvPr id="0" name=""/>
        <dsp:cNvSpPr/>
      </dsp:nvSpPr>
      <dsp:spPr>
        <a:xfrm>
          <a:off x="1974850" y="1489288"/>
          <a:ext cx="262332" cy="749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166" y="0"/>
              </a:lnTo>
              <a:lnTo>
                <a:pt x="131166" y="749806"/>
              </a:lnTo>
              <a:lnTo>
                <a:pt x="262332" y="7498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86157" y="1844332"/>
        <a:ext cx="39718" cy="39718"/>
      </dsp:txXfrm>
    </dsp:sp>
    <dsp:sp modelId="{66477EF0-A69F-4F67-B9F7-664C16DFBE1D}">
      <dsp:nvSpPr>
        <dsp:cNvPr id="0" name=""/>
        <dsp:cNvSpPr/>
      </dsp:nvSpPr>
      <dsp:spPr>
        <a:xfrm>
          <a:off x="1974850" y="1489288"/>
          <a:ext cx="262332" cy="249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166" y="0"/>
              </a:lnTo>
              <a:lnTo>
                <a:pt x="131166" y="249935"/>
              </a:lnTo>
              <a:lnTo>
                <a:pt x="262332" y="249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96958" y="1605197"/>
        <a:ext cx="18116" cy="18116"/>
      </dsp:txXfrm>
    </dsp:sp>
    <dsp:sp modelId="{D66DA1D7-2A81-4DE6-94F0-D4E679295968}">
      <dsp:nvSpPr>
        <dsp:cNvPr id="0" name=""/>
        <dsp:cNvSpPr/>
      </dsp:nvSpPr>
      <dsp:spPr>
        <a:xfrm>
          <a:off x="1974850" y="1239352"/>
          <a:ext cx="262332" cy="249935"/>
        </a:xfrm>
        <a:custGeom>
          <a:avLst/>
          <a:gdLst/>
          <a:ahLst/>
          <a:cxnLst/>
          <a:rect l="0" t="0" r="0" b="0"/>
          <a:pathLst>
            <a:path>
              <a:moveTo>
                <a:pt x="0" y="249935"/>
              </a:moveTo>
              <a:lnTo>
                <a:pt x="131166" y="249935"/>
              </a:lnTo>
              <a:lnTo>
                <a:pt x="131166" y="0"/>
              </a:lnTo>
              <a:lnTo>
                <a:pt x="26233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96958" y="1355262"/>
        <a:ext cx="18116" cy="18116"/>
      </dsp:txXfrm>
    </dsp:sp>
    <dsp:sp modelId="{06B01C58-AFAC-4B67-8A13-9316BD47C718}">
      <dsp:nvSpPr>
        <dsp:cNvPr id="0" name=""/>
        <dsp:cNvSpPr/>
      </dsp:nvSpPr>
      <dsp:spPr>
        <a:xfrm>
          <a:off x="1974850" y="739481"/>
          <a:ext cx="262332" cy="749806"/>
        </a:xfrm>
        <a:custGeom>
          <a:avLst/>
          <a:gdLst/>
          <a:ahLst/>
          <a:cxnLst/>
          <a:rect l="0" t="0" r="0" b="0"/>
          <a:pathLst>
            <a:path>
              <a:moveTo>
                <a:pt x="0" y="749806"/>
              </a:moveTo>
              <a:lnTo>
                <a:pt x="131166" y="749806"/>
              </a:lnTo>
              <a:lnTo>
                <a:pt x="131166" y="0"/>
              </a:lnTo>
              <a:lnTo>
                <a:pt x="26233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86157" y="1094525"/>
        <a:ext cx="39718" cy="39718"/>
      </dsp:txXfrm>
    </dsp:sp>
    <dsp:sp modelId="{F9B4E0F3-6645-4520-BB24-FCB2B5FD3520}">
      <dsp:nvSpPr>
        <dsp:cNvPr id="0" name=""/>
        <dsp:cNvSpPr/>
      </dsp:nvSpPr>
      <dsp:spPr>
        <a:xfrm>
          <a:off x="399896" y="1489288"/>
          <a:ext cx="263293" cy="256417"/>
        </a:xfrm>
        <a:custGeom>
          <a:avLst/>
          <a:gdLst/>
          <a:ahLst/>
          <a:cxnLst/>
          <a:rect l="0" t="0" r="0" b="0"/>
          <a:pathLst>
            <a:path>
              <a:moveTo>
                <a:pt x="0" y="256417"/>
              </a:moveTo>
              <a:lnTo>
                <a:pt x="131646" y="256417"/>
              </a:lnTo>
              <a:lnTo>
                <a:pt x="131646" y="0"/>
              </a:lnTo>
              <a:lnTo>
                <a:pt x="26329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2355" y="1608309"/>
        <a:ext cx="18376" cy="18376"/>
      </dsp:txXfrm>
    </dsp:sp>
    <dsp:sp modelId="{F6A31F06-A7E4-4032-A40A-C95F0EBFBC27}">
      <dsp:nvSpPr>
        <dsp:cNvPr id="0" name=""/>
        <dsp:cNvSpPr/>
      </dsp:nvSpPr>
      <dsp:spPr>
        <a:xfrm rot="16200000">
          <a:off x="-852411" y="1545757"/>
          <a:ext cx="2104719" cy="39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常量</a:t>
          </a:r>
        </a:p>
      </dsp:txBody>
      <dsp:txXfrm>
        <a:off x="-852411" y="1545757"/>
        <a:ext cx="2104719" cy="399896"/>
      </dsp:txXfrm>
    </dsp:sp>
    <dsp:sp modelId="{C2AB33E1-03B7-4586-944C-51E13C816E15}">
      <dsp:nvSpPr>
        <dsp:cNvPr id="0" name=""/>
        <dsp:cNvSpPr/>
      </dsp:nvSpPr>
      <dsp:spPr>
        <a:xfrm>
          <a:off x="663189" y="1289339"/>
          <a:ext cx="1311661" cy="39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字面量</a:t>
          </a:r>
        </a:p>
      </dsp:txBody>
      <dsp:txXfrm>
        <a:off x="663189" y="1289339"/>
        <a:ext cx="1311661" cy="399896"/>
      </dsp:txXfrm>
    </dsp:sp>
    <dsp:sp modelId="{8C71FC2D-9567-4117-A33C-E3A585F57861}">
      <dsp:nvSpPr>
        <dsp:cNvPr id="0" name=""/>
        <dsp:cNvSpPr/>
      </dsp:nvSpPr>
      <dsp:spPr>
        <a:xfrm>
          <a:off x="2237183" y="539533"/>
          <a:ext cx="1311661" cy="39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整数常量</a:t>
          </a:r>
        </a:p>
      </dsp:txBody>
      <dsp:txXfrm>
        <a:off x="2237183" y="539533"/>
        <a:ext cx="1311661" cy="399896"/>
      </dsp:txXfrm>
    </dsp:sp>
    <dsp:sp modelId="{2B0DF5EA-6308-4301-A1B4-EF43D574D658}">
      <dsp:nvSpPr>
        <dsp:cNvPr id="0" name=""/>
        <dsp:cNvSpPr/>
      </dsp:nvSpPr>
      <dsp:spPr>
        <a:xfrm>
          <a:off x="2237183" y="1039404"/>
          <a:ext cx="1311661" cy="39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实型常量</a:t>
          </a:r>
        </a:p>
      </dsp:txBody>
      <dsp:txXfrm>
        <a:off x="2237183" y="1039404"/>
        <a:ext cx="1311661" cy="399896"/>
      </dsp:txXfrm>
    </dsp:sp>
    <dsp:sp modelId="{567D3E3D-0BED-47CD-AAC9-6D8654BAB5F6}">
      <dsp:nvSpPr>
        <dsp:cNvPr id="0" name=""/>
        <dsp:cNvSpPr/>
      </dsp:nvSpPr>
      <dsp:spPr>
        <a:xfrm>
          <a:off x="2237183" y="1539275"/>
          <a:ext cx="1311661" cy="39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字符常量</a:t>
          </a:r>
        </a:p>
      </dsp:txBody>
      <dsp:txXfrm>
        <a:off x="2237183" y="1539275"/>
        <a:ext cx="1311661" cy="399896"/>
      </dsp:txXfrm>
    </dsp:sp>
    <dsp:sp modelId="{DEDA0507-C8F6-4519-82CF-775EE439ED54}">
      <dsp:nvSpPr>
        <dsp:cNvPr id="0" name=""/>
        <dsp:cNvSpPr/>
      </dsp:nvSpPr>
      <dsp:spPr>
        <a:xfrm>
          <a:off x="2237183" y="2039146"/>
          <a:ext cx="1311661" cy="39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字符串常量</a:t>
          </a:r>
        </a:p>
      </dsp:txBody>
      <dsp:txXfrm>
        <a:off x="2237183" y="2039146"/>
        <a:ext cx="1311661" cy="399896"/>
      </dsp:txXfrm>
    </dsp:sp>
    <dsp:sp modelId="{B70E7D30-ED45-4111-8913-EACC585A2ECB}">
      <dsp:nvSpPr>
        <dsp:cNvPr id="0" name=""/>
        <dsp:cNvSpPr/>
      </dsp:nvSpPr>
      <dsp:spPr>
        <a:xfrm>
          <a:off x="663189" y="1789210"/>
          <a:ext cx="1311661" cy="39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符号常量</a:t>
          </a:r>
        </a:p>
      </dsp:txBody>
      <dsp:txXfrm>
        <a:off x="663189" y="1789210"/>
        <a:ext cx="1311661" cy="3998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B4960-DD81-487A-87A3-9EF27346C54D}">
      <dsp:nvSpPr>
        <dsp:cNvPr id="0" name=""/>
        <dsp:cNvSpPr/>
      </dsp:nvSpPr>
      <dsp:spPr>
        <a:xfrm rot="5400000">
          <a:off x="-239378" y="242041"/>
          <a:ext cx="1595855" cy="1117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1</a:t>
          </a:r>
          <a:endParaRPr lang="zh-CN" altLang="en-US" sz="3100" kern="1200" dirty="0"/>
        </a:p>
      </dsp:txBody>
      <dsp:txXfrm rot="-5400000">
        <a:off x="1" y="561211"/>
        <a:ext cx="1117098" cy="478757"/>
      </dsp:txXfrm>
    </dsp:sp>
    <dsp:sp modelId="{FC6273B1-E56D-4500-8FC2-DAC9B7F2BD57}">
      <dsp:nvSpPr>
        <dsp:cNvPr id="0" name=""/>
        <dsp:cNvSpPr/>
      </dsp:nvSpPr>
      <dsp:spPr>
        <a:xfrm rot="5400000">
          <a:off x="2164203" y="-1044442"/>
          <a:ext cx="1037305" cy="31315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字符串里面如果有特殊的字符，可以用前面的转义字符来表示，比如： </a:t>
          </a:r>
          <a:r>
            <a:rPr lang="en-US" altLang="zh-CN" sz="1600" kern="1200" dirty="0"/>
            <a:t>“a\</a:t>
          </a:r>
          <a:r>
            <a:rPr lang="en-US" altLang="zh-CN" sz="1600" kern="1200" dirty="0" err="1"/>
            <a:t>nb</a:t>
          </a:r>
          <a:r>
            <a:rPr lang="en-US" altLang="zh-CN" sz="1600" kern="1200" dirty="0"/>
            <a:t>:\”</a:t>
          </a:r>
          <a:r>
            <a:rPr lang="en-US" altLang="zh-CN" sz="1600" kern="1200" dirty="0" err="1"/>
            <a:t>aaa</a:t>
          </a:r>
          <a:r>
            <a:rPr lang="en-US" altLang="zh-CN" sz="1600" kern="1200" dirty="0"/>
            <a:t>\”\n”</a:t>
          </a:r>
          <a:endParaRPr lang="zh-CN" altLang="en-US" sz="1600" kern="1200" dirty="0"/>
        </a:p>
      </dsp:txBody>
      <dsp:txXfrm rot="-5400000">
        <a:off x="1117098" y="53300"/>
        <a:ext cx="3080879" cy="936031"/>
      </dsp:txXfrm>
    </dsp:sp>
    <dsp:sp modelId="{18589771-062F-4B4D-B59E-0E0EEE444EB8}">
      <dsp:nvSpPr>
        <dsp:cNvPr id="0" name=""/>
        <dsp:cNvSpPr/>
      </dsp:nvSpPr>
      <dsp:spPr>
        <a:xfrm rot="5400000">
          <a:off x="-239378" y="1643816"/>
          <a:ext cx="1595855" cy="1117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2</a:t>
          </a:r>
          <a:endParaRPr lang="zh-CN" altLang="en-US" sz="3100" kern="1200" dirty="0"/>
        </a:p>
      </dsp:txBody>
      <dsp:txXfrm rot="-5400000">
        <a:off x="1" y="1962986"/>
        <a:ext cx="1117098" cy="478757"/>
      </dsp:txXfrm>
    </dsp:sp>
    <dsp:sp modelId="{FC751D59-2470-4171-A2F8-A4BE3A0AB507}">
      <dsp:nvSpPr>
        <dsp:cNvPr id="0" name=""/>
        <dsp:cNvSpPr/>
      </dsp:nvSpPr>
      <dsp:spPr>
        <a:xfrm rot="5400000">
          <a:off x="2164203" y="357333"/>
          <a:ext cx="1037305" cy="31315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字符串的保存需要用到字符数组，见后面章节</a:t>
          </a:r>
        </a:p>
      </dsp:txBody>
      <dsp:txXfrm rot="-5400000">
        <a:off x="1117098" y="1455076"/>
        <a:ext cx="3080879" cy="936031"/>
      </dsp:txXfrm>
    </dsp:sp>
    <dsp:sp modelId="{01EAC29A-4814-4648-A7E8-522B9A859A8B}">
      <dsp:nvSpPr>
        <dsp:cNvPr id="0" name=""/>
        <dsp:cNvSpPr/>
      </dsp:nvSpPr>
      <dsp:spPr>
        <a:xfrm rot="5400000">
          <a:off x="-239378" y="3045592"/>
          <a:ext cx="1595855" cy="1117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3</a:t>
          </a:r>
          <a:endParaRPr lang="zh-CN" altLang="en-US" sz="3100" kern="1200" dirty="0"/>
        </a:p>
      </dsp:txBody>
      <dsp:txXfrm rot="-5400000">
        <a:off x="1" y="3364762"/>
        <a:ext cx="1117098" cy="478757"/>
      </dsp:txXfrm>
    </dsp:sp>
    <dsp:sp modelId="{E61E5A2C-96DD-4100-948E-3EDA628196ED}">
      <dsp:nvSpPr>
        <dsp:cNvPr id="0" name=""/>
        <dsp:cNvSpPr/>
      </dsp:nvSpPr>
      <dsp:spPr>
        <a:xfrm rot="5400000">
          <a:off x="2164203" y="1759108"/>
          <a:ext cx="1037305" cy="31315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字符串的操作，</a:t>
          </a:r>
          <a:r>
            <a:rPr lang="en-US" altLang="zh-CN" sz="1600" kern="1200" dirty="0"/>
            <a:t>C</a:t>
          </a:r>
          <a:r>
            <a:rPr lang="zh-CN" altLang="en-US" sz="1600" kern="1200" dirty="0"/>
            <a:t>语言提供了标准库里的丰富函数，需要包含：</a:t>
          </a:r>
          <a:r>
            <a:rPr lang="en-US" altLang="zh-CN" sz="1600" kern="1200" dirty="0" err="1"/>
            <a:t>string.h</a:t>
          </a:r>
          <a:r>
            <a:rPr lang="en-US" altLang="zh-CN" sz="1600" kern="1200" dirty="0"/>
            <a:t> </a:t>
          </a:r>
          <a:r>
            <a:rPr lang="zh-CN" altLang="en-US" sz="1600" kern="1200" dirty="0"/>
            <a:t>头文件进行声明</a:t>
          </a:r>
        </a:p>
      </dsp:txBody>
      <dsp:txXfrm rot="-5400000">
        <a:off x="1117098" y="2856851"/>
        <a:ext cx="3080879" cy="93603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139B4-6084-4A96-8D1A-51B4D03C71D5}">
      <dsp:nvSpPr>
        <dsp:cNvPr id="0" name=""/>
        <dsp:cNvSpPr/>
      </dsp:nvSpPr>
      <dsp:spPr>
        <a:xfrm>
          <a:off x="399896" y="1745706"/>
          <a:ext cx="263293" cy="243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646" y="0"/>
              </a:lnTo>
              <a:lnTo>
                <a:pt x="131646" y="243452"/>
              </a:lnTo>
              <a:lnTo>
                <a:pt x="263293" y="2434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2578" y="1858467"/>
        <a:ext cx="17929" cy="17929"/>
      </dsp:txXfrm>
    </dsp:sp>
    <dsp:sp modelId="{AF23A04B-8D05-4130-810F-DFDC00B09E67}">
      <dsp:nvSpPr>
        <dsp:cNvPr id="0" name=""/>
        <dsp:cNvSpPr/>
      </dsp:nvSpPr>
      <dsp:spPr>
        <a:xfrm>
          <a:off x="1974850" y="1489288"/>
          <a:ext cx="262332" cy="749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166" y="0"/>
              </a:lnTo>
              <a:lnTo>
                <a:pt x="131166" y="749806"/>
              </a:lnTo>
              <a:lnTo>
                <a:pt x="262332" y="7498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86157" y="1844332"/>
        <a:ext cx="39718" cy="39718"/>
      </dsp:txXfrm>
    </dsp:sp>
    <dsp:sp modelId="{66477EF0-A69F-4F67-B9F7-664C16DFBE1D}">
      <dsp:nvSpPr>
        <dsp:cNvPr id="0" name=""/>
        <dsp:cNvSpPr/>
      </dsp:nvSpPr>
      <dsp:spPr>
        <a:xfrm>
          <a:off x="1974850" y="1489288"/>
          <a:ext cx="262332" cy="249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166" y="0"/>
              </a:lnTo>
              <a:lnTo>
                <a:pt x="131166" y="249935"/>
              </a:lnTo>
              <a:lnTo>
                <a:pt x="262332" y="249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96958" y="1605197"/>
        <a:ext cx="18116" cy="18116"/>
      </dsp:txXfrm>
    </dsp:sp>
    <dsp:sp modelId="{D66DA1D7-2A81-4DE6-94F0-D4E679295968}">
      <dsp:nvSpPr>
        <dsp:cNvPr id="0" name=""/>
        <dsp:cNvSpPr/>
      </dsp:nvSpPr>
      <dsp:spPr>
        <a:xfrm>
          <a:off x="1974850" y="1239352"/>
          <a:ext cx="262332" cy="249935"/>
        </a:xfrm>
        <a:custGeom>
          <a:avLst/>
          <a:gdLst/>
          <a:ahLst/>
          <a:cxnLst/>
          <a:rect l="0" t="0" r="0" b="0"/>
          <a:pathLst>
            <a:path>
              <a:moveTo>
                <a:pt x="0" y="249935"/>
              </a:moveTo>
              <a:lnTo>
                <a:pt x="131166" y="249935"/>
              </a:lnTo>
              <a:lnTo>
                <a:pt x="131166" y="0"/>
              </a:lnTo>
              <a:lnTo>
                <a:pt x="26233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96958" y="1355262"/>
        <a:ext cx="18116" cy="18116"/>
      </dsp:txXfrm>
    </dsp:sp>
    <dsp:sp modelId="{06B01C58-AFAC-4B67-8A13-9316BD47C718}">
      <dsp:nvSpPr>
        <dsp:cNvPr id="0" name=""/>
        <dsp:cNvSpPr/>
      </dsp:nvSpPr>
      <dsp:spPr>
        <a:xfrm>
          <a:off x="1974850" y="739481"/>
          <a:ext cx="262332" cy="749806"/>
        </a:xfrm>
        <a:custGeom>
          <a:avLst/>
          <a:gdLst/>
          <a:ahLst/>
          <a:cxnLst/>
          <a:rect l="0" t="0" r="0" b="0"/>
          <a:pathLst>
            <a:path>
              <a:moveTo>
                <a:pt x="0" y="749806"/>
              </a:moveTo>
              <a:lnTo>
                <a:pt x="131166" y="749806"/>
              </a:lnTo>
              <a:lnTo>
                <a:pt x="131166" y="0"/>
              </a:lnTo>
              <a:lnTo>
                <a:pt x="26233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86157" y="1094525"/>
        <a:ext cx="39718" cy="39718"/>
      </dsp:txXfrm>
    </dsp:sp>
    <dsp:sp modelId="{F9B4E0F3-6645-4520-BB24-FCB2B5FD3520}">
      <dsp:nvSpPr>
        <dsp:cNvPr id="0" name=""/>
        <dsp:cNvSpPr/>
      </dsp:nvSpPr>
      <dsp:spPr>
        <a:xfrm>
          <a:off x="399896" y="1489288"/>
          <a:ext cx="263293" cy="256417"/>
        </a:xfrm>
        <a:custGeom>
          <a:avLst/>
          <a:gdLst/>
          <a:ahLst/>
          <a:cxnLst/>
          <a:rect l="0" t="0" r="0" b="0"/>
          <a:pathLst>
            <a:path>
              <a:moveTo>
                <a:pt x="0" y="256417"/>
              </a:moveTo>
              <a:lnTo>
                <a:pt x="131646" y="256417"/>
              </a:lnTo>
              <a:lnTo>
                <a:pt x="131646" y="0"/>
              </a:lnTo>
              <a:lnTo>
                <a:pt x="26329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2355" y="1608309"/>
        <a:ext cx="18376" cy="18376"/>
      </dsp:txXfrm>
    </dsp:sp>
    <dsp:sp modelId="{F6A31F06-A7E4-4032-A40A-C95F0EBFBC27}">
      <dsp:nvSpPr>
        <dsp:cNvPr id="0" name=""/>
        <dsp:cNvSpPr/>
      </dsp:nvSpPr>
      <dsp:spPr>
        <a:xfrm rot="16200000">
          <a:off x="-852411" y="1545757"/>
          <a:ext cx="2104719" cy="39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常量</a:t>
          </a:r>
        </a:p>
      </dsp:txBody>
      <dsp:txXfrm>
        <a:off x="-852411" y="1545757"/>
        <a:ext cx="2104719" cy="399896"/>
      </dsp:txXfrm>
    </dsp:sp>
    <dsp:sp modelId="{C2AB33E1-03B7-4586-944C-51E13C816E15}">
      <dsp:nvSpPr>
        <dsp:cNvPr id="0" name=""/>
        <dsp:cNvSpPr/>
      </dsp:nvSpPr>
      <dsp:spPr>
        <a:xfrm>
          <a:off x="663189" y="1289339"/>
          <a:ext cx="1311661" cy="39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字面量</a:t>
          </a:r>
        </a:p>
      </dsp:txBody>
      <dsp:txXfrm>
        <a:off x="663189" y="1289339"/>
        <a:ext cx="1311661" cy="399896"/>
      </dsp:txXfrm>
    </dsp:sp>
    <dsp:sp modelId="{8C71FC2D-9567-4117-A33C-E3A585F57861}">
      <dsp:nvSpPr>
        <dsp:cNvPr id="0" name=""/>
        <dsp:cNvSpPr/>
      </dsp:nvSpPr>
      <dsp:spPr>
        <a:xfrm>
          <a:off x="2237183" y="539533"/>
          <a:ext cx="1311661" cy="39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整数常量</a:t>
          </a:r>
        </a:p>
      </dsp:txBody>
      <dsp:txXfrm>
        <a:off x="2237183" y="539533"/>
        <a:ext cx="1311661" cy="399896"/>
      </dsp:txXfrm>
    </dsp:sp>
    <dsp:sp modelId="{2B0DF5EA-6308-4301-A1B4-EF43D574D658}">
      <dsp:nvSpPr>
        <dsp:cNvPr id="0" name=""/>
        <dsp:cNvSpPr/>
      </dsp:nvSpPr>
      <dsp:spPr>
        <a:xfrm>
          <a:off x="2237183" y="1039404"/>
          <a:ext cx="1311661" cy="39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实型常量</a:t>
          </a:r>
        </a:p>
      </dsp:txBody>
      <dsp:txXfrm>
        <a:off x="2237183" y="1039404"/>
        <a:ext cx="1311661" cy="399896"/>
      </dsp:txXfrm>
    </dsp:sp>
    <dsp:sp modelId="{567D3E3D-0BED-47CD-AAC9-6D8654BAB5F6}">
      <dsp:nvSpPr>
        <dsp:cNvPr id="0" name=""/>
        <dsp:cNvSpPr/>
      </dsp:nvSpPr>
      <dsp:spPr>
        <a:xfrm>
          <a:off x="2237183" y="1539275"/>
          <a:ext cx="1311661" cy="39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字符常量</a:t>
          </a:r>
        </a:p>
      </dsp:txBody>
      <dsp:txXfrm>
        <a:off x="2237183" y="1539275"/>
        <a:ext cx="1311661" cy="399896"/>
      </dsp:txXfrm>
    </dsp:sp>
    <dsp:sp modelId="{DEDA0507-C8F6-4519-82CF-775EE439ED54}">
      <dsp:nvSpPr>
        <dsp:cNvPr id="0" name=""/>
        <dsp:cNvSpPr/>
      </dsp:nvSpPr>
      <dsp:spPr>
        <a:xfrm>
          <a:off x="2237183" y="2039146"/>
          <a:ext cx="1311661" cy="39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字符串常量</a:t>
          </a:r>
        </a:p>
      </dsp:txBody>
      <dsp:txXfrm>
        <a:off x="2237183" y="2039146"/>
        <a:ext cx="1311661" cy="399896"/>
      </dsp:txXfrm>
    </dsp:sp>
    <dsp:sp modelId="{B70E7D30-ED45-4111-8913-EACC585A2ECB}">
      <dsp:nvSpPr>
        <dsp:cNvPr id="0" name=""/>
        <dsp:cNvSpPr/>
      </dsp:nvSpPr>
      <dsp:spPr>
        <a:xfrm>
          <a:off x="663189" y="1789210"/>
          <a:ext cx="1311661" cy="39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符号常量</a:t>
          </a:r>
        </a:p>
      </dsp:txBody>
      <dsp:txXfrm>
        <a:off x="663189" y="1789210"/>
        <a:ext cx="1311661" cy="399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43199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AE94-E019-4AA3-B86D-409ECF6E8B49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E3F5-EF4E-4233-9B84-F146E3E31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7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AE94-E019-4AA3-B86D-409ECF6E8B49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E3F5-EF4E-4233-9B84-F146E3E31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80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AE94-E019-4AA3-B86D-409ECF6E8B49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E3F5-EF4E-4233-9B84-F146E3E31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1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AE94-E019-4AA3-B86D-409ECF6E8B49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E3F5-EF4E-4233-9B84-F146E3E31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77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AE94-E019-4AA3-B86D-409ECF6E8B49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E3F5-EF4E-4233-9B84-F146E3E31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67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AE94-E019-4AA3-B86D-409ECF6E8B49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E3F5-EF4E-4233-9B84-F146E3E31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AE94-E019-4AA3-B86D-409ECF6E8B49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E3F5-EF4E-4233-9B84-F146E3E31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7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AE94-E019-4AA3-B86D-409ECF6E8B49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E3F5-EF4E-4233-9B84-F146E3E31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22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AE94-E019-4AA3-B86D-409ECF6E8B49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E3F5-EF4E-4233-9B84-F146E3E31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9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AE94-E019-4AA3-B86D-409ECF6E8B49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E3F5-EF4E-4233-9B84-F146E3E31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15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AE94-E019-4AA3-B86D-409ECF6E8B49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E3F5-EF4E-4233-9B84-F146E3E31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16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EAE94-E019-4AA3-B86D-409ECF6E8B49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CE3F5-EF4E-4233-9B84-F146E3E31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38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C690D-6D5E-4F75-9FBA-2912D05FB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语言程序设计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C036C3-F8D9-4B2F-9C1A-344613C56B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第三章 顺序程序设计</a:t>
            </a:r>
          </a:p>
        </p:txBody>
      </p:sp>
    </p:spTree>
    <p:extLst>
      <p:ext uri="{BB962C8B-B14F-4D97-AF65-F5344CB8AC3E}">
        <p14:creationId xmlns:p14="http://schemas.microsoft.com/office/powerpoint/2010/main" val="2448688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虚尾 1">
            <a:extLst>
              <a:ext uri="{FF2B5EF4-FFF2-40B4-BE49-F238E27FC236}">
                <a16:creationId xmlns:a16="http://schemas.microsoft.com/office/drawing/2014/main" id="{FFF458B5-2AAF-4D2D-9A84-655641A65B87}"/>
              </a:ext>
            </a:extLst>
          </p:cNvPr>
          <p:cNvSpPr/>
          <p:nvPr/>
        </p:nvSpPr>
        <p:spPr>
          <a:xfrm>
            <a:off x="423746" y="267629"/>
            <a:ext cx="2408664" cy="947854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3.2 </a:t>
            </a:r>
            <a:r>
              <a:rPr lang="zh-CN" altLang="en-US" dirty="0"/>
              <a:t>常量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2051DF7B-7E11-4928-9C9D-29B83EF7DB3A}"/>
              </a:ext>
            </a:extLst>
          </p:cNvPr>
          <p:cNvGraphicFramePr/>
          <p:nvPr/>
        </p:nvGraphicFramePr>
        <p:xfrm>
          <a:off x="423746" y="1519663"/>
          <a:ext cx="3549805" cy="3331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E98B80F-C789-42AB-BE3C-A56231B76912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 flipV="1">
            <a:off x="4215161" y="3272883"/>
            <a:ext cx="921837" cy="1561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B06B354-53F2-4DC5-A832-026733CE319B}"/>
              </a:ext>
            </a:extLst>
          </p:cNvPr>
          <p:cNvSpPr/>
          <p:nvPr/>
        </p:nvSpPr>
        <p:spPr>
          <a:xfrm>
            <a:off x="2598234" y="2966224"/>
            <a:ext cx="1616927" cy="613317"/>
          </a:xfrm>
          <a:prstGeom prst="roundRect">
            <a:avLst/>
          </a:prstGeom>
          <a:solidFill>
            <a:srgbClr val="00B050">
              <a:alpha val="38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647BE74-E24D-4082-AF36-0483CD06675E}"/>
              </a:ext>
            </a:extLst>
          </p:cNvPr>
          <p:cNvGraphicFramePr>
            <a:graphicFrameLocks noGrp="1"/>
          </p:cNvGraphicFramePr>
          <p:nvPr/>
        </p:nvGraphicFramePr>
        <p:xfrm>
          <a:off x="5136998" y="22860"/>
          <a:ext cx="3980985" cy="6812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657">
                  <a:extLst>
                    <a:ext uri="{9D8B030D-6E8A-4147-A177-3AD203B41FA5}">
                      <a16:colId xmlns:a16="http://schemas.microsoft.com/office/drawing/2014/main" val="412321479"/>
                    </a:ext>
                  </a:extLst>
                </a:gridCol>
                <a:gridCol w="868453">
                  <a:extLst>
                    <a:ext uri="{9D8B030D-6E8A-4147-A177-3AD203B41FA5}">
                      <a16:colId xmlns:a16="http://schemas.microsoft.com/office/drawing/2014/main" val="600857023"/>
                    </a:ext>
                  </a:extLst>
                </a:gridCol>
                <a:gridCol w="2403875">
                  <a:extLst>
                    <a:ext uri="{9D8B030D-6E8A-4147-A177-3AD203B41FA5}">
                      <a16:colId xmlns:a16="http://schemas.microsoft.com/office/drawing/2014/main" val="2674458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转义字符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字符值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例子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7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\’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‘\’’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321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\”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‘\”’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75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\?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‘\?’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09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\\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‘\\’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5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\a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警告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‘\a’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73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\b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退格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‘\b’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44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\f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换页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‘\f’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62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\n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换行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‘\n’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8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\r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回车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‘\r’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4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\t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水平制表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‘\t’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2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\v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垂直制表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‘\v’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030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\</a:t>
                      </a:r>
                      <a:r>
                        <a:rPr lang="en-US" altLang="zh-CN" dirty="0" err="1"/>
                        <a:t>ooo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进制码值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‘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’ 码值是</a:t>
                      </a:r>
                      <a:r>
                        <a:rPr lang="en-US" altLang="zh-CN" dirty="0"/>
                        <a:t>65</a:t>
                      </a:r>
                      <a:r>
                        <a:rPr lang="zh-CN" altLang="en-US" dirty="0"/>
                        <a:t>，用</a:t>
                      </a:r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进制表示：</a:t>
                      </a:r>
                      <a:r>
                        <a:rPr lang="en-US" altLang="zh-CN" dirty="0"/>
                        <a:t>’\101’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167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\</a:t>
                      </a:r>
                      <a:r>
                        <a:rPr lang="en-US" altLang="zh-CN" dirty="0" err="1"/>
                        <a:t>xhhh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r>
                        <a:rPr lang="zh-CN" altLang="en-US" dirty="0"/>
                        <a:t>进制码值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‘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’ 码值是</a:t>
                      </a:r>
                      <a:r>
                        <a:rPr lang="en-US" altLang="zh-CN" dirty="0"/>
                        <a:t>65</a:t>
                      </a:r>
                      <a:r>
                        <a:rPr lang="zh-CN" altLang="en-US" dirty="0"/>
                        <a:t>，用</a:t>
                      </a:r>
                      <a:r>
                        <a:rPr lang="en-US" altLang="zh-CN" dirty="0"/>
                        <a:t>16</a:t>
                      </a:r>
                      <a:r>
                        <a:rPr lang="zh-CN" altLang="en-US" dirty="0"/>
                        <a:t>进制表示：</a:t>
                      </a:r>
                      <a:r>
                        <a:rPr lang="en-US" altLang="zh-CN" dirty="0"/>
                        <a:t>’\x41’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749790"/>
                  </a:ext>
                </a:extLst>
              </a:tr>
            </a:tbl>
          </a:graphicData>
        </a:graphic>
      </p:graphicFrame>
      <p:sp>
        <p:nvSpPr>
          <p:cNvPr id="10" name="流程图: 准备 9">
            <a:extLst>
              <a:ext uri="{FF2B5EF4-FFF2-40B4-BE49-F238E27FC236}">
                <a16:creationId xmlns:a16="http://schemas.microsoft.com/office/drawing/2014/main" id="{404F8970-535A-4905-BF91-938DC8840E8A}"/>
              </a:ext>
            </a:extLst>
          </p:cNvPr>
          <p:cNvSpPr/>
          <p:nvPr/>
        </p:nvSpPr>
        <p:spPr>
          <a:xfrm>
            <a:off x="2858430" y="94786"/>
            <a:ext cx="2252547" cy="646770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转义字符</a:t>
            </a:r>
          </a:p>
        </p:txBody>
      </p:sp>
    </p:spTree>
    <p:extLst>
      <p:ext uri="{BB962C8B-B14F-4D97-AF65-F5344CB8AC3E}">
        <p14:creationId xmlns:p14="http://schemas.microsoft.com/office/powerpoint/2010/main" val="736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虚尾 1">
            <a:extLst>
              <a:ext uri="{FF2B5EF4-FFF2-40B4-BE49-F238E27FC236}">
                <a16:creationId xmlns:a16="http://schemas.microsoft.com/office/drawing/2014/main" id="{FFF458B5-2AAF-4D2D-9A84-655641A65B87}"/>
              </a:ext>
            </a:extLst>
          </p:cNvPr>
          <p:cNvSpPr/>
          <p:nvPr/>
        </p:nvSpPr>
        <p:spPr>
          <a:xfrm>
            <a:off x="423746" y="267629"/>
            <a:ext cx="2408664" cy="947854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3.2 </a:t>
            </a:r>
            <a:r>
              <a:rPr lang="zh-CN" altLang="en-US" dirty="0"/>
              <a:t>常量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2051DF7B-7E11-4928-9C9D-29B83EF7DB3A}"/>
              </a:ext>
            </a:extLst>
          </p:cNvPr>
          <p:cNvGraphicFramePr/>
          <p:nvPr/>
        </p:nvGraphicFramePr>
        <p:xfrm>
          <a:off x="423746" y="1519663"/>
          <a:ext cx="3549805" cy="3331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E98B80F-C789-42AB-BE3C-A56231B76912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4125951" y="3523785"/>
            <a:ext cx="446049" cy="3066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B06B354-53F2-4DC5-A832-026733CE319B}"/>
              </a:ext>
            </a:extLst>
          </p:cNvPr>
          <p:cNvSpPr/>
          <p:nvPr/>
        </p:nvSpPr>
        <p:spPr>
          <a:xfrm>
            <a:off x="2509024" y="3523785"/>
            <a:ext cx="1616927" cy="613317"/>
          </a:xfrm>
          <a:prstGeom prst="roundRect">
            <a:avLst/>
          </a:prstGeom>
          <a:solidFill>
            <a:srgbClr val="00B050">
              <a:alpha val="38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AFF7260B-133F-43D6-8240-98533CB7811A}"/>
              </a:ext>
            </a:extLst>
          </p:cNvPr>
          <p:cNvSpPr/>
          <p:nvPr/>
        </p:nvSpPr>
        <p:spPr>
          <a:xfrm>
            <a:off x="3612995" y="379141"/>
            <a:ext cx="5484061" cy="76129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字符串，在用双引号</a:t>
            </a:r>
            <a:r>
              <a:rPr lang="en-US" altLang="zh-CN" dirty="0"/>
              <a:t>”</a:t>
            </a:r>
            <a:r>
              <a:rPr lang="zh-CN" altLang="en-US" dirty="0"/>
              <a:t>包括起来的内容如</a:t>
            </a:r>
            <a:r>
              <a:rPr lang="en-US" altLang="zh-CN" dirty="0"/>
              <a:t>”Hello”, </a:t>
            </a:r>
            <a:r>
              <a:rPr lang="zh-CN" altLang="en-US" dirty="0"/>
              <a:t>有几点要注意：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67A16A4D-4431-45BF-9807-CC3CC40010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7756269"/>
              </p:ext>
            </p:extLst>
          </p:nvPr>
        </p:nvGraphicFramePr>
        <p:xfrm>
          <a:off x="4572000" y="1382751"/>
          <a:ext cx="4248615" cy="4404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65693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虚尾 1">
            <a:extLst>
              <a:ext uri="{FF2B5EF4-FFF2-40B4-BE49-F238E27FC236}">
                <a16:creationId xmlns:a16="http://schemas.microsoft.com/office/drawing/2014/main" id="{FFF458B5-2AAF-4D2D-9A84-655641A65B87}"/>
              </a:ext>
            </a:extLst>
          </p:cNvPr>
          <p:cNvSpPr/>
          <p:nvPr/>
        </p:nvSpPr>
        <p:spPr>
          <a:xfrm>
            <a:off x="423746" y="267629"/>
            <a:ext cx="2408664" cy="947854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3.2 </a:t>
            </a:r>
            <a:r>
              <a:rPr lang="zh-CN" altLang="en-US" dirty="0"/>
              <a:t>常量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2051DF7B-7E11-4928-9C9D-29B83EF7DB3A}"/>
              </a:ext>
            </a:extLst>
          </p:cNvPr>
          <p:cNvGraphicFramePr/>
          <p:nvPr/>
        </p:nvGraphicFramePr>
        <p:xfrm>
          <a:off x="423746" y="1519663"/>
          <a:ext cx="3549805" cy="3331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E98B80F-C789-42AB-BE3C-A56231B76912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2430967" y="3585118"/>
            <a:ext cx="490653" cy="7527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B06B354-53F2-4DC5-A832-026733CE319B}"/>
              </a:ext>
            </a:extLst>
          </p:cNvPr>
          <p:cNvSpPr/>
          <p:nvPr/>
        </p:nvSpPr>
        <p:spPr>
          <a:xfrm>
            <a:off x="1003611" y="3278459"/>
            <a:ext cx="1427356" cy="613317"/>
          </a:xfrm>
          <a:prstGeom prst="roundRect">
            <a:avLst/>
          </a:prstGeom>
          <a:solidFill>
            <a:srgbClr val="00B050">
              <a:alpha val="38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C11207-FC14-4D6F-AAA8-4BB42BEFC03D}"/>
              </a:ext>
            </a:extLst>
          </p:cNvPr>
          <p:cNvSpPr/>
          <p:nvPr/>
        </p:nvSpPr>
        <p:spPr>
          <a:xfrm>
            <a:off x="2676293" y="4337824"/>
            <a:ext cx="5965902" cy="1851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例：</a:t>
            </a:r>
            <a:endParaRPr lang="en-US" altLang="zh-CN" dirty="0"/>
          </a:p>
          <a:p>
            <a:r>
              <a:rPr lang="en-US" altLang="zh-CN" dirty="0"/>
              <a:t>#define PI 3.14159</a:t>
            </a:r>
          </a:p>
          <a:p>
            <a:endParaRPr lang="en-US" altLang="zh-CN" dirty="0"/>
          </a:p>
          <a:p>
            <a:r>
              <a:rPr lang="zh-CN" altLang="en-US" dirty="0"/>
              <a:t>使用符号常量的好处：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、意义一目了然；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、方便修改。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694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卷形: 水平 1">
            <a:extLst>
              <a:ext uri="{FF2B5EF4-FFF2-40B4-BE49-F238E27FC236}">
                <a16:creationId xmlns:a16="http://schemas.microsoft.com/office/drawing/2014/main" id="{BA6C07A4-1EFD-4F19-903A-B76A4B3B9E6C}"/>
              </a:ext>
            </a:extLst>
          </p:cNvPr>
          <p:cNvSpPr/>
          <p:nvPr/>
        </p:nvSpPr>
        <p:spPr>
          <a:xfrm>
            <a:off x="379141" y="178420"/>
            <a:ext cx="2832410" cy="869795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3.3 </a:t>
            </a:r>
            <a:r>
              <a:rPr lang="zh-CN" altLang="en-US" dirty="0"/>
              <a:t>变量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1292E71A-A652-4B2F-BE0B-8778D88541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233914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04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卷形: 水平 2">
            <a:extLst>
              <a:ext uri="{FF2B5EF4-FFF2-40B4-BE49-F238E27FC236}">
                <a16:creationId xmlns:a16="http://schemas.microsoft.com/office/drawing/2014/main" id="{927AA632-E796-4DCD-99ED-D0EB523EA855}"/>
              </a:ext>
            </a:extLst>
          </p:cNvPr>
          <p:cNvSpPr/>
          <p:nvPr/>
        </p:nvSpPr>
        <p:spPr>
          <a:xfrm>
            <a:off x="333487" y="279699"/>
            <a:ext cx="4356847" cy="1151068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主要内容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954A6F66-5DD7-4133-9816-9E7A7D1FD2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951402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78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虚尾 1">
            <a:extLst>
              <a:ext uri="{FF2B5EF4-FFF2-40B4-BE49-F238E27FC236}">
                <a16:creationId xmlns:a16="http://schemas.microsoft.com/office/drawing/2014/main" id="{AF21C8E3-FC2A-4C8C-804E-406B2A081417}"/>
              </a:ext>
            </a:extLst>
          </p:cNvPr>
          <p:cNvSpPr/>
          <p:nvPr/>
        </p:nvSpPr>
        <p:spPr>
          <a:xfrm>
            <a:off x="247425" y="107576"/>
            <a:ext cx="3883511" cy="115106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3.1 </a:t>
            </a:r>
            <a:r>
              <a:rPr lang="zh-CN" altLang="en-US" dirty="0"/>
              <a:t>数据类型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3D8ACD7-58A2-4F1D-974E-2EE361C8B9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7695325"/>
              </p:ext>
            </p:extLst>
          </p:nvPr>
        </p:nvGraphicFramePr>
        <p:xfrm>
          <a:off x="706419" y="1095786"/>
          <a:ext cx="8039548" cy="5654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759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A9486D5-1BCD-4F63-A7A2-6E1E90C3D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772239"/>
              </p:ext>
            </p:extLst>
          </p:nvPr>
        </p:nvGraphicFramePr>
        <p:xfrm>
          <a:off x="258183" y="152998"/>
          <a:ext cx="8627634" cy="664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0466">
                  <a:extLst>
                    <a:ext uri="{9D8B030D-6E8A-4147-A177-3AD203B41FA5}">
                      <a16:colId xmlns:a16="http://schemas.microsoft.com/office/drawing/2014/main" val="2693669854"/>
                    </a:ext>
                  </a:extLst>
                </a:gridCol>
                <a:gridCol w="946673">
                  <a:extLst>
                    <a:ext uri="{9D8B030D-6E8A-4147-A177-3AD203B41FA5}">
                      <a16:colId xmlns:a16="http://schemas.microsoft.com/office/drawing/2014/main" val="625297339"/>
                    </a:ext>
                  </a:extLst>
                </a:gridCol>
                <a:gridCol w="687304">
                  <a:extLst>
                    <a:ext uri="{9D8B030D-6E8A-4147-A177-3AD203B41FA5}">
                      <a16:colId xmlns:a16="http://schemas.microsoft.com/office/drawing/2014/main" val="1704606285"/>
                    </a:ext>
                  </a:extLst>
                </a:gridCol>
                <a:gridCol w="2206503">
                  <a:extLst>
                    <a:ext uri="{9D8B030D-6E8A-4147-A177-3AD203B41FA5}">
                      <a16:colId xmlns:a16="http://schemas.microsoft.com/office/drawing/2014/main" val="3125330034"/>
                    </a:ext>
                  </a:extLst>
                </a:gridCol>
                <a:gridCol w="2152721">
                  <a:extLst>
                    <a:ext uri="{9D8B030D-6E8A-4147-A177-3AD203B41FA5}">
                      <a16:colId xmlns:a16="http://schemas.microsoft.com/office/drawing/2014/main" val="2413641169"/>
                    </a:ext>
                  </a:extLst>
                </a:gridCol>
                <a:gridCol w="923967">
                  <a:extLst>
                    <a:ext uri="{9D8B030D-6E8A-4147-A177-3AD203B41FA5}">
                      <a16:colId xmlns:a16="http://schemas.microsoft.com/office/drawing/2014/main" val="2425710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/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编译系统位数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内存字节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最小值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最大值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备注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3823224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int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16-bit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-32,768 = -2</a:t>
                      </a:r>
                      <a:r>
                        <a:rPr lang="en-US" altLang="zh-CN" baseline="30000" dirty="0"/>
                        <a:t>15</a:t>
                      </a:r>
                      <a:endParaRPr lang="zh-CN" altLang="en-US" baseline="30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32,767=2</a:t>
                      </a:r>
                      <a:r>
                        <a:rPr lang="en-US" altLang="zh-CN" baseline="30000" dirty="0"/>
                        <a:t>15</a:t>
                      </a:r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dirty="0"/>
                        <a:t>根据不同系统有不同的设定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78459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32-bit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-2,147,483,648=-2</a:t>
                      </a:r>
                      <a:r>
                        <a:rPr lang="en-US" altLang="zh-CN" baseline="30000" dirty="0"/>
                        <a:t>31</a:t>
                      </a:r>
                      <a:endParaRPr lang="zh-CN" altLang="en-US" baseline="30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2,147,483,647=2</a:t>
                      </a:r>
                      <a:r>
                        <a:rPr lang="en-US" altLang="zh-CN" baseline="30000" dirty="0"/>
                        <a:t>31</a:t>
                      </a:r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03690993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64-bit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同上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同上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4234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unsigned int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16-bit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65,535=2</a:t>
                      </a:r>
                      <a:r>
                        <a:rPr lang="en-US" altLang="zh-CN" baseline="30000" dirty="0"/>
                        <a:t>16</a:t>
                      </a:r>
                      <a:endParaRPr lang="zh-CN" altLang="en-US" baseline="30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同上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33946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32-bit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4,294,967,295=2</a:t>
                      </a:r>
                      <a:r>
                        <a:rPr lang="en-US" altLang="zh-CN" baseline="30000" dirty="0"/>
                        <a:t>32</a:t>
                      </a:r>
                      <a:endParaRPr lang="zh-CN" altLang="en-US" baseline="30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5048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64-bit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同上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768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signed 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almost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-128=2</a:t>
                      </a:r>
                      <a:r>
                        <a:rPr lang="en-US" altLang="zh-CN" baseline="30000" dirty="0"/>
                        <a:t>7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127=2</a:t>
                      </a:r>
                      <a:r>
                        <a:rPr lang="en-US" altLang="zh-CN" baseline="30000" dirty="0"/>
                        <a:t>7</a:t>
                      </a:r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char</a:t>
                      </a:r>
                      <a:r>
                        <a:rPr lang="zh-CN" altLang="en-US" sz="1400" dirty="0"/>
                        <a:t>是否</a:t>
                      </a:r>
                      <a:r>
                        <a:rPr lang="en-US" altLang="zh-CN" sz="1400" dirty="0"/>
                        <a:t>signed</a:t>
                      </a:r>
                      <a:r>
                        <a:rPr lang="zh-CN" altLang="en-US" sz="1400" dirty="0"/>
                        <a:t>不定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380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unsigned 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almost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255=2</a:t>
                      </a:r>
                      <a:r>
                        <a:rPr lang="en-US" altLang="zh-CN" baseline="30000" dirty="0"/>
                        <a:t>8</a:t>
                      </a:r>
                      <a:endParaRPr lang="zh-CN" altLang="en-US" baseline="30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6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short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almost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-32,768 = -2</a:t>
                      </a:r>
                      <a:r>
                        <a:rPr lang="en-US" altLang="zh-CN" baseline="30000" dirty="0"/>
                        <a:t>15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32,767=2</a:t>
                      </a:r>
                      <a:r>
                        <a:rPr lang="en-US" altLang="zh-CN" baseline="30000" dirty="0"/>
                        <a:t>15</a:t>
                      </a:r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short</a:t>
                      </a:r>
                      <a:r>
                        <a:rPr lang="zh-CN" altLang="en-US" sz="1400" dirty="0"/>
                        <a:t>是</a:t>
                      </a:r>
                      <a:r>
                        <a:rPr lang="en-US" altLang="zh-CN" sz="1400" dirty="0"/>
                        <a:t>signed</a:t>
                      </a:r>
                      <a:r>
                        <a:rPr lang="zh-CN" altLang="en-US" sz="1400" dirty="0"/>
                        <a:t>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4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unsigned short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almost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65,535=2</a:t>
                      </a:r>
                      <a:r>
                        <a:rPr lang="en-US" altLang="zh-CN" baseline="30000" dirty="0"/>
                        <a:t>16</a:t>
                      </a:r>
                      <a:endParaRPr lang="zh-CN" altLang="en-US" baseline="30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1385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long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16-bit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-2,147,483,648=-2</a:t>
                      </a:r>
                      <a:r>
                        <a:rPr lang="en-US" altLang="zh-CN" baseline="30000" dirty="0"/>
                        <a:t>31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2,147,483,647=2</a:t>
                      </a:r>
                      <a:r>
                        <a:rPr lang="en-US" altLang="zh-CN" baseline="30000" dirty="0"/>
                        <a:t>31</a:t>
                      </a:r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long </a:t>
                      </a:r>
                      <a:r>
                        <a:rPr lang="zh-CN" altLang="en-US" dirty="0"/>
                        <a:t>是</a:t>
                      </a:r>
                      <a:r>
                        <a:rPr lang="en-US" altLang="zh-CN" dirty="0"/>
                        <a:t>signed</a:t>
                      </a:r>
                      <a:r>
                        <a:rPr lang="zh-CN" altLang="en-US" dirty="0"/>
                        <a:t>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6428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32-bit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-2,147,483,648=-2</a:t>
                      </a:r>
                      <a:r>
                        <a:rPr lang="en-US" altLang="zh-CN" baseline="30000" dirty="0"/>
                        <a:t>31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2,147,483,647=2</a:t>
                      </a:r>
                      <a:r>
                        <a:rPr lang="en-US" altLang="zh-CN" baseline="30000" dirty="0"/>
                        <a:t>31</a:t>
                      </a:r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3058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64-bit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-2</a:t>
                      </a:r>
                      <a:r>
                        <a:rPr lang="en-US" altLang="zh-CN" sz="1800" baseline="30000" dirty="0"/>
                        <a:t>63 </a:t>
                      </a:r>
                      <a:r>
                        <a:rPr lang="zh-CN" altLang="en-US" sz="1800" dirty="0"/>
                        <a:t>≈</a:t>
                      </a:r>
                      <a:r>
                        <a:rPr lang="en-US" altLang="zh-CN" sz="1800" dirty="0"/>
                        <a:t>-9</a:t>
                      </a:r>
                      <a:r>
                        <a:rPr lang="zh-CN" altLang="en-US" sz="1800" dirty="0"/>
                        <a:t>*</a:t>
                      </a:r>
                      <a:r>
                        <a:rPr lang="en-US" altLang="zh-CN" sz="1800" dirty="0"/>
                        <a:t>10</a:t>
                      </a:r>
                      <a:r>
                        <a:rPr lang="en-US" altLang="zh-CN" sz="1800" baseline="30000" dirty="0"/>
                        <a:t>18</a:t>
                      </a:r>
                      <a:endParaRPr lang="zh-CN" altLang="en-US" sz="18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r>
                        <a:rPr lang="en-US" altLang="zh-CN" baseline="30000" dirty="0"/>
                        <a:t>63</a:t>
                      </a:r>
                      <a:r>
                        <a:rPr lang="en-US" altLang="zh-CN" dirty="0"/>
                        <a:t>-1 </a:t>
                      </a:r>
                      <a:r>
                        <a:rPr lang="zh-CN" altLang="en-US" dirty="0"/>
                        <a:t>≈ </a:t>
                      </a:r>
                      <a:r>
                        <a:rPr lang="en-US" altLang="zh-CN" dirty="0"/>
                        <a:t>9*10</a:t>
                      </a:r>
                      <a:r>
                        <a:rPr lang="en-US" altLang="zh-CN" baseline="30000" dirty="0"/>
                        <a:t>18</a:t>
                      </a:r>
                      <a:endParaRPr lang="zh-CN" altLang="en-US" baseline="30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79948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unsigned long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16-bit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4,294,967,295=2</a:t>
                      </a:r>
                      <a:r>
                        <a:rPr lang="en-US" altLang="zh-CN" baseline="30000" dirty="0"/>
                        <a:t>32</a:t>
                      </a:r>
                      <a:endParaRPr lang="zh-CN" altLang="en-US" baseline="30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0246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32-bit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4,294,967,295=2</a:t>
                      </a:r>
                      <a:r>
                        <a:rPr lang="en-US" altLang="zh-CN" baseline="30000" dirty="0"/>
                        <a:t>32</a:t>
                      </a:r>
                      <a:endParaRPr lang="zh-CN" altLang="en-US" baseline="30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636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64-bit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r>
                        <a:rPr lang="en-US" altLang="zh-CN" baseline="30000" dirty="0"/>
                        <a:t>64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≈ </a:t>
                      </a:r>
                      <a:r>
                        <a:rPr lang="en-US" altLang="zh-CN" dirty="0"/>
                        <a:t>1.8*10</a:t>
                      </a:r>
                      <a:r>
                        <a:rPr lang="en-US" altLang="zh-CN" baseline="30000" dirty="0"/>
                        <a:t>19</a:t>
                      </a:r>
                      <a:endParaRPr lang="zh-CN" altLang="en-US" baseline="30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008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13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A9486D5-1BCD-4F63-A7A2-6E1E90C3D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296588"/>
              </p:ext>
            </p:extLst>
          </p:nvPr>
        </p:nvGraphicFramePr>
        <p:xfrm>
          <a:off x="258183" y="152998"/>
          <a:ext cx="8627634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0466">
                  <a:extLst>
                    <a:ext uri="{9D8B030D-6E8A-4147-A177-3AD203B41FA5}">
                      <a16:colId xmlns:a16="http://schemas.microsoft.com/office/drawing/2014/main" val="2693669854"/>
                    </a:ext>
                  </a:extLst>
                </a:gridCol>
                <a:gridCol w="946673">
                  <a:extLst>
                    <a:ext uri="{9D8B030D-6E8A-4147-A177-3AD203B41FA5}">
                      <a16:colId xmlns:a16="http://schemas.microsoft.com/office/drawing/2014/main" val="625297339"/>
                    </a:ext>
                  </a:extLst>
                </a:gridCol>
                <a:gridCol w="687304">
                  <a:extLst>
                    <a:ext uri="{9D8B030D-6E8A-4147-A177-3AD203B41FA5}">
                      <a16:colId xmlns:a16="http://schemas.microsoft.com/office/drawing/2014/main" val="1704606285"/>
                    </a:ext>
                  </a:extLst>
                </a:gridCol>
                <a:gridCol w="2206503">
                  <a:extLst>
                    <a:ext uri="{9D8B030D-6E8A-4147-A177-3AD203B41FA5}">
                      <a16:colId xmlns:a16="http://schemas.microsoft.com/office/drawing/2014/main" val="3125330034"/>
                    </a:ext>
                  </a:extLst>
                </a:gridCol>
                <a:gridCol w="2152721">
                  <a:extLst>
                    <a:ext uri="{9D8B030D-6E8A-4147-A177-3AD203B41FA5}">
                      <a16:colId xmlns:a16="http://schemas.microsoft.com/office/drawing/2014/main" val="2413641169"/>
                    </a:ext>
                  </a:extLst>
                </a:gridCol>
                <a:gridCol w="923967">
                  <a:extLst>
                    <a:ext uri="{9D8B030D-6E8A-4147-A177-3AD203B41FA5}">
                      <a16:colId xmlns:a16="http://schemas.microsoft.com/office/drawing/2014/main" val="2425710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/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编译系统位数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内存字节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最小值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最大值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备注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382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long </a:t>
                      </a:r>
                      <a:r>
                        <a:rPr lang="en-US" altLang="zh-CN" dirty="0" err="1"/>
                        <a:t>long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almost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-2</a:t>
                      </a:r>
                      <a:r>
                        <a:rPr lang="en-US" altLang="zh-CN" sz="1800" baseline="30000" dirty="0"/>
                        <a:t>63 </a:t>
                      </a:r>
                      <a:r>
                        <a:rPr lang="zh-CN" altLang="en-US" sz="1800" dirty="0"/>
                        <a:t>≈</a:t>
                      </a:r>
                      <a:r>
                        <a:rPr lang="en-US" altLang="zh-CN" sz="1800" dirty="0"/>
                        <a:t>-9</a:t>
                      </a:r>
                      <a:r>
                        <a:rPr lang="zh-CN" altLang="en-US" sz="1800" dirty="0"/>
                        <a:t>*</a:t>
                      </a:r>
                      <a:r>
                        <a:rPr lang="en-US" altLang="zh-CN" sz="1800" dirty="0"/>
                        <a:t>10</a:t>
                      </a:r>
                      <a:r>
                        <a:rPr lang="en-US" altLang="zh-CN" sz="1800" baseline="30000" dirty="0"/>
                        <a:t>18</a:t>
                      </a:r>
                      <a:endParaRPr lang="zh-CN" altLang="en-US" sz="18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r>
                        <a:rPr lang="en-US" altLang="zh-CN" baseline="30000" dirty="0"/>
                        <a:t>63</a:t>
                      </a:r>
                      <a:r>
                        <a:rPr lang="en-US" altLang="zh-CN" dirty="0"/>
                        <a:t>-1 </a:t>
                      </a:r>
                      <a:r>
                        <a:rPr lang="zh-CN" altLang="en-US" dirty="0"/>
                        <a:t>≈ </a:t>
                      </a:r>
                      <a:r>
                        <a:rPr lang="en-US" altLang="zh-CN" dirty="0"/>
                        <a:t>9*10</a:t>
                      </a:r>
                      <a:r>
                        <a:rPr lang="en-US" altLang="zh-CN" baseline="30000" dirty="0"/>
                        <a:t>18</a:t>
                      </a:r>
                      <a:endParaRPr lang="zh-CN" altLang="en-US" baseline="30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long </a:t>
                      </a:r>
                      <a:r>
                        <a:rPr lang="en-US" altLang="zh-CN" sz="1400" dirty="0" err="1"/>
                        <a:t>long</a:t>
                      </a:r>
                      <a:r>
                        <a:rPr lang="en-US" altLang="zh-CN" sz="1400" dirty="0"/>
                        <a:t> </a:t>
                      </a:r>
                      <a:r>
                        <a:rPr lang="zh-CN" altLang="en-US" sz="1400" dirty="0"/>
                        <a:t>是</a:t>
                      </a:r>
                      <a:r>
                        <a:rPr lang="en-US" altLang="zh-CN" sz="1400" dirty="0"/>
                        <a:t>signed</a:t>
                      </a:r>
                      <a:r>
                        <a:rPr lang="zh-CN" altLang="en-US" sz="1400" dirty="0"/>
                        <a:t>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4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unsigned long </a:t>
                      </a:r>
                      <a:r>
                        <a:rPr lang="en-US" altLang="zh-CN" dirty="0" err="1"/>
                        <a:t>long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almost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r>
                        <a:rPr lang="en-US" altLang="zh-CN" baseline="30000" dirty="0"/>
                        <a:t>64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≈ </a:t>
                      </a:r>
                      <a:r>
                        <a:rPr lang="en-US" altLang="zh-CN" dirty="0"/>
                        <a:t>1.8*10</a:t>
                      </a:r>
                      <a:r>
                        <a:rPr lang="en-US" altLang="zh-CN" baseline="30000" dirty="0"/>
                        <a:t>19</a:t>
                      </a:r>
                      <a:endParaRPr lang="zh-CN" altLang="en-US" baseline="30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13857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A614E2D-83F5-4C89-9386-44AF2B0C2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901104"/>
              </p:ext>
            </p:extLst>
          </p:nvPr>
        </p:nvGraphicFramePr>
        <p:xfrm>
          <a:off x="258183" y="2128518"/>
          <a:ext cx="8627636" cy="1765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2919">
                  <a:extLst>
                    <a:ext uri="{9D8B030D-6E8A-4147-A177-3AD203B41FA5}">
                      <a16:colId xmlns:a16="http://schemas.microsoft.com/office/drawing/2014/main" val="2056079223"/>
                    </a:ext>
                  </a:extLst>
                </a:gridCol>
                <a:gridCol w="947854">
                  <a:extLst>
                    <a:ext uri="{9D8B030D-6E8A-4147-A177-3AD203B41FA5}">
                      <a16:colId xmlns:a16="http://schemas.microsoft.com/office/drawing/2014/main" val="420798690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94457463"/>
                    </a:ext>
                  </a:extLst>
                </a:gridCol>
                <a:gridCol w="4715263">
                  <a:extLst>
                    <a:ext uri="{9D8B030D-6E8A-4147-A177-3AD203B41FA5}">
                      <a16:colId xmlns:a16="http://schemas.microsoft.com/office/drawing/2014/main" val="721265109"/>
                    </a:ext>
                  </a:extLst>
                </a:gridCol>
              </a:tblGrid>
              <a:tr h="441438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有效数字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数值范围（绝对值）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851928"/>
                  </a:ext>
                </a:extLst>
              </a:tr>
              <a:tr h="441438">
                <a:tc>
                  <a:txBody>
                    <a:bodyPr/>
                    <a:lstStyle/>
                    <a:p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0,  1.2*10</a:t>
                      </a:r>
                      <a:r>
                        <a:rPr lang="en-US" altLang="zh-CN" baseline="30000" dirty="0"/>
                        <a:t>-38</a:t>
                      </a:r>
                      <a:r>
                        <a:rPr lang="en-US" altLang="zh-CN" dirty="0"/>
                        <a:t> ~ 3.4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</a:t>
                      </a:r>
                      <a:r>
                        <a:rPr lang="en-US" altLang="zh-CN" baseline="30000" dirty="0"/>
                        <a:t>38</a:t>
                      </a:r>
                      <a:endParaRPr lang="zh-CN" alt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388491"/>
                  </a:ext>
                </a:extLst>
              </a:tr>
              <a:tr h="441438">
                <a:tc>
                  <a:txBody>
                    <a:bodyPr/>
                    <a:lstStyle/>
                    <a:p>
                      <a:r>
                        <a:rPr lang="en-US" altLang="zh-CN" dirty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0,  2.3*10</a:t>
                      </a:r>
                      <a:r>
                        <a:rPr lang="en-US" altLang="zh-CN" baseline="30000" dirty="0"/>
                        <a:t>-308</a:t>
                      </a:r>
                      <a:r>
                        <a:rPr lang="en-US" altLang="zh-CN" dirty="0"/>
                        <a:t> ~ 1.7*10</a:t>
                      </a:r>
                      <a:r>
                        <a:rPr lang="en-US" altLang="zh-CN" baseline="30000" dirty="0"/>
                        <a:t>308</a:t>
                      </a:r>
                      <a:endParaRPr lang="zh-CN" alt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683434"/>
                  </a:ext>
                </a:extLst>
              </a:tr>
              <a:tr h="441438">
                <a:tc>
                  <a:txBody>
                    <a:bodyPr/>
                    <a:lstStyle/>
                    <a:p>
                      <a:r>
                        <a:rPr lang="en-US" altLang="zh-CN" dirty="0"/>
                        <a:t>long 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0,  3.4*10</a:t>
                      </a:r>
                      <a:r>
                        <a:rPr lang="en-US" altLang="zh-CN" baseline="30000" dirty="0"/>
                        <a:t>-4932</a:t>
                      </a:r>
                      <a:r>
                        <a:rPr lang="en-US" altLang="zh-CN" dirty="0"/>
                        <a:t> ~ 1.1*10</a:t>
                      </a:r>
                      <a:r>
                        <a:rPr lang="en-US" altLang="zh-CN" baseline="30000" dirty="0"/>
                        <a:t>4932</a:t>
                      </a:r>
                      <a:endParaRPr lang="zh-CN" alt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449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095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卷形: 水平 2">
            <a:extLst>
              <a:ext uri="{FF2B5EF4-FFF2-40B4-BE49-F238E27FC236}">
                <a16:creationId xmlns:a16="http://schemas.microsoft.com/office/drawing/2014/main" id="{2E781400-DB0D-4058-9D89-7FA6BAC52E4F}"/>
              </a:ext>
            </a:extLst>
          </p:cNvPr>
          <p:cNvSpPr/>
          <p:nvPr/>
        </p:nvSpPr>
        <p:spPr>
          <a:xfrm>
            <a:off x="236669" y="279699"/>
            <a:ext cx="4679576" cy="710005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例</a:t>
            </a:r>
            <a:r>
              <a:rPr lang="en-US" altLang="zh-CN" dirty="0"/>
              <a:t>3-1 </a:t>
            </a:r>
            <a:r>
              <a:rPr lang="zh-CN" altLang="en-US" dirty="0"/>
              <a:t>注意变量类型的取值范围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BB51BA3-787F-44D3-8A30-580D2ADBA7D7}"/>
              </a:ext>
            </a:extLst>
          </p:cNvPr>
          <p:cNvCxnSpPr>
            <a:cxnSpLocks/>
          </p:cNvCxnSpPr>
          <p:nvPr/>
        </p:nvCxnSpPr>
        <p:spPr>
          <a:xfrm>
            <a:off x="1484555" y="4728754"/>
            <a:ext cx="1796527" cy="9381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DC460E3E-900B-402C-AFE9-597D600EFB0B}"/>
              </a:ext>
            </a:extLst>
          </p:cNvPr>
          <p:cNvSpPr/>
          <p:nvPr/>
        </p:nvSpPr>
        <p:spPr>
          <a:xfrm>
            <a:off x="478714" y="989704"/>
            <a:ext cx="7503454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limits.h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indent="268288"/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a = SHRT_MAX+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indent="268288"/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b = USHRT_MAX+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indent="268288"/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"max short = %d 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 SHRT_MAX);</a:t>
            </a:r>
          </a:p>
          <a:p>
            <a:pPr indent="268288"/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"max short + 1 = %d 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 a);</a:t>
            </a:r>
          </a:p>
          <a:p>
            <a:pPr indent="268288"/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"max unsigned short = %d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 USHRT_MAX);</a:t>
            </a:r>
          </a:p>
          <a:p>
            <a:pPr indent="268288"/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"max unsigned short +1 = %d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 b);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69D3EF-2E2B-4D9F-BCC6-6C8982F2C518}"/>
              </a:ext>
            </a:extLst>
          </p:cNvPr>
          <p:cNvSpPr/>
          <p:nvPr/>
        </p:nvSpPr>
        <p:spPr>
          <a:xfrm>
            <a:off x="3410168" y="4851590"/>
            <a:ext cx="45720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en-US" dirty="0"/>
              <a:t>max short = 32767</a:t>
            </a:r>
          </a:p>
          <a:p>
            <a:r>
              <a:rPr lang="zh-CN" altLang="en-US" dirty="0"/>
              <a:t>max short + 1 = -32768</a:t>
            </a:r>
          </a:p>
          <a:p>
            <a:r>
              <a:rPr lang="zh-CN" altLang="en-US" dirty="0"/>
              <a:t>max unsigned short = 65535</a:t>
            </a:r>
          </a:p>
          <a:p>
            <a:r>
              <a:rPr lang="zh-CN" altLang="en-US" dirty="0"/>
              <a:t>max unsigned short +1 = 0</a:t>
            </a:r>
          </a:p>
        </p:txBody>
      </p:sp>
    </p:spTree>
    <p:extLst>
      <p:ext uri="{BB962C8B-B14F-4D97-AF65-F5344CB8AC3E}">
        <p14:creationId xmlns:p14="http://schemas.microsoft.com/office/powerpoint/2010/main" val="189716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虚尾 1">
            <a:extLst>
              <a:ext uri="{FF2B5EF4-FFF2-40B4-BE49-F238E27FC236}">
                <a16:creationId xmlns:a16="http://schemas.microsoft.com/office/drawing/2014/main" id="{FFF458B5-2AAF-4D2D-9A84-655641A65B87}"/>
              </a:ext>
            </a:extLst>
          </p:cNvPr>
          <p:cNvSpPr/>
          <p:nvPr/>
        </p:nvSpPr>
        <p:spPr>
          <a:xfrm>
            <a:off x="423746" y="267629"/>
            <a:ext cx="2408664" cy="947854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3.2 </a:t>
            </a:r>
            <a:r>
              <a:rPr lang="zh-CN" altLang="en-US" dirty="0"/>
              <a:t>常量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2051DF7B-7E11-4928-9C9D-29B83EF7DB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6631521"/>
              </p:ext>
            </p:extLst>
          </p:nvPr>
        </p:nvGraphicFramePr>
        <p:xfrm>
          <a:off x="423746" y="1519663"/>
          <a:ext cx="3549805" cy="3331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BEC3EDA-2477-4E08-945E-15BC6D31D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593556"/>
              </p:ext>
            </p:extLst>
          </p:nvPr>
        </p:nvGraphicFramePr>
        <p:xfrm>
          <a:off x="4404732" y="2667743"/>
          <a:ext cx="445305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9727">
                  <a:extLst>
                    <a:ext uri="{9D8B030D-6E8A-4147-A177-3AD203B41FA5}">
                      <a16:colId xmlns:a16="http://schemas.microsoft.com/office/drawing/2014/main" val="4276658283"/>
                    </a:ext>
                  </a:extLst>
                </a:gridCol>
                <a:gridCol w="3293327">
                  <a:extLst>
                    <a:ext uri="{9D8B030D-6E8A-4147-A177-3AD203B41FA5}">
                      <a16:colId xmlns:a16="http://schemas.microsoft.com/office/drawing/2014/main" val="1324868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示例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意义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34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进制有符号整数</a:t>
                      </a:r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35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-90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进制有符号整数</a:t>
                      </a:r>
                      <a:r>
                        <a:rPr lang="en-US" altLang="zh-CN" dirty="0"/>
                        <a:t>-90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67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90u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进制无符号整数</a:t>
                      </a:r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1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90L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进制长整型有符号整数</a:t>
                      </a:r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2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0132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进制表示，相当于</a:t>
                      </a: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进制</a:t>
                      </a:r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86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0x5A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16</a:t>
                      </a:r>
                      <a:r>
                        <a:rPr lang="zh-CN" altLang="en-US" dirty="0"/>
                        <a:t>进制表示，相当于</a:t>
                      </a: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进制</a:t>
                      </a:r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076053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E98B80F-C789-42AB-BE3C-A56231B76912}"/>
              </a:ext>
            </a:extLst>
          </p:cNvPr>
          <p:cNvCxnSpPr>
            <a:cxnSpLocks/>
            <a:stCxn id="4" idx="0"/>
            <a:endCxn id="7" idx="3"/>
          </p:cNvCxnSpPr>
          <p:nvPr/>
        </p:nvCxnSpPr>
        <p:spPr>
          <a:xfrm flipH="1" flipV="1">
            <a:off x="4215161" y="2191215"/>
            <a:ext cx="2416098" cy="4765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B06B354-53F2-4DC5-A832-026733CE319B}"/>
              </a:ext>
            </a:extLst>
          </p:cNvPr>
          <p:cNvSpPr/>
          <p:nvPr/>
        </p:nvSpPr>
        <p:spPr>
          <a:xfrm>
            <a:off x="2598234" y="1884556"/>
            <a:ext cx="1616927" cy="613317"/>
          </a:xfrm>
          <a:prstGeom prst="roundRect">
            <a:avLst/>
          </a:prstGeom>
          <a:solidFill>
            <a:srgbClr val="00B050">
              <a:alpha val="38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688DE4BC-9A1A-412F-B099-18FF0BC9E8B4}"/>
              </a:ext>
            </a:extLst>
          </p:cNvPr>
          <p:cNvSpPr/>
          <p:nvPr/>
        </p:nvSpPr>
        <p:spPr>
          <a:xfrm>
            <a:off x="3300761" y="423746"/>
            <a:ext cx="5029200" cy="947854"/>
          </a:xfrm>
          <a:prstGeom prst="flowChartProcess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常量：在程序运行期间不会改变。</a:t>
            </a:r>
          </a:p>
        </p:txBody>
      </p:sp>
    </p:spTree>
    <p:extLst>
      <p:ext uri="{BB962C8B-B14F-4D97-AF65-F5344CB8AC3E}">
        <p14:creationId xmlns:p14="http://schemas.microsoft.com/office/powerpoint/2010/main" val="1737628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虚尾 1">
            <a:extLst>
              <a:ext uri="{FF2B5EF4-FFF2-40B4-BE49-F238E27FC236}">
                <a16:creationId xmlns:a16="http://schemas.microsoft.com/office/drawing/2014/main" id="{FFF458B5-2AAF-4D2D-9A84-655641A65B87}"/>
              </a:ext>
            </a:extLst>
          </p:cNvPr>
          <p:cNvSpPr/>
          <p:nvPr/>
        </p:nvSpPr>
        <p:spPr>
          <a:xfrm>
            <a:off x="423746" y="267629"/>
            <a:ext cx="2408664" cy="947854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3.2 </a:t>
            </a:r>
            <a:r>
              <a:rPr lang="zh-CN" altLang="en-US" dirty="0"/>
              <a:t>常量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2051DF7B-7E11-4928-9C9D-29B83EF7DB3A}"/>
              </a:ext>
            </a:extLst>
          </p:cNvPr>
          <p:cNvGraphicFramePr/>
          <p:nvPr/>
        </p:nvGraphicFramePr>
        <p:xfrm>
          <a:off x="423746" y="1519663"/>
          <a:ext cx="3549805" cy="3331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BEC3EDA-2477-4E08-945E-15BC6D31D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675774"/>
              </p:ext>
            </p:extLst>
          </p:nvPr>
        </p:nvGraphicFramePr>
        <p:xfrm>
          <a:off x="4404732" y="2667743"/>
          <a:ext cx="4453054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6995">
                  <a:extLst>
                    <a:ext uri="{9D8B030D-6E8A-4147-A177-3AD203B41FA5}">
                      <a16:colId xmlns:a16="http://schemas.microsoft.com/office/drawing/2014/main" val="4276658283"/>
                    </a:ext>
                  </a:extLst>
                </a:gridCol>
                <a:gridCol w="3126059">
                  <a:extLst>
                    <a:ext uri="{9D8B030D-6E8A-4147-A177-3AD203B41FA5}">
                      <a16:colId xmlns:a16="http://schemas.microsoft.com/office/drawing/2014/main" val="1324868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示例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意义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34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/>
                        <a:t>双精度浮点数据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35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0.15e+1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用科学计数法表示的双精度浮点数据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67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3.14159f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/>
                        <a:t>单精度浮点数据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1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-3.12E-125L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long double</a:t>
                      </a:r>
                      <a:r>
                        <a:rPr lang="zh-CN" altLang="en-US" dirty="0"/>
                        <a:t>类型浮点数据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28596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E98B80F-C789-42AB-BE3C-A56231B76912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H="1" flipV="1">
            <a:off x="4215161" y="2782230"/>
            <a:ext cx="189571" cy="9472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B06B354-53F2-4DC5-A832-026733CE319B}"/>
              </a:ext>
            </a:extLst>
          </p:cNvPr>
          <p:cNvSpPr/>
          <p:nvPr/>
        </p:nvSpPr>
        <p:spPr>
          <a:xfrm>
            <a:off x="2598234" y="2475571"/>
            <a:ext cx="1616927" cy="613317"/>
          </a:xfrm>
          <a:prstGeom prst="roundRect">
            <a:avLst/>
          </a:prstGeom>
          <a:solidFill>
            <a:srgbClr val="00B050">
              <a:alpha val="38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008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虚尾 1">
            <a:extLst>
              <a:ext uri="{FF2B5EF4-FFF2-40B4-BE49-F238E27FC236}">
                <a16:creationId xmlns:a16="http://schemas.microsoft.com/office/drawing/2014/main" id="{FFF458B5-2AAF-4D2D-9A84-655641A65B87}"/>
              </a:ext>
            </a:extLst>
          </p:cNvPr>
          <p:cNvSpPr/>
          <p:nvPr/>
        </p:nvSpPr>
        <p:spPr>
          <a:xfrm>
            <a:off x="423746" y="267629"/>
            <a:ext cx="2408664" cy="947854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3.2 </a:t>
            </a:r>
            <a:r>
              <a:rPr lang="zh-CN" altLang="en-US" dirty="0"/>
              <a:t>常量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2051DF7B-7E11-4928-9C9D-29B83EF7DB3A}"/>
              </a:ext>
            </a:extLst>
          </p:cNvPr>
          <p:cNvGraphicFramePr/>
          <p:nvPr/>
        </p:nvGraphicFramePr>
        <p:xfrm>
          <a:off x="423746" y="1519663"/>
          <a:ext cx="3549805" cy="3331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E98B80F-C789-42AB-BE3C-A56231B76912}"/>
              </a:ext>
            </a:extLst>
          </p:cNvPr>
          <p:cNvCxnSpPr>
            <a:cxnSpLocks/>
            <a:stCxn id="13" idx="2"/>
            <a:endCxn id="7" idx="3"/>
          </p:cNvCxnSpPr>
          <p:nvPr/>
        </p:nvCxnSpPr>
        <p:spPr>
          <a:xfrm flipH="1">
            <a:off x="4215161" y="1694985"/>
            <a:ext cx="1137425" cy="1577898"/>
          </a:xfrm>
          <a:prstGeom prst="straightConnector1">
            <a:avLst/>
          </a:prstGeom>
          <a:ln w="571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B06B354-53F2-4DC5-A832-026733CE319B}"/>
              </a:ext>
            </a:extLst>
          </p:cNvPr>
          <p:cNvSpPr/>
          <p:nvPr/>
        </p:nvSpPr>
        <p:spPr>
          <a:xfrm>
            <a:off x="2598234" y="2966224"/>
            <a:ext cx="1616927" cy="613317"/>
          </a:xfrm>
          <a:prstGeom prst="roundRect">
            <a:avLst/>
          </a:prstGeom>
          <a:solidFill>
            <a:srgbClr val="00B050">
              <a:alpha val="38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流程图: 准备 12">
            <a:extLst>
              <a:ext uri="{FF2B5EF4-FFF2-40B4-BE49-F238E27FC236}">
                <a16:creationId xmlns:a16="http://schemas.microsoft.com/office/drawing/2014/main" id="{2B0A71D1-0031-42E5-B9B6-0A3CA4659F4C}"/>
              </a:ext>
            </a:extLst>
          </p:cNvPr>
          <p:cNvSpPr/>
          <p:nvPr/>
        </p:nvSpPr>
        <p:spPr>
          <a:xfrm>
            <a:off x="4014439" y="167268"/>
            <a:ext cx="2676293" cy="1527717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语言中，用单引号括起来的称为  字符（</a:t>
            </a:r>
            <a:r>
              <a:rPr lang="en-US" altLang="zh-CN" dirty="0"/>
              <a:t>char</a:t>
            </a:r>
            <a:r>
              <a:rPr lang="zh-CN" altLang="en-US" dirty="0"/>
              <a:t>）</a:t>
            </a:r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6AA4B470-787D-4160-9852-99C83A14FC9C}"/>
              </a:ext>
            </a:extLst>
          </p:cNvPr>
          <p:cNvSpPr/>
          <p:nvPr/>
        </p:nvSpPr>
        <p:spPr>
          <a:xfrm>
            <a:off x="6690732" y="1182029"/>
            <a:ext cx="2274849" cy="11485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实际是用字符的某种编码（一般是</a:t>
            </a:r>
            <a:r>
              <a:rPr lang="en-US" altLang="zh-CN" dirty="0"/>
              <a:t>ASCII</a:t>
            </a:r>
            <a:r>
              <a:rPr lang="zh-CN" altLang="en-US" dirty="0"/>
              <a:t>）的码值来保存字符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458F6BF-7D32-44D4-8839-C7AF102191E6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411951" y="1393904"/>
            <a:ext cx="278781" cy="3624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剪去顶角 15">
            <a:extLst>
              <a:ext uri="{FF2B5EF4-FFF2-40B4-BE49-F238E27FC236}">
                <a16:creationId xmlns:a16="http://schemas.microsoft.com/office/drawing/2014/main" id="{908335F3-69D3-42FF-BC6C-90B158CD764C}"/>
              </a:ext>
            </a:extLst>
          </p:cNvPr>
          <p:cNvSpPr/>
          <p:nvPr/>
        </p:nvSpPr>
        <p:spPr>
          <a:xfrm>
            <a:off x="6027236" y="2977377"/>
            <a:ext cx="2966225" cy="1148575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例如：</a:t>
            </a:r>
            <a:endParaRPr lang="en-US" altLang="zh-CN" dirty="0"/>
          </a:p>
          <a:p>
            <a:r>
              <a:rPr lang="en-US" altLang="zh-CN" dirty="0"/>
              <a:t>‘A’ </a:t>
            </a:r>
            <a:r>
              <a:rPr lang="zh-CN" altLang="en-US" dirty="0"/>
              <a:t>实际保存的是</a:t>
            </a:r>
            <a:r>
              <a:rPr lang="en-US" altLang="zh-CN" dirty="0"/>
              <a:t>: 65(ASCII</a:t>
            </a:r>
            <a:r>
              <a:rPr lang="zh-CN" altLang="en-US" dirty="0"/>
              <a:t>码，参考附录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8E75188-6034-4951-A8B4-F6AC59644203}"/>
              </a:ext>
            </a:extLst>
          </p:cNvPr>
          <p:cNvCxnSpPr>
            <a:cxnSpLocks/>
            <a:stCxn id="14" idx="2"/>
            <a:endCxn id="16" idx="3"/>
          </p:cNvCxnSpPr>
          <p:nvPr/>
        </p:nvCxnSpPr>
        <p:spPr>
          <a:xfrm flipH="1">
            <a:off x="7510349" y="2330604"/>
            <a:ext cx="317808" cy="6467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46588808-2304-4782-954F-AC32B225AE65}"/>
              </a:ext>
            </a:extLst>
          </p:cNvPr>
          <p:cNvSpPr/>
          <p:nvPr/>
        </p:nvSpPr>
        <p:spPr>
          <a:xfrm>
            <a:off x="3406697" y="5026102"/>
            <a:ext cx="5542157" cy="1583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所以，有些不太方便用可见符号表示的可以直接用其</a:t>
            </a:r>
            <a:r>
              <a:rPr lang="en-US" altLang="zh-CN" dirty="0"/>
              <a:t>ASCII</a:t>
            </a:r>
            <a:r>
              <a:rPr lang="zh-CN" altLang="en-US" dirty="0"/>
              <a:t>码值表示，比如：</a:t>
            </a:r>
            <a:endParaRPr lang="en-US" altLang="zh-CN" dirty="0"/>
          </a:p>
          <a:p>
            <a:r>
              <a:rPr lang="en-US" altLang="zh-CN" dirty="0"/>
              <a:t>char a = 13 ; /*</a:t>
            </a:r>
            <a:r>
              <a:rPr lang="zh-CN" altLang="en-US" dirty="0"/>
              <a:t>表示换行</a:t>
            </a:r>
            <a:r>
              <a:rPr lang="en-US" altLang="zh-CN" dirty="0"/>
              <a:t>*/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F97F10D-8AFC-4D54-86B6-AA874F47ECAB}"/>
              </a:ext>
            </a:extLst>
          </p:cNvPr>
          <p:cNvCxnSpPr>
            <a:cxnSpLocks/>
            <a:stCxn id="16" idx="1"/>
            <a:endCxn id="18" idx="0"/>
          </p:cNvCxnSpPr>
          <p:nvPr/>
        </p:nvCxnSpPr>
        <p:spPr>
          <a:xfrm flipH="1">
            <a:off x="6177776" y="4125952"/>
            <a:ext cx="1332573" cy="9001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7BBB3CB-B445-40C1-A15A-E4EC15115DEB}"/>
              </a:ext>
            </a:extLst>
          </p:cNvPr>
          <p:cNvSpPr/>
          <p:nvPr/>
        </p:nvSpPr>
        <p:spPr>
          <a:xfrm>
            <a:off x="903249" y="4295698"/>
            <a:ext cx="1839951" cy="20852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如果单引号括起来的有多个字符，只有第一个有效，比如：</a:t>
            </a:r>
            <a:r>
              <a:rPr lang="en-US" altLang="zh-CN" dirty="0"/>
              <a:t>’ab’</a:t>
            </a:r>
            <a:r>
              <a:rPr lang="zh-CN" altLang="en-US" dirty="0"/>
              <a:t>，就相当于</a:t>
            </a:r>
            <a:r>
              <a:rPr lang="en-US" altLang="zh-CN" dirty="0"/>
              <a:t>’a’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B21EE69-D1E1-4716-AE94-E3B848FE086B}"/>
              </a:ext>
            </a:extLst>
          </p:cNvPr>
          <p:cNvCxnSpPr>
            <a:stCxn id="18" idx="2"/>
            <a:endCxn id="20" idx="3"/>
          </p:cNvCxnSpPr>
          <p:nvPr/>
        </p:nvCxnSpPr>
        <p:spPr>
          <a:xfrm flipH="1" flipV="1">
            <a:off x="2743200" y="5338337"/>
            <a:ext cx="663497" cy="4795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48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571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611</TotalTime>
  <Words>885</Words>
  <Application>Microsoft Office PowerPoint</Application>
  <PresentationFormat>全屏显示(4:3)</PresentationFormat>
  <Paragraphs>293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Calibri Light</vt:lpstr>
      <vt:lpstr>Consolas</vt:lpstr>
      <vt:lpstr>Office 主题​​</vt:lpstr>
      <vt:lpstr>C语言程序设计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C语言程序设计</dc:title>
  <dc:creator>dc lin</dc:creator>
  <cp:lastModifiedBy>dc lin</cp:lastModifiedBy>
  <cp:revision>27</cp:revision>
  <dcterms:created xsi:type="dcterms:W3CDTF">2017-12-06T02:46:28Z</dcterms:created>
  <dcterms:modified xsi:type="dcterms:W3CDTF">2017-12-06T12:58:28Z</dcterms:modified>
</cp:coreProperties>
</file>