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60" r:id="rId8"/>
    <p:sldId id="261" r:id="rId9"/>
    <p:sldId id="262" r:id="rId10"/>
    <p:sldId id="263" r:id="rId11"/>
    <p:sldId id="259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F98C-A3B3-4C9A-A42F-E734E936838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963-1742-454C-B619-D0B7CBBB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2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F98C-A3B3-4C9A-A42F-E734E936838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963-1742-454C-B619-D0B7CBBB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F98C-A3B3-4C9A-A42F-E734E936838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963-1742-454C-B619-D0B7CBBB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7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F98C-A3B3-4C9A-A42F-E734E936838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963-1742-454C-B619-D0B7CBBB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0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F98C-A3B3-4C9A-A42F-E734E936838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963-1742-454C-B619-D0B7CBBB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8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F98C-A3B3-4C9A-A42F-E734E936838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963-1742-454C-B619-D0B7CBBB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3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F98C-A3B3-4C9A-A42F-E734E936838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963-1742-454C-B619-D0B7CBBB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F98C-A3B3-4C9A-A42F-E734E936838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963-1742-454C-B619-D0B7CBBB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2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F98C-A3B3-4C9A-A42F-E734E936838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963-1742-454C-B619-D0B7CBBB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F98C-A3B3-4C9A-A42F-E734E936838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963-1742-454C-B619-D0B7CBBB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3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F98C-A3B3-4C9A-A42F-E734E936838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963-1742-454C-B619-D0B7CBBB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6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F98C-A3B3-4C9A-A42F-E734E936838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7963-1742-454C-B619-D0B7CBBB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85910-446C-4D06-880B-BFF8FD4EA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半导体物理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20344-516F-4BCE-95BF-E16F2217B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作业讲评</a:t>
            </a:r>
          </a:p>
        </p:txBody>
      </p:sp>
    </p:spTree>
    <p:extLst>
      <p:ext uri="{BB962C8B-B14F-4D97-AF65-F5344CB8AC3E}">
        <p14:creationId xmlns:p14="http://schemas.microsoft.com/office/powerpoint/2010/main" val="157197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76A493-4A8E-4B31-BD6B-D3135A03A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490537"/>
            <a:ext cx="79914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6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03E48D-8E46-46AE-95F2-CC684B566E63}"/>
              </a:ext>
            </a:extLst>
          </p:cNvPr>
          <p:cNvSpPr/>
          <p:nvPr/>
        </p:nvSpPr>
        <p:spPr>
          <a:xfrm>
            <a:off x="2603862" y="2693126"/>
            <a:ext cx="4302035" cy="1471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第</a:t>
            </a:r>
            <a:r>
              <a:rPr lang="en-US" altLang="zh-CN" sz="6600" dirty="0"/>
              <a:t>6</a:t>
            </a:r>
            <a:r>
              <a:rPr lang="zh-CN" altLang="en-US" sz="66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65547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27F8D1-9E7C-483A-A672-C8398300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609600"/>
            <a:ext cx="8763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3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B87170-133D-4A33-BE56-A5CFDEE2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628650"/>
            <a:ext cx="8763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1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351609-9B1E-448B-8C5C-2FE46628A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28600"/>
            <a:ext cx="87439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0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03E48D-8E46-46AE-95F2-CC684B566E63}"/>
              </a:ext>
            </a:extLst>
          </p:cNvPr>
          <p:cNvSpPr/>
          <p:nvPr/>
        </p:nvSpPr>
        <p:spPr>
          <a:xfrm>
            <a:off x="2603862" y="2693126"/>
            <a:ext cx="4302035" cy="1471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第</a:t>
            </a:r>
            <a:r>
              <a:rPr lang="en-US" altLang="zh-CN" sz="6600" dirty="0"/>
              <a:t>4</a:t>
            </a:r>
            <a:r>
              <a:rPr lang="zh-CN" altLang="en-US" sz="66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54806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801D9E-6902-41A4-B3F0-86D1BA7C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314325"/>
            <a:ext cx="88868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2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9422C5-FC12-4E8A-92E2-10E79B369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623887"/>
            <a:ext cx="88582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7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D537E4-EEE2-4DBC-9924-3407D930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452437"/>
            <a:ext cx="88773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9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03E48D-8E46-46AE-95F2-CC684B566E63}"/>
              </a:ext>
            </a:extLst>
          </p:cNvPr>
          <p:cNvSpPr/>
          <p:nvPr/>
        </p:nvSpPr>
        <p:spPr>
          <a:xfrm>
            <a:off x="2603862" y="2693126"/>
            <a:ext cx="4302035" cy="1471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第</a:t>
            </a:r>
            <a:r>
              <a:rPr lang="en-US" altLang="zh-CN" sz="6600" dirty="0"/>
              <a:t>5</a:t>
            </a:r>
            <a:r>
              <a:rPr lang="zh-CN" altLang="en-US" sz="66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97161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C80308-E1CE-438D-B588-F831AD8CE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66687"/>
            <a:ext cx="88963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9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C7414E-01C1-45E7-ADE1-62F68A3A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552450"/>
            <a:ext cx="88201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2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9F11F7-BEEC-45B5-8B52-2B20EBCE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712"/>
            <a:ext cx="8839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2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12</Words>
  <Application>Microsoft Office PowerPoint</Application>
  <PresentationFormat>全屏显示(4:3)</PresentationFormat>
  <Paragraphs>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华文新魏</vt:lpstr>
      <vt:lpstr>Arial</vt:lpstr>
      <vt:lpstr>Calibri</vt:lpstr>
      <vt:lpstr>Calibri Light</vt:lpstr>
      <vt:lpstr>Office 主题​​</vt:lpstr>
      <vt:lpstr>半导体物理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第4-5-6章作业</dc:title>
  <dc:creator>ldc</dc:creator>
  <cp:lastModifiedBy>ldc</cp:lastModifiedBy>
  <cp:revision>3</cp:revision>
  <dcterms:created xsi:type="dcterms:W3CDTF">2019-01-08T05:01:07Z</dcterms:created>
  <dcterms:modified xsi:type="dcterms:W3CDTF">2019-01-08T05:09:57Z</dcterms:modified>
</cp:coreProperties>
</file>