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8358F-1449-4146-BA39-D2B4602D30F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FD4D7B0-403B-426E-9D85-CB4FE0575B0D}">
      <dgm:prSet phldrT="[文本]"/>
      <dgm:spPr/>
      <dgm:t>
        <a:bodyPr/>
        <a:lstStyle/>
        <a:p>
          <a:r>
            <a:rPr lang="zh-CN" altLang="en-US" dirty="0"/>
            <a:t>可编程逻辑器件：</a:t>
          </a:r>
          <a:r>
            <a:rPr lang="en-US" altLang="zh-CN" dirty="0"/>
            <a:t>PLD</a:t>
          </a:r>
          <a:endParaRPr lang="zh-CN" altLang="en-US" dirty="0"/>
        </a:p>
      </dgm:t>
    </dgm:pt>
    <dgm:pt modelId="{08DEF1A0-B2B1-4071-94E9-DE3CA6494904}" type="parTrans" cxnId="{9677A2AE-FEE3-4A10-A43D-0375A051A644}">
      <dgm:prSet/>
      <dgm:spPr/>
      <dgm:t>
        <a:bodyPr/>
        <a:lstStyle/>
        <a:p>
          <a:endParaRPr lang="zh-CN" altLang="en-US"/>
        </a:p>
      </dgm:t>
    </dgm:pt>
    <dgm:pt modelId="{BD8E75F6-6F6C-4A47-965E-4DDAAE6FC9EC}" type="sibTrans" cxnId="{9677A2AE-FEE3-4A10-A43D-0375A051A644}">
      <dgm:prSet/>
      <dgm:spPr/>
      <dgm:t>
        <a:bodyPr/>
        <a:lstStyle/>
        <a:p>
          <a:endParaRPr lang="zh-CN" altLang="en-US"/>
        </a:p>
      </dgm:t>
    </dgm:pt>
    <dgm:pt modelId="{6BE63835-84CA-45C6-A973-C89BF85749D7}">
      <dgm:prSet phldrT="[文本]"/>
      <dgm:spPr/>
      <dgm:t>
        <a:bodyPr/>
        <a:lstStyle/>
        <a:p>
          <a:r>
            <a:rPr lang="zh-CN" altLang="en-US" dirty="0"/>
            <a:t>简单</a:t>
          </a:r>
          <a:r>
            <a:rPr lang="en-US" altLang="zh-CN" dirty="0"/>
            <a:t>PLD</a:t>
          </a:r>
          <a:endParaRPr lang="zh-CN" altLang="en-US" dirty="0"/>
        </a:p>
      </dgm:t>
    </dgm:pt>
    <dgm:pt modelId="{99E45395-7858-48C1-8F02-2AA3E08CC30D}" type="parTrans" cxnId="{A421E6AC-4984-497C-9640-BA5E274A11DE}">
      <dgm:prSet/>
      <dgm:spPr/>
      <dgm:t>
        <a:bodyPr/>
        <a:lstStyle/>
        <a:p>
          <a:endParaRPr lang="zh-CN" altLang="en-US"/>
        </a:p>
      </dgm:t>
    </dgm:pt>
    <dgm:pt modelId="{5BE19766-FFE0-4826-BCD0-78DB49B1CCE4}" type="sibTrans" cxnId="{A421E6AC-4984-497C-9640-BA5E274A11DE}">
      <dgm:prSet/>
      <dgm:spPr/>
      <dgm:t>
        <a:bodyPr/>
        <a:lstStyle/>
        <a:p>
          <a:endParaRPr lang="zh-CN" altLang="en-US"/>
        </a:p>
      </dgm:t>
    </dgm:pt>
    <dgm:pt modelId="{D19B4A9B-8F66-461F-BF78-C028D0A958B5}">
      <dgm:prSet phldrT="[文本]"/>
      <dgm:spPr/>
      <dgm:t>
        <a:bodyPr/>
        <a:lstStyle/>
        <a:p>
          <a:r>
            <a:rPr lang="zh-CN" altLang="en-US" dirty="0"/>
            <a:t>复杂</a:t>
          </a:r>
          <a:r>
            <a:rPr lang="en-US" altLang="zh-CN" dirty="0"/>
            <a:t>PLD</a:t>
          </a:r>
          <a:endParaRPr lang="zh-CN" altLang="en-US" dirty="0"/>
        </a:p>
      </dgm:t>
    </dgm:pt>
    <dgm:pt modelId="{B6ED79CB-C6DC-42F2-93D3-35A96925CF33}" type="parTrans" cxnId="{64698941-DC41-47DC-921E-A025EC8B7D98}">
      <dgm:prSet/>
      <dgm:spPr/>
      <dgm:t>
        <a:bodyPr/>
        <a:lstStyle/>
        <a:p>
          <a:endParaRPr lang="zh-CN" altLang="en-US"/>
        </a:p>
      </dgm:t>
    </dgm:pt>
    <dgm:pt modelId="{E46BD652-3C59-4D9C-9240-733EDF71D950}" type="sibTrans" cxnId="{64698941-DC41-47DC-921E-A025EC8B7D98}">
      <dgm:prSet/>
      <dgm:spPr/>
      <dgm:t>
        <a:bodyPr/>
        <a:lstStyle/>
        <a:p>
          <a:endParaRPr lang="zh-CN" altLang="en-US"/>
        </a:p>
      </dgm:t>
    </dgm:pt>
    <dgm:pt modelId="{B912A7AA-2063-4470-8276-98F4C50E3A93}">
      <dgm:prSet/>
      <dgm:spPr/>
      <dgm:t>
        <a:bodyPr/>
        <a:lstStyle/>
        <a:p>
          <a:r>
            <a:rPr lang="en-US" altLang="zh-CN" dirty="0"/>
            <a:t>PROM</a:t>
          </a:r>
          <a:r>
            <a:rPr lang="zh-CN" altLang="en-US" dirty="0"/>
            <a:t>：</a:t>
          </a:r>
          <a:r>
            <a:rPr lang="en-US" altLang="en-US" dirty="0"/>
            <a:t>Programmable Read-Only Memory </a:t>
          </a:r>
        </a:p>
        <a:p>
          <a:r>
            <a:rPr lang="zh-CN" altLang="en-US" dirty="0"/>
            <a:t>可编程序只读存储器</a:t>
          </a:r>
        </a:p>
      </dgm:t>
    </dgm:pt>
    <dgm:pt modelId="{93A78083-C4E7-4085-906C-FC5612E22DEC}" type="parTrans" cxnId="{2A93C9A3-CA9B-43DF-A351-4A54CC1D84B6}">
      <dgm:prSet/>
      <dgm:spPr/>
      <dgm:t>
        <a:bodyPr/>
        <a:lstStyle/>
        <a:p>
          <a:endParaRPr lang="zh-CN" altLang="en-US"/>
        </a:p>
      </dgm:t>
    </dgm:pt>
    <dgm:pt modelId="{74923F20-FB3A-48EB-BF45-17E2E97F38DC}" type="sibTrans" cxnId="{2A93C9A3-CA9B-43DF-A351-4A54CC1D84B6}">
      <dgm:prSet/>
      <dgm:spPr/>
      <dgm:t>
        <a:bodyPr/>
        <a:lstStyle/>
        <a:p>
          <a:endParaRPr lang="zh-CN" altLang="en-US"/>
        </a:p>
      </dgm:t>
    </dgm:pt>
    <dgm:pt modelId="{F75621B1-E40C-4F47-A3F6-982FDA4F8050}">
      <dgm:prSet phldrT="[文本]"/>
      <dgm:spPr/>
      <dgm:t>
        <a:bodyPr/>
        <a:lstStyle/>
        <a:p>
          <a:r>
            <a:rPr lang="en-US" altLang="zh-CN" dirty="0"/>
            <a:t>PLA</a:t>
          </a:r>
          <a:r>
            <a:rPr lang="zh-CN" altLang="en-US" dirty="0"/>
            <a:t>：</a:t>
          </a:r>
          <a:r>
            <a:rPr lang="en-US" b="0" i="0" dirty="0"/>
            <a:t>Programmable Logic </a:t>
          </a:r>
        </a:p>
        <a:p>
          <a:r>
            <a:rPr lang="en-US" b="0" i="0" dirty="0"/>
            <a:t>Array</a:t>
          </a:r>
          <a:r>
            <a:rPr lang="zh-CN" altLang="en-US" b="0" i="0" dirty="0"/>
            <a:t>，可编程逻辑阵列</a:t>
          </a:r>
          <a:endParaRPr lang="zh-CN" altLang="en-US" dirty="0"/>
        </a:p>
      </dgm:t>
    </dgm:pt>
    <dgm:pt modelId="{827A3E96-D1B7-4CA4-AFCB-090B08778913}" type="parTrans" cxnId="{A8896955-AD21-42F5-8176-8F2CBB841AF4}">
      <dgm:prSet/>
      <dgm:spPr/>
      <dgm:t>
        <a:bodyPr/>
        <a:lstStyle/>
        <a:p>
          <a:endParaRPr lang="zh-CN" altLang="en-US"/>
        </a:p>
      </dgm:t>
    </dgm:pt>
    <dgm:pt modelId="{00E3A22E-B978-425F-BD85-57A4D75D8689}" type="sibTrans" cxnId="{A8896955-AD21-42F5-8176-8F2CBB841AF4}">
      <dgm:prSet/>
      <dgm:spPr/>
      <dgm:t>
        <a:bodyPr/>
        <a:lstStyle/>
        <a:p>
          <a:endParaRPr lang="zh-CN" altLang="en-US"/>
        </a:p>
      </dgm:t>
    </dgm:pt>
    <dgm:pt modelId="{DEA45735-2A59-40D1-8481-8CE119E44CE6}">
      <dgm:prSet phldrT="[文本]"/>
      <dgm:spPr/>
      <dgm:t>
        <a:bodyPr/>
        <a:lstStyle/>
        <a:p>
          <a:r>
            <a:rPr lang="en-US" altLang="zh-CN" dirty="0"/>
            <a:t>PAL</a:t>
          </a:r>
          <a:r>
            <a:rPr lang="zh-CN" altLang="en-US" dirty="0"/>
            <a:t>：</a:t>
          </a:r>
          <a:r>
            <a:rPr lang="en-US" altLang="en-US" dirty="0"/>
            <a:t>Programmable Array Logic</a:t>
          </a:r>
          <a:r>
            <a:rPr lang="zh-CN" altLang="en-US" dirty="0"/>
            <a:t>，可编程阵列逻辑</a:t>
          </a:r>
        </a:p>
      </dgm:t>
    </dgm:pt>
    <dgm:pt modelId="{1A917DC0-324A-4359-93D6-5DB454894D53}" type="parTrans" cxnId="{1994A4BE-962C-4C81-87D3-E18855F35CE4}">
      <dgm:prSet/>
      <dgm:spPr/>
      <dgm:t>
        <a:bodyPr/>
        <a:lstStyle/>
        <a:p>
          <a:endParaRPr lang="zh-CN" altLang="en-US"/>
        </a:p>
      </dgm:t>
    </dgm:pt>
    <dgm:pt modelId="{D245ABB6-7B71-400C-AEC4-DB7058D98D18}" type="sibTrans" cxnId="{1994A4BE-962C-4C81-87D3-E18855F35CE4}">
      <dgm:prSet/>
      <dgm:spPr/>
      <dgm:t>
        <a:bodyPr/>
        <a:lstStyle/>
        <a:p>
          <a:endParaRPr lang="zh-CN" altLang="en-US"/>
        </a:p>
      </dgm:t>
    </dgm:pt>
    <dgm:pt modelId="{9A1BFEF9-6D96-4A83-AF1B-B2F1DE0ED41F}">
      <dgm:prSet/>
      <dgm:spPr/>
      <dgm:t>
        <a:bodyPr/>
        <a:lstStyle/>
        <a:p>
          <a:r>
            <a:rPr lang="en-US" altLang="zh-CN" dirty="0"/>
            <a:t>GAL</a:t>
          </a:r>
          <a:r>
            <a:rPr lang="zh-CN" altLang="en-US" dirty="0"/>
            <a:t>：</a:t>
          </a:r>
          <a:r>
            <a:rPr lang="en-US" altLang="en-US" dirty="0"/>
            <a:t>Generic Array Logic</a:t>
          </a:r>
        </a:p>
        <a:p>
          <a:r>
            <a:rPr lang="zh-CN" altLang="en-US" dirty="0"/>
            <a:t>通用阵列逻辑</a:t>
          </a:r>
        </a:p>
      </dgm:t>
    </dgm:pt>
    <dgm:pt modelId="{9CAB999E-E46F-4A2D-81B9-7489B264F0E6}" type="parTrans" cxnId="{B96C0A14-AAB2-42A0-9868-20C04D665CF7}">
      <dgm:prSet/>
      <dgm:spPr/>
      <dgm:t>
        <a:bodyPr/>
        <a:lstStyle/>
        <a:p>
          <a:endParaRPr lang="zh-CN" altLang="en-US"/>
        </a:p>
      </dgm:t>
    </dgm:pt>
    <dgm:pt modelId="{003DC191-F5F6-4C79-B83F-282B7BB0CA3B}" type="sibTrans" cxnId="{B96C0A14-AAB2-42A0-9868-20C04D665CF7}">
      <dgm:prSet/>
      <dgm:spPr/>
      <dgm:t>
        <a:bodyPr/>
        <a:lstStyle/>
        <a:p>
          <a:endParaRPr lang="zh-CN" altLang="en-US"/>
        </a:p>
      </dgm:t>
    </dgm:pt>
    <dgm:pt modelId="{61896EB4-25DF-41E4-9EE0-7F8AE996A520}">
      <dgm:prSet phldrT="[文本]"/>
      <dgm:spPr/>
      <dgm:t>
        <a:bodyPr/>
        <a:lstStyle/>
        <a:p>
          <a:r>
            <a:rPr lang="en-US" altLang="zh-CN" dirty="0"/>
            <a:t>CPLD</a:t>
          </a:r>
          <a:r>
            <a:rPr lang="zh-CN" altLang="en-US" dirty="0"/>
            <a:t>：</a:t>
          </a:r>
          <a:r>
            <a:rPr lang="en-US" altLang="en-US" dirty="0"/>
            <a:t>Complex Programmable Logic Device</a:t>
          </a:r>
          <a:r>
            <a:rPr lang="zh-CN" altLang="en-US" dirty="0"/>
            <a:t>，复杂可编程逻辑器件</a:t>
          </a:r>
        </a:p>
      </dgm:t>
    </dgm:pt>
    <dgm:pt modelId="{BF3DED93-1D69-41DB-A002-C103A97374B9}" type="parTrans" cxnId="{9C3E93A7-F65C-4AE6-9F59-CBF4D89BF5B7}">
      <dgm:prSet/>
      <dgm:spPr/>
      <dgm:t>
        <a:bodyPr/>
        <a:lstStyle/>
        <a:p>
          <a:endParaRPr lang="zh-CN" altLang="en-US"/>
        </a:p>
      </dgm:t>
    </dgm:pt>
    <dgm:pt modelId="{05B59FAF-CE83-4A99-AD07-5360F738931B}" type="sibTrans" cxnId="{9C3E93A7-F65C-4AE6-9F59-CBF4D89BF5B7}">
      <dgm:prSet/>
      <dgm:spPr/>
      <dgm:t>
        <a:bodyPr/>
        <a:lstStyle/>
        <a:p>
          <a:endParaRPr lang="zh-CN" altLang="en-US"/>
        </a:p>
      </dgm:t>
    </dgm:pt>
    <dgm:pt modelId="{1DF8B527-7F35-435A-9461-24F5FA54EB9F}">
      <dgm:prSet phldrT="[文本]"/>
      <dgm:spPr/>
      <dgm:t>
        <a:bodyPr/>
        <a:lstStyle/>
        <a:p>
          <a:r>
            <a:rPr lang="en-US" altLang="zh-CN" dirty="0"/>
            <a:t>FPGA</a:t>
          </a:r>
          <a:r>
            <a:rPr lang="zh-CN" altLang="en-US" dirty="0"/>
            <a:t>：</a:t>
          </a:r>
          <a:r>
            <a:rPr lang="en-US" altLang="en-US" dirty="0"/>
            <a:t>Field Programmable Gate Array</a:t>
          </a:r>
          <a:r>
            <a:rPr lang="zh-CN" altLang="en-US" dirty="0"/>
            <a:t>，现场可编程逻辑闸阵列</a:t>
          </a:r>
        </a:p>
      </dgm:t>
    </dgm:pt>
    <dgm:pt modelId="{D38D47B5-9E16-41CE-B689-064209B6F36F}" type="parTrans" cxnId="{A6E0F01E-195B-4375-A14E-17497167664C}">
      <dgm:prSet/>
      <dgm:spPr/>
      <dgm:t>
        <a:bodyPr/>
        <a:lstStyle/>
        <a:p>
          <a:endParaRPr lang="zh-CN" altLang="en-US"/>
        </a:p>
      </dgm:t>
    </dgm:pt>
    <dgm:pt modelId="{60703B90-41FB-4365-BDB3-07F97230A9DB}" type="sibTrans" cxnId="{A6E0F01E-195B-4375-A14E-17497167664C}">
      <dgm:prSet/>
      <dgm:spPr/>
      <dgm:t>
        <a:bodyPr/>
        <a:lstStyle/>
        <a:p>
          <a:endParaRPr lang="zh-CN" altLang="en-US"/>
        </a:p>
      </dgm:t>
    </dgm:pt>
    <dgm:pt modelId="{152DCD70-ACF5-473F-977C-28241781AB30}" type="pres">
      <dgm:prSet presAssocID="{ACC8358F-1449-4146-BA39-D2B4602D30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14A6B7-A819-4A99-9C4C-964988A6BA8B}" type="pres">
      <dgm:prSet presAssocID="{7FD4D7B0-403B-426E-9D85-CB4FE0575B0D}" presName="hierRoot1" presStyleCnt="0">
        <dgm:presLayoutVars>
          <dgm:hierBranch val="init"/>
        </dgm:presLayoutVars>
      </dgm:prSet>
      <dgm:spPr/>
    </dgm:pt>
    <dgm:pt modelId="{BB0CF0BB-3063-4294-A73C-2E0BDACB2837}" type="pres">
      <dgm:prSet presAssocID="{7FD4D7B0-403B-426E-9D85-CB4FE0575B0D}" presName="rootComposite1" presStyleCnt="0"/>
      <dgm:spPr/>
    </dgm:pt>
    <dgm:pt modelId="{E89F2254-C303-41DC-9B44-AF750EA6919C}" type="pres">
      <dgm:prSet presAssocID="{7FD4D7B0-403B-426E-9D85-CB4FE0575B0D}" presName="rootText1" presStyleLbl="node0" presStyleIdx="0" presStyleCnt="1" custScaleX="290024" custLinFactNeighborY="6971">
        <dgm:presLayoutVars>
          <dgm:chPref val="3"/>
        </dgm:presLayoutVars>
      </dgm:prSet>
      <dgm:spPr/>
    </dgm:pt>
    <dgm:pt modelId="{765A13E8-9A90-4743-BFE5-DAB81D6F55BA}" type="pres">
      <dgm:prSet presAssocID="{7FD4D7B0-403B-426E-9D85-CB4FE0575B0D}" presName="rootConnector1" presStyleLbl="node1" presStyleIdx="0" presStyleCnt="0"/>
      <dgm:spPr/>
    </dgm:pt>
    <dgm:pt modelId="{A8099E11-1016-42FE-B417-04FF94AD3BA6}" type="pres">
      <dgm:prSet presAssocID="{7FD4D7B0-403B-426E-9D85-CB4FE0575B0D}" presName="hierChild2" presStyleCnt="0"/>
      <dgm:spPr/>
    </dgm:pt>
    <dgm:pt modelId="{96FA992B-D4AA-4670-8975-3D3D14B214D3}" type="pres">
      <dgm:prSet presAssocID="{99E45395-7858-48C1-8F02-2AA3E08CC30D}" presName="Name37" presStyleLbl="parChTrans1D2" presStyleIdx="0" presStyleCnt="2"/>
      <dgm:spPr/>
    </dgm:pt>
    <dgm:pt modelId="{4426E77D-47A8-4EDA-B155-636B3B645105}" type="pres">
      <dgm:prSet presAssocID="{6BE63835-84CA-45C6-A973-C89BF85749D7}" presName="hierRoot2" presStyleCnt="0">
        <dgm:presLayoutVars>
          <dgm:hierBranch val="init"/>
        </dgm:presLayoutVars>
      </dgm:prSet>
      <dgm:spPr/>
    </dgm:pt>
    <dgm:pt modelId="{536A693E-717A-456D-88A5-D0723253830C}" type="pres">
      <dgm:prSet presAssocID="{6BE63835-84CA-45C6-A973-C89BF85749D7}" presName="rootComposite" presStyleCnt="0"/>
      <dgm:spPr/>
    </dgm:pt>
    <dgm:pt modelId="{C04B42BF-8027-4C05-B5A3-19EFB8AA2E96}" type="pres">
      <dgm:prSet presAssocID="{6BE63835-84CA-45C6-A973-C89BF85749D7}" presName="rootText" presStyleLbl="node2" presStyleIdx="0" presStyleCnt="2">
        <dgm:presLayoutVars>
          <dgm:chPref val="3"/>
        </dgm:presLayoutVars>
      </dgm:prSet>
      <dgm:spPr/>
    </dgm:pt>
    <dgm:pt modelId="{142AA28F-568B-46AD-BE85-400073DADD94}" type="pres">
      <dgm:prSet presAssocID="{6BE63835-84CA-45C6-A973-C89BF85749D7}" presName="rootConnector" presStyleLbl="node2" presStyleIdx="0" presStyleCnt="2"/>
      <dgm:spPr/>
    </dgm:pt>
    <dgm:pt modelId="{8E7C98EB-60A1-4707-9076-842DC25A4D6C}" type="pres">
      <dgm:prSet presAssocID="{6BE63835-84CA-45C6-A973-C89BF85749D7}" presName="hierChild4" presStyleCnt="0"/>
      <dgm:spPr/>
    </dgm:pt>
    <dgm:pt modelId="{CBCC5200-D42B-4C03-8650-48120EA15AB3}" type="pres">
      <dgm:prSet presAssocID="{93A78083-C4E7-4085-906C-FC5612E22DEC}" presName="Name37" presStyleLbl="parChTrans1D3" presStyleIdx="0" presStyleCnt="6"/>
      <dgm:spPr/>
    </dgm:pt>
    <dgm:pt modelId="{D06002B1-B779-4C53-8468-6372A3E2CA74}" type="pres">
      <dgm:prSet presAssocID="{B912A7AA-2063-4470-8276-98F4C50E3A93}" presName="hierRoot2" presStyleCnt="0">
        <dgm:presLayoutVars>
          <dgm:hierBranch val="init"/>
        </dgm:presLayoutVars>
      </dgm:prSet>
      <dgm:spPr/>
    </dgm:pt>
    <dgm:pt modelId="{B3921F5B-D647-4FF9-846A-91434423DA17}" type="pres">
      <dgm:prSet presAssocID="{B912A7AA-2063-4470-8276-98F4C50E3A93}" presName="rootComposite" presStyleCnt="0"/>
      <dgm:spPr/>
    </dgm:pt>
    <dgm:pt modelId="{E4D1FFCF-55C8-4648-AA25-5C0A4C534F8A}" type="pres">
      <dgm:prSet presAssocID="{B912A7AA-2063-4470-8276-98F4C50E3A93}" presName="rootText" presStyleLbl="node3" presStyleIdx="0" presStyleCnt="6" custScaleX="160657" custScaleY="169417" custLinFactX="-100000" custLinFactNeighborX="-152869" custLinFactNeighborY="-40414">
        <dgm:presLayoutVars>
          <dgm:chPref val="3"/>
        </dgm:presLayoutVars>
      </dgm:prSet>
      <dgm:spPr/>
    </dgm:pt>
    <dgm:pt modelId="{F4BEF6F3-E083-4361-A215-CB74B91ED482}" type="pres">
      <dgm:prSet presAssocID="{B912A7AA-2063-4470-8276-98F4C50E3A93}" presName="rootConnector" presStyleLbl="node3" presStyleIdx="0" presStyleCnt="6"/>
      <dgm:spPr/>
    </dgm:pt>
    <dgm:pt modelId="{E10F8B91-7FC6-48FC-8564-D3ACF0414EDD}" type="pres">
      <dgm:prSet presAssocID="{B912A7AA-2063-4470-8276-98F4C50E3A93}" presName="hierChild4" presStyleCnt="0"/>
      <dgm:spPr/>
    </dgm:pt>
    <dgm:pt modelId="{E2EE9F6B-5B87-4CF0-81EF-FDBAFBAB90F8}" type="pres">
      <dgm:prSet presAssocID="{B912A7AA-2063-4470-8276-98F4C50E3A93}" presName="hierChild5" presStyleCnt="0"/>
      <dgm:spPr/>
    </dgm:pt>
    <dgm:pt modelId="{9ED52CAE-CB66-487C-89C2-0377354C3F4F}" type="pres">
      <dgm:prSet presAssocID="{827A3E96-D1B7-4CA4-AFCB-090B08778913}" presName="Name37" presStyleLbl="parChTrans1D3" presStyleIdx="1" presStyleCnt="6"/>
      <dgm:spPr/>
    </dgm:pt>
    <dgm:pt modelId="{3A992B17-BE58-42BD-AF4E-8193844121A7}" type="pres">
      <dgm:prSet presAssocID="{F75621B1-E40C-4F47-A3F6-982FDA4F8050}" presName="hierRoot2" presStyleCnt="0">
        <dgm:presLayoutVars>
          <dgm:hierBranch val="init"/>
        </dgm:presLayoutVars>
      </dgm:prSet>
      <dgm:spPr/>
    </dgm:pt>
    <dgm:pt modelId="{D6559314-960E-43DB-9C99-041B944B63EB}" type="pres">
      <dgm:prSet presAssocID="{F75621B1-E40C-4F47-A3F6-982FDA4F8050}" presName="rootComposite" presStyleCnt="0"/>
      <dgm:spPr/>
    </dgm:pt>
    <dgm:pt modelId="{B357E50B-8E84-4646-8CDF-03823822BD64}" type="pres">
      <dgm:prSet presAssocID="{F75621B1-E40C-4F47-A3F6-982FDA4F8050}" presName="rootText" presStyleLbl="node3" presStyleIdx="1" presStyleCnt="6" custScaleX="180958" custLinFactX="-100000" custLinFactNeighborX="-147088" custLinFactNeighborY="-28923">
        <dgm:presLayoutVars>
          <dgm:chPref val="3"/>
        </dgm:presLayoutVars>
      </dgm:prSet>
      <dgm:spPr/>
    </dgm:pt>
    <dgm:pt modelId="{F70BA0B9-DB02-4092-820B-F9A35A820FB3}" type="pres">
      <dgm:prSet presAssocID="{F75621B1-E40C-4F47-A3F6-982FDA4F8050}" presName="rootConnector" presStyleLbl="node3" presStyleIdx="1" presStyleCnt="6"/>
      <dgm:spPr/>
    </dgm:pt>
    <dgm:pt modelId="{4CBF846E-8D47-4E75-988D-EDBE3411E377}" type="pres">
      <dgm:prSet presAssocID="{F75621B1-E40C-4F47-A3F6-982FDA4F8050}" presName="hierChild4" presStyleCnt="0"/>
      <dgm:spPr/>
    </dgm:pt>
    <dgm:pt modelId="{4DCD6524-4C84-4D7F-9020-DB0C4C25724B}" type="pres">
      <dgm:prSet presAssocID="{F75621B1-E40C-4F47-A3F6-982FDA4F8050}" presName="hierChild5" presStyleCnt="0"/>
      <dgm:spPr/>
    </dgm:pt>
    <dgm:pt modelId="{45DDBF97-7C93-4868-AABC-A0DF1A736D96}" type="pres">
      <dgm:prSet presAssocID="{1A917DC0-324A-4359-93D6-5DB454894D53}" presName="Name37" presStyleLbl="parChTrans1D3" presStyleIdx="2" presStyleCnt="6"/>
      <dgm:spPr/>
    </dgm:pt>
    <dgm:pt modelId="{2FCD7AC3-237A-4D48-AC08-C10152C3419D}" type="pres">
      <dgm:prSet presAssocID="{DEA45735-2A59-40D1-8481-8CE119E44CE6}" presName="hierRoot2" presStyleCnt="0">
        <dgm:presLayoutVars>
          <dgm:hierBranch val="init"/>
        </dgm:presLayoutVars>
      </dgm:prSet>
      <dgm:spPr/>
    </dgm:pt>
    <dgm:pt modelId="{CBE67078-82E0-4D92-97DB-70B8D4262993}" type="pres">
      <dgm:prSet presAssocID="{DEA45735-2A59-40D1-8481-8CE119E44CE6}" presName="rootComposite" presStyleCnt="0"/>
      <dgm:spPr/>
    </dgm:pt>
    <dgm:pt modelId="{51AD62F5-CA03-4469-A177-D096F91F4FA9}" type="pres">
      <dgm:prSet presAssocID="{DEA45735-2A59-40D1-8481-8CE119E44CE6}" presName="rootText" presStyleLbl="node3" presStyleIdx="2" presStyleCnt="6" custScaleX="165092" custLinFactY="-100000" custLinFactNeighborX="91407" custLinFactNeighborY="-120923">
        <dgm:presLayoutVars>
          <dgm:chPref val="3"/>
        </dgm:presLayoutVars>
      </dgm:prSet>
      <dgm:spPr/>
    </dgm:pt>
    <dgm:pt modelId="{8FC7D8A7-589A-4408-90D5-5C010BD53B51}" type="pres">
      <dgm:prSet presAssocID="{DEA45735-2A59-40D1-8481-8CE119E44CE6}" presName="rootConnector" presStyleLbl="node3" presStyleIdx="2" presStyleCnt="6"/>
      <dgm:spPr/>
    </dgm:pt>
    <dgm:pt modelId="{3A9FB76C-E35F-4E92-912C-342286A610FD}" type="pres">
      <dgm:prSet presAssocID="{DEA45735-2A59-40D1-8481-8CE119E44CE6}" presName="hierChild4" presStyleCnt="0"/>
      <dgm:spPr/>
    </dgm:pt>
    <dgm:pt modelId="{010645DE-F010-40E6-B045-46E8C917E60C}" type="pres">
      <dgm:prSet presAssocID="{DEA45735-2A59-40D1-8481-8CE119E44CE6}" presName="hierChild5" presStyleCnt="0"/>
      <dgm:spPr/>
    </dgm:pt>
    <dgm:pt modelId="{D2DF5AFD-5289-4DF0-9467-287E4D996550}" type="pres">
      <dgm:prSet presAssocID="{9CAB999E-E46F-4A2D-81B9-7489B264F0E6}" presName="Name37" presStyleLbl="parChTrans1D3" presStyleIdx="3" presStyleCnt="6"/>
      <dgm:spPr/>
    </dgm:pt>
    <dgm:pt modelId="{D92A253E-456B-43C9-8187-12525A89A787}" type="pres">
      <dgm:prSet presAssocID="{9A1BFEF9-6D96-4A83-AF1B-B2F1DE0ED41F}" presName="hierRoot2" presStyleCnt="0">
        <dgm:presLayoutVars>
          <dgm:hierBranch val="init"/>
        </dgm:presLayoutVars>
      </dgm:prSet>
      <dgm:spPr/>
    </dgm:pt>
    <dgm:pt modelId="{158798FC-EEC3-479C-87AF-BB11F5614091}" type="pres">
      <dgm:prSet presAssocID="{9A1BFEF9-6D96-4A83-AF1B-B2F1DE0ED41F}" presName="rootComposite" presStyleCnt="0"/>
      <dgm:spPr/>
    </dgm:pt>
    <dgm:pt modelId="{E5B5B88E-A1B9-4F93-8FFB-A364228D0EA0}" type="pres">
      <dgm:prSet presAssocID="{9A1BFEF9-6D96-4A83-AF1B-B2F1DE0ED41F}" presName="rootText" presStyleLbl="node3" presStyleIdx="3" presStyleCnt="6" custScaleX="153648" custLinFactY="-213879" custLinFactNeighborX="94021" custLinFactNeighborY="-300000">
        <dgm:presLayoutVars>
          <dgm:chPref val="3"/>
        </dgm:presLayoutVars>
      </dgm:prSet>
      <dgm:spPr/>
    </dgm:pt>
    <dgm:pt modelId="{5F32FC57-D796-47C8-A0A6-106EA912506A}" type="pres">
      <dgm:prSet presAssocID="{9A1BFEF9-6D96-4A83-AF1B-B2F1DE0ED41F}" presName="rootConnector" presStyleLbl="node3" presStyleIdx="3" presStyleCnt="6"/>
      <dgm:spPr/>
    </dgm:pt>
    <dgm:pt modelId="{41D1B422-886C-4892-9F94-7B6576F3849A}" type="pres">
      <dgm:prSet presAssocID="{9A1BFEF9-6D96-4A83-AF1B-B2F1DE0ED41F}" presName="hierChild4" presStyleCnt="0"/>
      <dgm:spPr/>
    </dgm:pt>
    <dgm:pt modelId="{E9211CA5-703A-482A-9685-1C6A95987E3F}" type="pres">
      <dgm:prSet presAssocID="{9A1BFEF9-6D96-4A83-AF1B-B2F1DE0ED41F}" presName="hierChild5" presStyleCnt="0"/>
      <dgm:spPr/>
    </dgm:pt>
    <dgm:pt modelId="{5EB43B4D-D25C-4FF4-9CE1-BD61862E4635}" type="pres">
      <dgm:prSet presAssocID="{6BE63835-84CA-45C6-A973-C89BF85749D7}" presName="hierChild5" presStyleCnt="0"/>
      <dgm:spPr/>
    </dgm:pt>
    <dgm:pt modelId="{22D20162-878D-42E9-864D-E7AFEF0D253F}" type="pres">
      <dgm:prSet presAssocID="{B6ED79CB-C6DC-42F2-93D3-35A96925CF33}" presName="Name37" presStyleLbl="parChTrans1D2" presStyleIdx="1" presStyleCnt="2"/>
      <dgm:spPr/>
    </dgm:pt>
    <dgm:pt modelId="{FB89B66F-373F-4949-BCE7-47685CFE4C14}" type="pres">
      <dgm:prSet presAssocID="{D19B4A9B-8F66-461F-BF78-C028D0A958B5}" presName="hierRoot2" presStyleCnt="0">
        <dgm:presLayoutVars>
          <dgm:hierBranch val="init"/>
        </dgm:presLayoutVars>
      </dgm:prSet>
      <dgm:spPr/>
    </dgm:pt>
    <dgm:pt modelId="{5BD714DB-41B2-4905-9F6B-7AAFD1F1702D}" type="pres">
      <dgm:prSet presAssocID="{D19B4A9B-8F66-461F-BF78-C028D0A958B5}" presName="rootComposite" presStyleCnt="0"/>
      <dgm:spPr/>
    </dgm:pt>
    <dgm:pt modelId="{D412D8B1-A85B-42E5-87AF-5D8E987F0784}" type="pres">
      <dgm:prSet presAssocID="{D19B4A9B-8F66-461F-BF78-C028D0A958B5}" presName="rootText" presStyleLbl="node2" presStyleIdx="1" presStyleCnt="2" custLinFactX="34186" custLinFactNeighborX="100000" custLinFactNeighborY="1742">
        <dgm:presLayoutVars>
          <dgm:chPref val="3"/>
        </dgm:presLayoutVars>
      </dgm:prSet>
      <dgm:spPr/>
    </dgm:pt>
    <dgm:pt modelId="{4F83C46C-BB9F-4B19-BD62-3F95F362B781}" type="pres">
      <dgm:prSet presAssocID="{D19B4A9B-8F66-461F-BF78-C028D0A958B5}" presName="rootConnector" presStyleLbl="node2" presStyleIdx="1" presStyleCnt="2"/>
      <dgm:spPr/>
    </dgm:pt>
    <dgm:pt modelId="{CED9F4BA-14BC-4AA2-B6BC-26F1AD3DFE8F}" type="pres">
      <dgm:prSet presAssocID="{D19B4A9B-8F66-461F-BF78-C028D0A958B5}" presName="hierChild4" presStyleCnt="0"/>
      <dgm:spPr/>
    </dgm:pt>
    <dgm:pt modelId="{5CCF7A74-AE60-49F5-A325-F7485B4AECE5}" type="pres">
      <dgm:prSet presAssocID="{BF3DED93-1D69-41DB-A002-C103A97374B9}" presName="Name37" presStyleLbl="parChTrans1D3" presStyleIdx="4" presStyleCnt="6"/>
      <dgm:spPr/>
    </dgm:pt>
    <dgm:pt modelId="{63E7C169-7F61-4C03-92BF-EB870C32953E}" type="pres">
      <dgm:prSet presAssocID="{61896EB4-25DF-41E4-9EE0-7F8AE996A520}" presName="hierRoot2" presStyleCnt="0">
        <dgm:presLayoutVars>
          <dgm:hierBranch val="init"/>
        </dgm:presLayoutVars>
      </dgm:prSet>
      <dgm:spPr/>
    </dgm:pt>
    <dgm:pt modelId="{E3B200D2-C023-4391-967B-BC35DDFF6304}" type="pres">
      <dgm:prSet presAssocID="{61896EB4-25DF-41E4-9EE0-7F8AE996A520}" presName="rootComposite" presStyleCnt="0"/>
      <dgm:spPr/>
    </dgm:pt>
    <dgm:pt modelId="{D8DC9202-2287-467F-BE51-74651179217F}" type="pres">
      <dgm:prSet presAssocID="{61896EB4-25DF-41E4-9EE0-7F8AE996A520}" presName="rootText" presStyleLbl="node3" presStyleIdx="4" presStyleCnt="6" custScaleX="205175" custLinFactX="34186" custLinFactNeighborX="100000" custLinFactNeighborY="-6971">
        <dgm:presLayoutVars>
          <dgm:chPref val="3"/>
        </dgm:presLayoutVars>
      </dgm:prSet>
      <dgm:spPr/>
    </dgm:pt>
    <dgm:pt modelId="{ADE0D6F4-7245-421E-940A-C02A10D1613A}" type="pres">
      <dgm:prSet presAssocID="{61896EB4-25DF-41E4-9EE0-7F8AE996A520}" presName="rootConnector" presStyleLbl="node3" presStyleIdx="4" presStyleCnt="6"/>
      <dgm:spPr/>
    </dgm:pt>
    <dgm:pt modelId="{84666BAB-648E-4ED1-B75E-CC9D49D082C7}" type="pres">
      <dgm:prSet presAssocID="{61896EB4-25DF-41E4-9EE0-7F8AE996A520}" presName="hierChild4" presStyleCnt="0"/>
      <dgm:spPr/>
    </dgm:pt>
    <dgm:pt modelId="{CDE71348-D9D0-4098-ACBB-7C3D49627DE6}" type="pres">
      <dgm:prSet presAssocID="{61896EB4-25DF-41E4-9EE0-7F8AE996A520}" presName="hierChild5" presStyleCnt="0"/>
      <dgm:spPr/>
    </dgm:pt>
    <dgm:pt modelId="{625CE6E3-3A0F-4DCB-8E9D-49FB103B8E93}" type="pres">
      <dgm:prSet presAssocID="{D38D47B5-9E16-41CE-B689-064209B6F36F}" presName="Name37" presStyleLbl="parChTrans1D3" presStyleIdx="5" presStyleCnt="6"/>
      <dgm:spPr/>
    </dgm:pt>
    <dgm:pt modelId="{C98A4FDD-B815-495D-A818-12904DFE60DF}" type="pres">
      <dgm:prSet presAssocID="{1DF8B527-7F35-435A-9461-24F5FA54EB9F}" presName="hierRoot2" presStyleCnt="0">
        <dgm:presLayoutVars>
          <dgm:hierBranch val="init"/>
        </dgm:presLayoutVars>
      </dgm:prSet>
      <dgm:spPr/>
    </dgm:pt>
    <dgm:pt modelId="{4BEDF06E-C310-40B9-B8D7-465CCD3ED05B}" type="pres">
      <dgm:prSet presAssocID="{1DF8B527-7F35-435A-9461-24F5FA54EB9F}" presName="rootComposite" presStyleCnt="0"/>
      <dgm:spPr/>
    </dgm:pt>
    <dgm:pt modelId="{B1728D60-716B-49A1-A34E-D2449C48CD7A}" type="pres">
      <dgm:prSet presAssocID="{1DF8B527-7F35-435A-9461-24F5FA54EB9F}" presName="rootText" presStyleLbl="node3" presStyleIdx="5" presStyleCnt="6" custScaleX="182313" custLinFactX="29830" custLinFactNeighborX="100000" custLinFactNeighborY="15684">
        <dgm:presLayoutVars>
          <dgm:chPref val="3"/>
        </dgm:presLayoutVars>
      </dgm:prSet>
      <dgm:spPr/>
    </dgm:pt>
    <dgm:pt modelId="{28E16D86-CFA5-40FA-AC03-D4307D9CC384}" type="pres">
      <dgm:prSet presAssocID="{1DF8B527-7F35-435A-9461-24F5FA54EB9F}" presName="rootConnector" presStyleLbl="node3" presStyleIdx="5" presStyleCnt="6"/>
      <dgm:spPr/>
    </dgm:pt>
    <dgm:pt modelId="{18250B4D-D835-43B2-8952-339336BC6CC2}" type="pres">
      <dgm:prSet presAssocID="{1DF8B527-7F35-435A-9461-24F5FA54EB9F}" presName="hierChild4" presStyleCnt="0"/>
      <dgm:spPr/>
    </dgm:pt>
    <dgm:pt modelId="{5CBDF76C-6CAE-4078-A669-78155CFEAB68}" type="pres">
      <dgm:prSet presAssocID="{1DF8B527-7F35-435A-9461-24F5FA54EB9F}" presName="hierChild5" presStyleCnt="0"/>
      <dgm:spPr/>
    </dgm:pt>
    <dgm:pt modelId="{A5FC3B16-F098-4714-9B3C-8751F8DC5E42}" type="pres">
      <dgm:prSet presAssocID="{D19B4A9B-8F66-461F-BF78-C028D0A958B5}" presName="hierChild5" presStyleCnt="0"/>
      <dgm:spPr/>
    </dgm:pt>
    <dgm:pt modelId="{EFCD69B7-2DBD-4FD4-8AE8-3C1B9AB52704}" type="pres">
      <dgm:prSet presAssocID="{7FD4D7B0-403B-426E-9D85-CB4FE0575B0D}" presName="hierChild3" presStyleCnt="0"/>
      <dgm:spPr/>
    </dgm:pt>
  </dgm:ptLst>
  <dgm:cxnLst>
    <dgm:cxn modelId="{B96C0A14-AAB2-42A0-9868-20C04D665CF7}" srcId="{6BE63835-84CA-45C6-A973-C89BF85749D7}" destId="{9A1BFEF9-6D96-4A83-AF1B-B2F1DE0ED41F}" srcOrd="3" destOrd="0" parTransId="{9CAB999E-E46F-4A2D-81B9-7489B264F0E6}" sibTransId="{003DC191-F5F6-4C79-B83F-282B7BB0CA3B}"/>
    <dgm:cxn modelId="{A6E0F01E-195B-4375-A14E-17497167664C}" srcId="{D19B4A9B-8F66-461F-BF78-C028D0A958B5}" destId="{1DF8B527-7F35-435A-9461-24F5FA54EB9F}" srcOrd="1" destOrd="0" parTransId="{D38D47B5-9E16-41CE-B689-064209B6F36F}" sibTransId="{60703B90-41FB-4365-BDB3-07F97230A9DB}"/>
    <dgm:cxn modelId="{5EC8F92E-9CA9-4909-B99E-F23052CF55E6}" type="presOf" srcId="{1A917DC0-324A-4359-93D6-5DB454894D53}" destId="{45DDBF97-7C93-4868-AABC-A0DF1A736D96}" srcOrd="0" destOrd="0" presId="urn:microsoft.com/office/officeart/2005/8/layout/orgChart1"/>
    <dgm:cxn modelId="{67686533-7B11-4FE1-AA0E-8D68B2AAE00B}" type="presOf" srcId="{B912A7AA-2063-4470-8276-98F4C50E3A93}" destId="{F4BEF6F3-E083-4361-A215-CB74B91ED482}" srcOrd="1" destOrd="0" presId="urn:microsoft.com/office/officeart/2005/8/layout/orgChart1"/>
    <dgm:cxn modelId="{B66DC634-AA26-4A0C-BA0D-173A148A8645}" type="presOf" srcId="{B912A7AA-2063-4470-8276-98F4C50E3A93}" destId="{E4D1FFCF-55C8-4648-AA25-5C0A4C534F8A}" srcOrd="0" destOrd="0" presId="urn:microsoft.com/office/officeart/2005/8/layout/orgChart1"/>
    <dgm:cxn modelId="{E76D453C-FD3E-4130-9F25-E6526EB9BD01}" type="presOf" srcId="{61896EB4-25DF-41E4-9EE0-7F8AE996A520}" destId="{D8DC9202-2287-467F-BE51-74651179217F}" srcOrd="0" destOrd="0" presId="urn:microsoft.com/office/officeart/2005/8/layout/orgChart1"/>
    <dgm:cxn modelId="{64698941-DC41-47DC-921E-A025EC8B7D98}" srcId="{7FD4D7B0-403B-426E-9D85-CB4FE0575B0D}" destId="{D19B4A9B-8F66-461F-BF78-C028D0A958B5}" srcOrd="1" destOrd="0" parTransId="{B6ED79CB-C6DC-42F2-93D3-35A96925CF33}" sibTransId="{E46BD652-3C59-4D9C-9240-733EDF71D950}"/>
    <dgm:cxn modelId="{2E319241-C891-40B7-AE7A-8692ABADCD4A}" type="presOf" srcId="{BF3DED93-1D69-41DB-A002-C103A97374B9}" destId="{5CCF7A74-AE60-49F5-A325-F7485B4AECE5}" srcOrd="0" destOrd="0" presId="urn:microsoft.com/office/officeart/2005/8/layout/orgChart1"/>
    <dgm:cxn modelId="{01D96A64-90B2-415B-A3A3-1CBC9535DA76}" type="presOf" srcId="{6BE63835-84CA-45C6-A973-C89BF85749D7}" destId="{142AA28F-568B-46AD-BE85-400073DADD94}" srcOrd="1" destOrd="0" presId="urn:microsoft.com/office/officeart/2005/8/layout/orgChart1"/>
    <dgm:cxn modelId="{834C8644-82E6-4521-AF40-13985C93A7EF}" type="presOf" srcId="{61896EB4-25DF-41E4-9EE0-7F8AE996A520}" destId="{ADE0D6F4-7245-421E-940A-C02A10D1613A}" srcOrd="1" destOrd="0" presId="urn:microsoft.com/office/officeart/2005/8/layout/orgChart1"/>
    <dgm:cxn modelId="{9D1A3969-32F2-4D4B-B244-8BBB2E12DB0A}" type="presOf" srcId="{99E45395-7858-48C1-8F02-2AA3E08CC30D}" destId="{96FA992B-D4AA-4670-8975-3D3D14B214D3}" srcOrd="0" destOrd="0" presId="urn:microsoft.com/office/officeart/2005/8/layout/orgChart1"/>
    <dgm:cxn modelId="{6A528951-AA07-4575-BEA4-D108E2245E8C}" type="presOf" srcId="{9A1BFEF9-6D96-4A83-AF1B-B2F1DE0ED41F}" destId="{E5B5B88E-A1B9-4F93-8FFB-A364228D0EA0}" srcOrd="0" destOrd="0" presId="urn:microsoft.com/office/officeart/2005/8/layout/orgChart1"/>
    <dgm:cxn modelId="{E7BEA273-24CE-49F5-8251-E1DBF70DF168}" type="presOf" srcId="{93A78083-C4E7-4085-906C-FC5612E22DEC}" destId="{CBCC5200-D42B-4C03-8650-48120EA15AB3}" srcOrd="0" destOrd="0" presId="urn:microsoft.com/office/officeart/2005/8/layout/orgChart1"/>
    <dgm:cxn modelId="{A8896955-AD21-42F5-8176-8F2CBB841AF4}" srcId="{6BE63835-84CA-45C6-A973-C89BF85749D7}" destId="{F75621B1-E40C-4F47-A3F6-982FDA4F8050}" srcOrd="1" destOrd="0" parTransId="{827A3E96-D1B7-4CA4-AFCB-090B08778913}" sibTransId="{00E3A22E-B978-425F-BD85-57A4D75D8689}"/>
    <dgm:cxn modelId="{C0900277-2AD9-4B90-BC39-C509D0ACEC60}" type="presOf" srcId="{F75621B1-E40C-4F47-A3F6-982FDA4F8050}" destId="{F70BA0B9-DB02-4092-820B-F9A35A820FB3}" srcOrd="1" destOrd="0" presId="urn:microsoft.com/office/officeart/2005/8/layout/orgChart1"/>
    <dgm:cxn modelId="{80175982-4EAE-4442-8449-E9DEF2335CA3}" type="presOf" srcId="{7FD4D7B0-403B-426E-9D85-CB4FE0575B0D}" destId="{E89F2254-C303-41DC-9B44-AF750EA6919C}" srcOrd="0" destOrd="0" presId="urn:microsoft.com/office/officeart/2005/8/layout/orgChart1"/>
    <dgm:cxn modelId="{6CC37E83-2708-414D-AE4C-0E2D8F9ED8DB}" type="presOf" srcId="{F75621B1-E40C-4F47-A3F6-982FDA4F8050}" destId="{B357E50B-8E84-4646-8CDF-03823822BD64}" srcOrd="0" destOrd="0" presId="urn:microsoft.com/office/officeart/2005/8/layout/orgChart1"/>
    <dgm:cxn modelId="{C812AE87-DB9D-4BFB-94EA-625A264EA968}" type="presOf" srcId="{6BE63835-84CA-45C6-A973-C89BF85749D7}" destId="{C04B42BF-8027-4C05-B5A3-19EFB8AA2E96}" srcOrd="0" destOrd="0" presId="urn:microsoft.com/office/officeart/2005/8/layout/orgChart1"/>
    <dgm:cxn modelId="{A29C939D-2ACE-4A72-ACAF-49E6EDFB8722}" type="presOf" srcId="{DEA45735-2A59-40D1-8481-8CE119E44CE6}" destId="{8FC7D8A7-589A-4408-90D5-5C010BD53B51}" srcOrd="1" destOrd="0" presId="urn:microsoft.com/office/officeart/2005/8/layout/orgChart1"/>
    <dgm:cxn modelId="{83C77CA0-1D0F-4718-9193-6C2B8B5E7072}" type="presOf" srcId="{D19B4A9B-8F66-461F-BF78-C028D0A958B5}" destId="{D412D8B1-A85B-42E5-87AF-5D8E987F0784}" srcOrd="0" destOrd="0" presId="urn:microsoft.com/office/officeart/2005/8/layout/orgChart1"/>
    <dgm:cxn modelId="{92754BA1-322F-4E98-A496-EE858156DEC5}" type="presOf" srcId="{9A1BFEF9-6D96-4A83-AF1B-B2F1DE0ED41F}" destId="{5F32FC57-D796-47C8-A0A6-106EA912506A}" srcOrd="1" destOrd="0" presId="urn:microsoft.com/office/officeart/2005/8/layout/orgChart1"/>
    <dgm:cxn modelId="{2A93C9A3-CA9B-43DF-A351-4A54CC1D84B6}" srcId="{6BE63835-84CA-45C6-A973-C89BF85749D7}" destId="{B912A7AA-2063-4470-8276-98F4C50E3A93}" srcOrd="0" destOrd="0" parTransId="{93A78083-C4E7-4085-906C-FC5612E22DEC}" sibTransId="{74923F20-FB3A-48EB-BF45-17E2E97F38DC}"/>
    <dgm:cxn modelId="{9C3E93A7-F65C-4AE6-9F59-CBF4D89BF5B7}" srcId="{D19B4A9B-8F66-461F-BF78-C028D0A958B5}" destId="{61896EB4-25DF-41E4-9EE0-7F8AE996A520}" srcOrd="0" destOrd="0" parTransId="{BF3DED93-1D69-41DB-A002-C103A97374B9}" sibTransId="{05B59FAF-CE83-4A99-AD07-5360F738931B}"/>
    <dgm:cxn modelId="{893BF1A8-C0E3-41D6-A7B1-315A81BA8BBC}" type="presOf" srcId="{7FD4D7B0-403B-426E-9D85-CB4FE0575B0D}" destId="{765A13E8-9A90-4743-BFE5-DAB81D6F55BA}" srcOrd="1" destOrd="0" presId="urn:microsoft.com/office/officeart/2005/8/layout/orgChart1"/>
    <dgm:cxn modelId="{A421E6AC-4984-497C-9640-BA5E274A11DE}" srcId="{7FD4D7B0-403B-426E-9D85-CB4FE0575B0D}" destId="{6BE63835-84CA-45C6-A973-C89BF85749D7}" srcOrd="0" destOrd="0" parTransId="{99E45395-7858-48C1-8F02-2AA3E08CC30D}" sibTransId="{5BE19766-FFE0-4826-BCD0-78DB49B1CCE4}"/>
    <dgm:cxn modelId="{9677A2AE-FEE3-4A10-A43D-0375A051A644}" srcId="{ACC8358F-1449-4146-BA39-D2B4602D30F9}" destId="{7FD4D7B0-403B-426E-9D85-CB4FE0575B0D}" srcOrd="0" destOrd="0" parTransId="{08DEF1A0-B2B1-4071-94E9-DE3CA6494904}" sibTransId="{BD8E75F6-6F6C-4A47-965E-4DDAAE6FC9EC}"/>
    <dgm:cxn modelId="{5673D6B1-C897-460B-B722-B4836F42989D}" type="presOf" srcId="{D38D47B5-9E16-41CE-B689-064209B6F36F}" destId="{625CE6E3-3A0F-4DCB-8E9D-49FB103B8E93}" srcOrd="0" destOrd="0" presId="urn:microsoft.com/office/officeart/2005/8/layout/orgChart1"/>
    <dgm:cxn modelId="{1994A4BE-962C-4C81-87D3-E18855F35CE4}" srcId="{6BE63835-84CA-45C6-A973-C89BF85749D7}" destId="{DEA45735-2A59-40D1-8481-8CE119E44CE6}" srcOrd="2" destOrd="0" parTransId="{1A917DC0-324A-4359-93D6-5DB454894D53}" sibTransId="{D245ABB6-7B71-400C-AEC4-DB7058D98D18}"/>
    <dgm:cxn modelId="{C200D9BF-E9A1-4807-83BC-99513424C292}" type="presOf" srcId="{1DF8B527-7F35-435A-9461-24F5FA54EB9F}" destId="{28E16D86-CFA5-40FA-AC03-D4307D9CC384}" srcOrd="1" destOrd="0" presId="urn:microsoft.com/office/officeart/2005/8/layout/orgChart1"/>
    <dgm:cxn modelId="{7F3662CA-9882-4629-8A2C-4AF26AB43C61}" type="presOf" srcId="{1DF8B527-7F35-435A-9461-24F5FA54EB9F}" destId="{B1728D60-716B-49A1-A34E-D2449C48CD7A}" srcOrd="0" destOrd="0" presId="urn:microsoft.com/office/officeart/2005/8/layout/orgChart1"/>
    <dgm:cxn modelId="{25F99ECA-2463-4332-9A5D-F29752C7BDF5}" type="presOf" srcId="{827A3E96-D1B7-4CA4-AFCB-090B08778913}" destId="{9ED52CAE-CB66-487C-89C2-0377354C3F4F}" srcOrd="0" destOrd="0" presId="urn:microsoft.com/office/officeart/2005/8/layout/orgChart1"/>
    <dgm:cxn modelId="{153D31D1-AF38-4651-AC6A-E02FAE14D929}" type="presOf" srcId="{D19B4A9B-8F66-461F-BF78-C028D0A958B5}" destId="{4F83C46C-BB9F-4B19-BD62-3F95F362B781}" srcOrd="1" destOrd="0" presId="urn:microsoft.com/office/officeart/2005/8/layout/orgChart1"/>
    <dgm:cxn modelId="{EF7722D7-2987-4AB9-882A-81B98D0065E0}" type="presOf" srcId="{DEA45735-2A59-40D1-8481-8CE119E44CE6}" destId="{51AD62F5-CA03-4469-A177-D096F91F4FA9}" srcOrd="0" destOrd="0" presId="urn:microsoft.com/office/officeart/2005/8/layout/orgChart1"/>
    <dgm:cxn modelId="{361B8BD7-E8D0-4A2B-8D90-84515009E19D}" type="presOf" srcId="{ACC8358F-1449-4146-BA39-D2B4602D30F9}" destId="{152DCD70-ACF5-473F-977C-28241781AB30}" srcOrd="0" destOrd="0" presId="urn:microsoft.com/office/officeart/2005/8/layout/orgChart1"/>
    <dgm:cxn modelId="{50C008D8-2EB4-4852-AE9A-553FAAC24B39}" type="presOf" srcId="{9CAB999E-E46F-4A2D-81B9-7489B264F0E6}" destId="{D2DF5AFD-5289-4DF0-9467-287E4D996550}" srcOrd="0" destOrd="0" presId="urn:microsoft.com/office/officeart/2005/8/layout/orgChart1"/>
    <dgm:cxn modelId="{91B21FF9-88BA-474D-995C-CF0D3C7DEFA2}" type="presOf" srcId="{B6ED79CB-C6DC-42F2-93D3-35A96925CF33}" destId="{22D20162-878D-42E9-864D-E7AFEF0D253F}" srcOrd="0" destOrd="0" presId="urn:microsoft.com/office/officeart/2005/8/layout/orgChart1"/>
    <dgm:cxn modelId="{F39D511F-13C9-4BE7-9F4A-4652AA16EDFF}" type="presParOf" srcId="{152DCD70-ACF5-473F-977C-28241781AB30}" destId="{7A14A6B7-A819-4A99-9C4C-964988A6BA8B}" srcOrd="0" destOrd="0" presId="urn:microsoft.com/office/officeart/2005/8/layout/orgChart1"/>
    <dgm:cxn modelId="{3BAADA93-254A-4287-884B-A185D351F922}" type="presParOf" srcId="{7A14A6B7-A819-4A99-9C4C-964988A6BA8B}" destId="{BB0CF0BB-3063-4294-A73C-2E0BDACB2837}" srcOrd="0" destOrd="0" presId="urn:microsoft.com/office/officeart/2005/8/layout/orgChart1"/>
    <dgm:cxn modelId="{1017C2C5-48F6-47F1-9304-740BD933D38D}" type="presParOf" srcId="{BB0CF0BB-3063-4294-A73C-2E0BDACB2837}" destId="{E89F2254-C303-41DC-9B44-AF750EA6919C}" srcOrd="0" destOrd="0" presId="urn:microsoft.com/office/officeart/2005/8/layout/orgChart1"/>
    <dgm:cxn modelId="{FD24CDF6-1AF5-46EB-89EA-0D6BD34C2055}" type="presParOf" srcId="{BB0CF0BB-3063-4294-A73C-2E0BDACB2837}" destId="{765A13E8-9A90-4743-BFE5-DAB81D6F55BA}" srcOrd="1" destOrd="0" presId="urn:microsoft.com/office/officeart/2005/8/layout/orgChart1"/>
    <dgm:cxn modelId="{15C7360E-8CCA-4D3F-B210-197AAAC0494C}" type="presParOf" srcId="{7A14A6B7-A819-4A99-9C4C-964988A6BA8B}" destId="{A8099E11-1016-42FE-B417-04FF94AD3BA6}" srcOrd="1" destOrd="0" presId="urn:microsoft.com/office/officeart/2005/8/layout/orgChart1"/>
    <dgm:cxn modelId="{ABD42019-C20D-4EA7-A35D-93B58FB9CE72}" type="presParOf" srcId="{A8099E11-1016-42FE-B417-04FF94AD3BA6}" destId="{96FA992B-D4AA-4670-8975-3D3D14B214D3}" srcOrd="0" destOrd="0" presId="urn:microsoft.com/office/officeart/2005/8/layout/orgChart1"/>
    <dgm:cxn modelId="{89F4DA83-B651-48AB-968A-0BF304D18BD6}" type="presParOf" srcId="{A8099E11-1016-42FE-B417-04FF94AD3BA6}" destId="{4426E77D-47A8-4EDA-B155-636B3B645105}" srcOrd="1" destOrd="0" presId="urn:microsoft.com/office/officeart/2005/8/layout/orgChart1"/>
    <dgm:cxn modelId="{9F1A76B6-EA3A-4CB6-BFDB-0EBFF5AFE97B}" type="presParOf" srcId="{4426E77D-47A8-4EDA-B155-636B3B645105}" destId="{536A693E-717A-456D-88A5-D0723253830C}" srcOrd="0" destOrd="0" presId="urn:microsoft.com/office/officeart/2005/8/layout/orgChart1"/>
    <dgm:cxn modelId="{73C1CA4E-6DAA-4AED-83FA-D35EB281B75B}" type="presParOf" srcId="{536A693E-717A-456D-88A5-D0723253830C}" destId="{C04B42BF-8027-4C05-B5A3-19EFB8AA2E96}" srcOrd="0" destOrd="0" presId="urn:microsoft.com/office/officeart/2005/8/layout/orgChart1"/>
    <dgm:cxn modelId="{CCA27C17-2F30-41AF-8BD6-59C206DC037E}" type="presParOf" srcId="{536A693E-717A-456D-88A5-D0723253830C}" destId="{142AA28F-568B-46AD-BE85-400073DADD94}" srcOrd="1" destOrd="0" presId="urn:microsoft.com/office/officeart/2005/8/layout/orgChart1"/>
    <dgm:cxn modelId="{68DC1ED8-1751-4D80-A9C1-EAC8A74CBE1B}" type="presParOf" srcId="{4426E77D-47A8-4EDA-B155-636B3B645105}" destId="{8E7C98EB-60A1-4707-9076-842DC25A4D6C}" srcOrd="1" destOrd="0" presId="urn:microsoft.com/office/officeart/2005/8/layout/orgChart1"/>
    <dgm:cxn modelId="{A5FC3D7A-756E-44F2-BA46-B60AFBA60B33}" type="presParOf" srcId="{8E7C98EB-60A1-4707-9076-842DC25A4D6C}" destId="{CBCC5200-D42B-4C03-8650-48120EA15AB3}" srcOrd="0" destOrd="0" presId="urn:microsoft.com/office/officeart/2005/8/layout/orgChart1"/>
    <dgm:cxn modelId="{E35F884E-9D04-4B13-AF03-33E6A400C8E8}" type="presParOf" srcId="{8E7C98EB-60A1-4707-9076-842DC25A4D6C}" destId="{D06002B1-B779-4C53-8468-6372A3E2CA74}" srcOrd="1" destOrd="0" presId="urn:microsoft.com/office/officeart/2005/8/layout/orgChart1"/>
    <dgm:cxn modelId="{83AAD5A2-997E-48FC-87E9-5F07660FA168}" type="presParOf" srcId="{D06002B1-B779-4C53-8468-6372A3E2CA74}" destId="{B3921F5B-D647-4FF9-846A-91434423DA17}" srcOrd="0" destOrd="0" presId="urn:microsoft.com/office/officeart/2005/8/layout/orgChart1"/>
    <dgm:cxn modelId="{F9694266-2366-4F8D-826D-615BBC7642C3}" type="presParOf" srcId="{B3921F5B-D647-4FF9-846A-91434423DA17}" destId="{E4D1FFCF-55C8-4648-AA25-5C0A4C534F8A}" srcOrd="0" destOrd="0" presId="urn:microsoft.com/office/officeart/2005/8/layout/orgChart1"/>
    <dgm:cxn modelId="{7131711E-6261-494F-B903-36EFA714525B}" type="presParOf" srcId="{B3921F5B-D647-4FF9-846A-91434423DA17}" destId="{F4BEF6F3-E083-4361-A215-CB74B91ED482}" srcOrd="1" destOrd="0" presId="urn:microsoft.com/office/officeart/2005/8/layout/orgChart1"/>
    <dgm:cxn modelId="{AEF5C12A-680F-4098-8C5A-952745D10386}" type="presParOf" srcId="{D06002B1-B779-4C53-8468-6372A3E2CA74}" destId="{E10F8B91-7FC6-48FC-8564-D3ACF0414EDD}" srcOrd="1" destOrd="0" presId="urn:microsoft.com/office/officeart/2005/8/layout/orgChart1"/>
    <dgm:cxn modelId="{2DB8ED75-F651-4039-9D2E-D8022FA9F894}" type="presParOf" srcId="{D06002B1-B779-4C53-8468-6372A3E2CA74}" destId="{E2EE9F6B-5B87-4CF0-81EF-FDBAFBAB90F8}" srcOrd="2" destOrd="0" presId="urn:microsoft.com/office/officeart/2005/8/layout/orgChart1"/>
    <dgm:cxn modelId="{77961A93-6F49-411B-9556-303863EE5CA8}" type="presParOf" srcId="{8E7C98EB-60A1-4707-9076-842DC25A4D6C}" destId="{9ED52CAE-CB66-487C-89C2-0377354C3F4F}" srcOrd="2" destOrd="0" presId="urn:microsoft.com/office/officeart/2005/8/layout/orgChart1"/>
    <dgm:cxn modelId="{13636E03-9AF0-46C9-AE68-B8E6CA86ECBA}" type="presParOf" srcId="{8E7C98EB-60A1-4707-9076-842DC25A4D6C}" destId="{3A992B17-BE58-42BD-AF4E-8193844121A7}" srcOrd="3" destOrd="0" presId="urn:microsoft.com/office/officeart/2005/8/layout/orgChart1"/>
    <dgm:cxn modelId="{0C920F19-8CB3-4744-832D-8769A46BE9DE}" type="presParOf" srcId="{3A992B17-BE58-42BD-AF4E-8193844121A7}" destId="{D6559314-960E-43DB-9C99-041B944B63EB}" srcOrd="0" destOrd="0" presId="urn:microsoft.com/office/officeart/2005/8/layout/orgChart1"/>
    <dgm:cxn modelId="{E2E909BC-C04A-41DA-B71B-98FD166E4BA4}" type="presParOf" srcId="{D6559314-960E-43DB-9C99-041B944B63EB}" destId="{B357E50B-8E84-4646-8CDF-03823822BD64}" srcOrd="0" destOrd="0" presId="urn:microsoft.com/office/officeart/2005/8/layout/orgChart1"/>
    <dgm:cxn modelId="{642E6764-F145-4EB6-9D8B-C247BEB2D48D}" type="presParOf" srcId="{D6559314-960E-43DB-9C99-041B944B63EB}" destId="{F70BA0B9-DB02-4092-820B-F9A35A820FB3}" srcOrd="1" destOrd="0" presId="urn:microsoft.com/office/officeart/2005/8/layout/orgChart1"/>
    <dgm:cxn modelId="{98EF7797-BCFE-47A4-9000-F110F9587884}" type="presParOf" srcId="{3A992B17-BE58-42BD-AF4E-8193844121A7}" destId="{4CBF846E-8D47-4E75-988D-EDBE3411E377}" srcOrd="1" destOrd="0" presId="urn:microsoft.com/office/officeart/2005/8/layout/orgChart1"/>
    <dgm:cxn modelId="{F55BBEFC-87AD-42DC-B39B-C1FA23BC0DF0}" type="presParOf" srcId="{3A992B17-BE58-42BD-AF4E-8193844121A7}" destId="{4DCD6524-4C84-4D7F-9020-DB0C4C25724B}" srcOrd="2" destOrd="0" presId="urn:microsoft.com/office/officeart/2005/8/layout/orgChart1"/>
    <dgm:cxn modelId="{CC9D3934-3666-40DD-B829-0C0BFD83AA17}" type="presParOf" srcId="{8E7C98EB-60A1-4707-9076-842DC25A4D6C}" destId="{45DDBF97-7C93-4868-AABC-A0DF1A736D96}" srcOrd="4" destOrd="0" presId="urn:microsoft.com/office/officeart/2005/8/layout/orgChart1"/>
    <dgm:cxn modelId="{9891B71D-5504-48DE-879C-54436526D54E}" type="presParOf" srcId="{8E7C98EB-60A1-4707-9076-842DC25A4D6C}" destId="{2FCD7AC3-237A-4D48-AC08-C10152C3419D}" srcOrd="5" destOrd="0" presId="urn:microsoft.com/office/officeart/2005/8/layout/orgChart1"/>
    <dgm:cxn modelId="{962F5758-3BA1-429A-84B1-0359D81D3631}" type="presParOf" srcId="{2FCD7AC3-237A-4D48-AC08-C10152C3419D}" destId="{CBE67078-82E0-4D92-97DB-70B8D4262993}" srcOrd="0" destOrd="0" presId="urn:microsoft.com/office/officeart/2005/8/layout/orgChart1"/>
    <dgm:cxn modelId="{B4477B33-4E29-4C6E-950E-944D9754BE04}" type="presParOf" srcId="{CBE67078-82E0-4D92-97DB-70B8D4262993}" destId="{51AD62F5-CA03-4469-A177-D096F91F4FA9}" srcOrd="0" destOrd="0" presId="urn:microsoft.com/office/officeart/2005/8/layout/orgChart1"/>
    <dgm:cxn modelId="{18A57EFF-2121-4BC6-8009-433E5EF8E4F6}" type="presParOf" srcId="{CBE67078-82E0-4D92-97DB-70B8D4262993}" destId="{8FC7D8A7-589A-4408-90D5-5C010BD53B51}" srcOrd="1" destOrd="0" presId="urn:microsoft.com/office/officeart/2005/8/layout/orgChart1"/>
    <dgm:cxn modelId="{CFE1645E-6DD5-44C5-8010-616F2447F992}" type="presParOf" srcId="{2FCD7AC3-237A-4D48-AC08-C10152C3419D}" destId="{3A9FB76C-E35F-4E92-912C-342286A610FD}" srcOrd="1" destOrd="0" presId="urn:microsoft.com/office/officeart/2005/8/layout/orgChart1"/>
    <dgm:cxn modelId="{4A3D0B75-94F7-4B03-910B-B9042E4F89C8}" type="presParOf" srcId="{2FCD7AC3-237A-4D48-AC08-C10152C3419D}" destId="{010645DE-F010-40E6-B045-46E8C917E60C}" srcOrd="2" destOrd="0" presId="urn:microsoft.com/office/officeart/2005/8/layout/orgChart1"/>
    <dgm:cxn modelId="{17BABDD7-2B46-49C5-8C83-16DE691DB7EE}" type="presParOf" srcId="{8E7C98EB-60A1-4707-9076-842DC25A4D6C}" destId="{D2DF5AFD-5289-4DF0-9467-287E4D996550}" srcOrd="6" destOrd="0" presId="urn:microsoft.com/office/officeart/2005/8/layout/orgChart1"/>
    <dgm:cxn modelId="{A0D65B9F-3A48-4D74-A5F6-917341EA91A5}" type="presParOf" srcId="{8E7C98EB-60A1-4707-9076-842DC25A4D6C}" destId="{D92A253E-456B-43C9-8187-12525A89A787}" srcOrd="7" destOrd="0" presId="urn:microsoft.com/office/officeart/2005/8/layout/orgChart1"/>
    <dgm:cxn modelId="{C34ED8D0-D630-4C90-9973-7CBBF9E1ED21}" type="presParOf" srcId="{D92A253E-456B-43C9-8187-12525A89A787}" destId="{158798FC-EEC3-479C-87AF-BB11F5614091}" srcOrd="0" destOrd="0" presId="urn:microsoft.com/office/officeart/2005/8/layout/orgChart1"/>
    <dgm:cxn modelId="{A12E145B-D2C9-4956-BBE2-864F918E59BF}" type="presParOf" srcId="{158798FC-EEC3-479C-87AF-BB11F5614091}" destId="{E5B5B88E-A1B9-4F93-8FFB-A364228D0EA0}" srcOrd="0" destOrd="0" presId="urn:microsoft.com/office/officeart/2005/8/layout/orgChart1"/>
    <dgm:cxn modelId="{99D83836-2FB0-4E1C-8CC5-67530ADFD89B}" type="presParOf" srcId="{158798FC-EEC3-479C-87AF-BB11F5614091}" destId="{5F32FC57-D796-47C8-A0A6-106EA912506A}" srcOrd="1" destOrd="0" presId="urn:microsoft.com/office/officeart/2005/8/layout/orgChart1"/>
    <dgm:cxn modelId="{4E141827-FA80-43D6-8551-7C58868BBA7E}" type="presParOf" srcId="{D92A253E-456B-43C9-8187-12525A89A787}" destId="{41D1B422-886C-4892-9F94-7B6576F3849A}" srcOrd="1" destOrd="0" presId="urn:microsoft.com/office/officeart/2005/8/layout/orgChart1"/>
    <dgm:cxn modelId="{813792A4-D61E-448A-B3B9-FBD13C271695}" type="presParOf" srcId="{D92A253E-456B-43C9-8187-12525A89A787}" destId="{E9211CA5-703A-482A-9685-1C6A95987E3F}" srcOrd="2" destOrd="0" presId="urn:microsoft.com/office/officeart/2005/8/layout/orgChart1"/>
    <dgm:cxn modelId="{D1A1C12A-5292-47A1-81B5-BAA7660BC032}" type="presParOf" srcId="{4426E77D-47A8-4EDA-B155-636B3B645105}" destId="{5EB43B4D-D25C-4FF4-9CE1-BD61862E4635}" srcOrd="2" destOrd="0" presId="urn:microsoft.com/office/officeart/2005/8/layout/orgChart1"/>
    <dgm:cxn modelId="{E1D683F4-8477-488C-8EAE-729FACF25576}" type="presParOf" srcId="{A8099E11-1016-42FE-B417-04FF94AD3BA6}" destId="{22D20162-878D-42E9-864D-E7AFEF0D253F}" srcOrd="2" destOrd="0" presId="urn:microsoft.com/office/officeart/2005/8/layout/orgChart1"/>
    <dgm:cxn modelId="{73893D19-2017-4F3D-94C1-05A73BB9B272}" type="presParOf" srcId="{A8099E11-1016-42FE-B417-04FF94AD3BA6}" destId="{FB89B66F-373F-4949-BCE7-47685CFE4C14}" srcOrd="3" destOrd="0" presId="urn:microsoft.com/office/officeart/2005/8/layout/orgChart1"/>
    <dgm:cxn modelId="{8C4190AE-36D3-4B58-AEEE-56218EBCB1CB}" type="presParOf" srcId="{FB89B66F-373F-4949-BCE7-47685CFE4C14}" destId="{5BD714DB-41B2-4905-9F6B-7AAFD1F1702D}" srcOrd="0" destOrd="0" presId="urn:microsoft.com/office/officeart/2005/8/layout/orgChart1"/>
    <dgm:cxn modelId="{3A8761F3-DE76-43DE-8E10-68DE9889929C}" type="presParOf" srcId="{5BD714DB-41B2-4905-9F6B-7AAFD1F1702D}" destId="{D412D8B1-A85B-42E5-87AF-5D8E987F0784}" srcOrd="0" destOrd="0" presId="urn:microsoft.com/office/officeart/2005/8/layout/orgChart1"/>
    <dgm:cxn modelId="{46F0B348-4D9D-4383-BB65-358BDEBD884A}" type="presParOf" srcId="{5BD714DB-41B2-4905-9F6B-7AAFD1F1702D}" destId="{4F83C46C-BB9F-4B19-BD62-3F95F362B781}" srcOrd="1" destOrd="0" presId="urn:microsoft.com/office/officeart/2005/8/layout/orgChart1"/>
    <dgm:cxn modelId="{FF3E6C0D-1BD6-4661-B795-703F70DF263A}" type="presParOf" srcId="{FB89B66F-373F-4949-BCE7-47685CFE4C14}" destId="{CED9F4BA-14BC-4AA2-B6BC-26F1AD3DFE8F}" srcOrd="1" destOrd="0" presId="urn:microsoft.com/office/officeart/2005/8/layout/orgChart1"/>
    <dgm:cxn modelId="{DBEDC825-7998-4048-86F1-5B2AA0D59C08}" type="presParOf" srcId="{CED9F4BA-14BC-4AA2-B6BC-26F1AD3DFE8F}" destId="{5CCF7A74-AE60-49F5-A325-F7485B4AECE5}" srcOrd="0" destOrd="0" presId="urn:microsoft.com/office/officeart/2005/8/layout/orgChart1"/>
    <dgm:cxn modelId="{D658AFC3-ED77-4B4A-848A-61D14E09496D}" type="presParOf" srcId="{CED9F4BA-14BC-4AA2-B6BC-26F1AD3DFE8F}" destId="{63E7C169-7F61-4C03-92BF-EB870C32953E}" srcOrd="1" destOrd="0" presId="urn:microsoft.com/office/officeart/2005/8/layout/orgChart1"/>
    <dgm:cxn modelId="{3E22F16A-C556-4F05-9604-971B622832B4}" type="presParOf" srcId="{63E7C169-7F61-4C03-92BF-EB870C32953E}" destId="{E3B200D2-C023-4391-967B-BC35DDFF6304}" srcOrd="0" destOrd="0" presId="urn:microsoft.com/office/officeart/2005/8/layout/orgChart1"/>
    <dgm:cxn modelId="{9A53EC77-4DC7-4083-8740-76C1DF06E5E9}" type="presParOf" srcId="{E3B200D2-C023-4391-967B-BC35DDFF6304}" destId="{D8DC9202-2287-467F-BE51-74651179217F}" srcOrd="0" destOrd="0" presId="urn:microsoft.com/office/officeart/2005/8/layout/orgChart1"/>
    <dgm:cxn modelId="{48CA500C-5F6B-4475-9E3F-2876E88F7829}" type="presParOf" srcId="{E3B200D2-C023-4391-967B-BC35DDFF6304}" destId="{ADE0D6F4-7245-421E-940A-C02A10D1613A}" srcOrd="1" destOrd="0" presId="urn:microsoft.com/office/officeart/2005/8/layout/orgChart1"/>
    <dgm:cxn modelId="{AB156C00-66E5-4CF4-987C-69E0FD2794BF}" type="presParOf" srcId="{63E7C169-7F61-4C03-92BF-EB870C32953E}" destId="{84666BAB-648E-4ED1-B75E-CC9D49D082C7}" srcOrd="1" destOrd="0" presId="urn:microsoft.com/office/officeart/2005/8/layout/orgChart1"/>
    <dgm:cxn modelId="{2110D514-2923-4BDB-8CD8-ADD2D4F2B8BD}" type="presParOf" srcId="{63E7C169-7F61-4C03-92BF-EB870C32953E}" destId="{CDE71348-D9D0-4098-ACBB-7C3D49627DE6}" srcOrd="2" destOrd="0" presId="urn:microsoft.com/office/officeart/2005/8/layout/orgChart1"/>
    <dgm:cxn modelId="{C9175DD0-D7CE-40BA-A9B6-50FA1E3C9B3F}" type="presParOf" srcId="{CED9F4BA-14BC-4AA2-B6BC-26F1AD3DFE8F}" destId="{625CE6E3-3A0F-4DCB-8E9D-49FB103B8E93}" srcOrd="2" destOrd="0" presId="urn:microsoft.com/office/officeart/2005/8/layout/orgChart1"/>
    <dgm:cxn modelId="{1A70B577-D1D8-4BF2-A16D-7AA91BCAB1B1}" type="presParOf" srcId="{CED9F4BA-14BC-4AA2-B6BC-26F1AD3DFE8F}" destId="{C98A4FDD-B815-495D-A818-12904DFE60DF}" srcOrd="3" destOrd="0" presId="urn:microsoft.com/office/officeart/2005/8/layout/orgChart1"/>
    <dgm:cxn modelId="{0308E6DF-1DE8-4606-ACCD-2C7D9AB024CB}" type="presParOf" srcId="{C98A4FDD-B815-495D-A818-12904DFE60DF}" destId="{4BEDF06E-C310-40B9-B8D7-465CCD3ED05B}" srcOrd="0" destOrd="0" presId="urn:microsoft.com/office/officeart/2005/8/layout/orgChart1"/>
    <dgm:cxn modelId="{ADFC3A9B-F110-4E10-9CDE-CD1761E3AEC2}" type="presParOf" srcId="{4BEDF06E-C310-40B9-B8D7-465CCD3ED05B}" destId="{B1728D60-716B-49A1-A34E-D2449C48CD7A}" srcOrd="0" destOrd="0" presId="urn:microsoft.com/office/officeart/2005/8/layout/orgChart1"/>
    <dgm:cxn modelId="{573FACEC-B537-431A-B6F2-EE333FFAE2CF}" type="presParOf" srcId="{4BEDF06E-C310-40B9-B8D7-465CCD3ED05B}" destId="{28E16D86-CFA5-40FA-AC03-D4307D9CC384}" srcOrd="1" destOrd="0" presId="urn:microsoft.com/office/officeart/2005/8/layout/orgChart1"/>
    <dgm:cxn modelId="{BCD3B7B1-D001-4A35-A25E-8BA63679EDF2}" type="presParOf" srcId="{C98A4FDD-B815-495D-A818-12904DFE60DF}" destId="{18250B4D-D835-43B2-8952-339336BC6CC2}" srcOrd="1" destOrd="0" presId="urn:microsoft.com/office/officeart/2005/8/layout/orgChart1"/>
    <dgm:cxn modelId="{4B951A68-3AC5-4118-A6AF-72F77157E7AC}" type="presParOf" srcId="{C98A4FDD-B815-495D-A818-12904DFE60DF}" destId="{5CBDF76C-6CAE-4078-A669-78155CFEAB68}" srcOrd="2" destOrd="0" presId="urn:microsoft.com/office/officeart/2005/8/layout/orgChart1"/>
    <dgm:cxn modelId="{DD5A185D-810F-431C-8F67-46AA3B02316B}" type="presParOf" srcId="{FB89B66F-373F-4949-BCE7-47685CFE4C14}" destId="{A5FC3B16-F098-4714-9B3C-8751F8DC5E42}" srcOrd="2" destOrd="0" presId="urn:microsoft.com/office/officeart/2005/8/layout/orgChart1"/>
    <dgm:cxn modelId="{336836C4-23DF-48AF-81B5-1E29E0AC1B4C}" type="presParOf" srcId="{7A14A6B7-A819-4A99-9C4C-964988A6BA8B}" destId="{EFCD69B7-2DBD-4FD4-8AE8-3C1B9AB527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CE6E3-3A0F-4DCB-8E9D-49FB103B8E93}">
      <dsp:nvSpPr>
        <dsp:cNvPr id="0" name=""/>
        <dsp:cNvSpPr/>
      </dsp:nvSpPr>
      <dsp:spPr>
        <a:xfrm>
          <a:off x="6305044" y="1453885"/>
          <a:ext cx="126932" cy="1478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381"/>
              </a:lnTo>
              <a:lnTo>
                <a:pt x="126932" y="14783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F7A74-AE60-49F5-A325-F7485B4AECE5}">
      <dsp:nvSpPr>
        <dsp:cNvPr id="0" name=""/>
        <dsp:cNvSpPr/>
      </dsp:nvSpPr>
      <dsp:spPr>
        <a:xfrm>
          <a:off x="6305044" y="1453885"/>
          <a:ext cx="178878" cy="49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08"/>
              </a:lnTo>
              <a:lnTo>
                <a:pt x="178878" y="49660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20162-878D-42E9-864D-E7AFEF0D253F}">
      <dsp:nvSpPr>
        <dsp:cNvPr id="0" name=""/>
        <dsp:cNvSpPr/>
      </dsp:nvSpPr>
      <dsp:spPr>
        <a:xfrm>
          <a:off x="3977658" y="638372"/>
          <a:ext cx="2804395" cy="219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36"/>
              </a:lnTo>
              <a:lnTo>
                <a:pt x="2804395" y="94036"/>
              </a:lnTo>
              <a:lnTo>
                <a:pt x="2804395" y="21925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F5AFD-5289-4DF0-9467-287E4D996550}">
      <dsp:nvSpPr>
        <dsp:cNvPr id="0" name=""/>
        <dsp:cNvSpPr/>
      </dsp:nvSpPr>
      <dsp:spPr>
        <a:xfrm>
          <a:off x="2296451" y="1443498"/>
          <a:ext cx="1300099" cy="43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478"/>
              </a:lnTo>
              <a:lnTo>
                <a:pt x="1300099" y="4384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DBF97-7C93-4868-AABC-A0DF1A736D96}">
      <dsp:nvSpPr>
        <dsp:cNvPr id="0" name=""/>
        <dsp:cNvSpPr/>
      </dsp:nvSpPr>
      <dsp:spPr>
        <a:xfrm>
          <a:off x="2296451" y="1443498"/>
          <a:ext cx="1268927" cy="133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570"/>
              </a:lnTo>
              <a:lnTo>
                <a:pt x="1268927" y="13385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52CAE-CB66-487C-89C2-0377354C3F4F}">
      <dsp:nvSpPr>
        <dsp:cNvPr id="0" name=""/>
        <dsp:cNvSpPr/>
      </dsp:nvSpPr>
      <dsp:spPr>
        <a:xfrm>
          <a:off x="2157964" y="1443498"/>
          <a:ext cx="138487" cy="1636701"/>
        </a:xfrm>
        <a:custGeom>
          <a:avLst/>
          <a:gdLst/>
          <a:ahLst/>
          <a:cxnLst/>
          <a:rect l="0" t="0" r="0" b="0"/>
          <a:pathLst>
            <a:path>
              <a:moveTo>
                <a:pt x="138487" y="0"/>
              </a:moveTo>
              <a:lnTo>
                <a:pt x="138487" y="1636701"/>
              </a:lnTo>
              <a:lnTo>
                <a:pt x="0" y="163670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C5200-D42B-4C03-8650-48120EA15AB3}">
      <dsp:nvSpPr>
        <dsp:cNvPr id="0" name=""/>
        <dsp:cNvSpPr/>
      </dsp:nvSpPr>
      <dsp:spPr>
        <a:xfrm>
          <a:off x="1915870" y="1443498"/>
          <a:ext cx="380581" cy="514540"/>
        </a:xfrm>
        <a:custGeom>
          <a:avLst/>
          <a:gdLst/>
          <a:ahLst/>
          <a:cxnLst/>
          <a:rect l="0" t="0" r="0" b="0"/>
          <a:pathLst>
            <a:path>
              <a:moveTo>
                <a:pt x="380581" y="0"/>
              </a:moveTo>
              <a:lnTo>
                <a:pt x="380581" y="514540"/>
              </a:lnTo>
              <a:lnTo>
                <a:pt x="0" y="5145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A992B-D4AA-4670-8975-3D3D14B214D3}">
      <dsp:nvSpPr>
        <dsp:cNvPr id="0" name=""/>
        <dsp:cNvSpPr/>
      </dsp:nvSpPr>
      <dsp:spPr>
        <a:xfrm>
          <a:off x="2773460" y="638372"/>
          <a:ext cx="1204197" cy="208864"/>
        </a:xfrm>
        <a:custGeom>
          <a:avLst/>
          <a:gdLst/>
          <a:ahLst/>
          <a:cxnLst/>
          <a:rect l="0" t="0" r="0" b="0"/>
          <a:pathLst>
            <a:path>
              <a:moveTo>
                <a:pt x="1204197" y="0"/>
              </a:moveTo>
              <a:lnTo>
                <a:pt x="1204197" y="83649"/>
              </a:lnTo>
              <a:lnTo>
                <a:pt x="0" y="83649"/>
              </a:lnTo>
              <a:lnTo>
                <a:pt x="0" y="20886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F2254-C303-41DC-9B44-AF750EA6919C}">
      <dsp:nvSpPr>
        <dsp:cNvPr id="0" name=""/>
        <dsp:cNvSpPr/>
      </dsp:nvSpPr>
      <dsp:spPr>
        <a:xfrm>
          <a:off x="2248357" y="42111"/>
          <a:ext cx="3458601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可编程逻辑器件：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2248357" y="42111"/>
        <a:ext cx="3458601" cy="596261"/>
      </dsp:txXfrm>
    </dsp:sp>
    <dsp:sp modelId="{C04B42BF-8027-4C05-B5A3-19EFB8AA2E96}">
      <dsp:nvSpPr>
        <dsp:cNvPr id="0" name=""/>
        <dsp:cNvSpPr/>
      </dsp:nvSpPr>
      <dsp:spPr>
        <a:xfrm>
          <a:off x="2177199" y="847237"/>
          <a:ext cx="1192522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简单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2177199" y="847237"/>
        <a:ext cx="1192522" cy="596261"/>
      </dsp:txXfrm>
    </dsp:sp>
    <dsp:sp modelId="{E4D1FFCF-55C8-4648-AA25-5C0A4C534F8A}">
      <dsp:nvSpPr>
        <dsp:cNvPr id="0" name=""/>
        <dsp:cNvSpPr/>
      </dsp:nvSpPr>
      <dsp:spPr>
        <a:xfrm>
          <a:off x="0" y="1452955"/>
          <a:ext cx="1915870" cy="1010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PROM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Programmable Read-Only Memory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可编程序只读存储器</a:t>
          </a:r>
        </a:p>
      </dsp:txBody>
      <dsp:txXfrm>
        <a:off x="0" y="1452955"/>
        <a:ext cx="1915870" cy="1010167"/>
      </dsp:txXfrm>
    </dsp:sp>
    <dsp:sp modelId="{B357E50B-8E84-4646-8CDF-03823822BD64}">
      <dsp:nvSpPr>
        <dsp:cNvPr id="0" name=""/>
        <dsp:cNvSpPr/>
      </dsp:nvSpPr>
      <dsp:spPr>
        <a:xfrm>
          <a:off x="0" y="2782069"/>
          <a:ext cx="2157964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PLA</a:t>
          </a:r>
          <a:r>
            <a:rPr lang="zh-CN" altLang="en-US" sz="1200" kern="1200" dirty="0"/>
            <a:t>：</a:t>
          </a:r>
          <a:r>
            <a:rPr lang="en-US" sz="1200" b="0" i="0" kern="1200" dirty="0"/>
            <a:t>Programmable Logic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Array</a:t>
          </a:r>
          <a:r>
            <a:rPr lang="zh-CN" altLang="en-US" sz="1200" b="0" i="0" kern="1200" dirty="0"/>
            <a:t>，可编程逻辑阵列</a:t>
          </a:r>
          <a:endParaRPr lang="zh-CN" altLang="en-US" sz="1200" kern="1200" dirty="0"/>
        </a:p>
      </dsp:txBody>
      <dsp:txXfrm>
        <a:off x="0" y="2782069"/>
        <a:ext cx="2157964" cy="596261"/>
      </dsp:txXfrm>
    </dsp:sp>
    <dsp:sp modelId="{51AD62F5-CA03-4469-A177-D096F91F4FA9}">
      <dsp:nvSpPr>
        <dsp:cNvPr id="0" name=""/>
        <dsp:cNvSpPr/>
      </dsp:nvSpPr>
      <dsp:spPr>
        <a:xfrm>
          <a:off x="3565379" y="2483938"/>
          <a:ext cx="1968759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PAL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Programmable Array Logic</a:t>
          </a:r>
          <a:r>
            <a:rPr lang="zh-CN" altLang="en-US" sz="1200" kern="1200" dirty="0"/>
            <a:t>，可编程阵列逻辑</a:t>
          </a:r>
        </a:p>
      </dsp:txBody>
      <dsp:txXfrm>
        <a:off x="3565379" y="2483938"/>
        <a:ext cx="1968759" cy="596261"/>
      </dsp:txXfrm>
    </dsp:sp>
    <dsp:sp modelId="{E5B5B88E-A1B9-4F93-8FFB-A364228D0EA0}">
      <dsp:nvSpPr>
        <dsp:cNvPr id="0" name=""/>
        <dsp:cNvSpPr/>
      </dsp:nvSpPr>
      <dsp:spPr>
        <a:xfrm>
          <a:off x="3596551" y="1583846"/>
          <a:ext cx="1832286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GAL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Generic Array Logic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通用阵列逻辑</a:t>
          </a:r>
        </a:p>
      </dsp:txBody>
      <dsp:txXfrm>
        <a:off x="3596551" y="1583846"/>
        <a:ext cx="1832286" cy="596261"/>
      </dsp:txXfrm>
    </dsp:sp>
    <dsp:sp modelId="{D412D8B1-A85B-42E5-87AF-5D8E987F0784}">
      <dsp:nvSpPr>
        <dsp:cNvPr id="0" name=""/>
        <dsp:cNvSpPr/>
      </dsp:nvSpPr>
      <dsp:spPr>
        <a:xfrm>
          <a:off x="6185792" y="857624"/>
          <a:ext cx="1192522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复杂</a:t>
          </a:r>
          <a:r>
            <a:rPr lang="en-US" altLang="zh-CN" sz="1200" kern="1200" dirty="0"/>
            <a:t>PLD</a:t>
          </a:r>
          <a:endParaRPr lang="zh-CN" altLang="en-US" sz="1200" kern="1200" dirty="0"/>
        </a:p>
      </dsp:txBody>
      <dsp:txXfrm>
        <a:off x="6185792" y="857624"/>
        <a:ext cx="1192522" cy="596261"/>
      </dsp:txXfrm>
    </dsp:sp>
    <dsp:sp modelId="{D8DC9202-2287-467F-BE51-74651179217F}">
      <dsp:nvSpPr>
        <dsp:cNvPr id="0" name=""/>
        <dsp:cNvSpPr/>
      </dsp:nvSpPr>
      <dsp:spPr>
        <a:xfrm>
          <a:off x="6483922" y="1652362"/>
          <a:ext cx="2446757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CPLD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Complex Programmable Logic Device</a:t>
          </a:r>
          <a:r>
            <a:rPr lang="zh-CN" altLang="en-US" sz="1200" kern="1200" dirty="0"/>
            <a:t>，复杂可编程逻辑器件</a:t>
          </a:r>
        </a:p>
      </dsp:txBody>
      <dsp:txXfrm>
        <a:off x="6483922" y="1652362"/>
        <a:ext cx="2446757" cy="596261"/>
      </dsp:txXfrm>
    </dsp:sp>
    <dsp:sp modelId="{B1728D60-716B-49A1-A34E-D2449C48CD7A}">
      <dsp:nvSpPr>
        <dsp:cNvPr id="0" name=""/>
        <dsp:cNvSpPr/>
      </dsp:nvSpPr>
      <dsp:spPr>
        <a:xfrm>
          <a:off x="6431976" y="2634136"/>
          <a:ext cx="2174123" cy="596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FPGA</a:t>
          </a:r>
          <a:r>
            <a:rPr lang="zh-CN" altLang="en-US" sz="1200" kern="1200" dirty="0"/>
            <a:t>：</a:t>
          </a:r>
          <a:r>
            <a:rPr lang="en-US" altLang="en-US" sz="1200" kern="1200" dirty="0"/>
            <a:t>Field Programmable Gate Array</a:t>
          </a:r>
          <a:r>
            <a:rPr lang="zh-CN" altLang="en-US" sz="1200" kern="1200" dirty="0"/>
            <a:t>，现场可编程逻辑闸阵列</a:t>
          </a:r>
        </a:p>
      </dsp:txBody>
      <dsp:txXfrm>
        <a:off x="6431976" y="2634136"/>
        <a:ext cx="2174123" cy="596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FAB5E-470E-47D3-8DFD-A9D66E7C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5DE9E1-D912-4458-9342-9CBE1DA7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1FE78-6B06-4851-AF55-24CF92B9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A61C0-E954-4F9F-BCA4-DF3C009D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2042-D5CE-40C8-9EE0-F6EB39D9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4621-7123-4B65-B7FC-1E7ADC7D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679CA-1CCA-426B-82E0-CB77F9DB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94066-351A-4764-A6CF-20ACC793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FBA3F-C57D-4C29-BCA8-20CCEE62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5DEF5-31FE-49A1-8D77-A70D98F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B8F88A-CAC2-4B52-9E5D-86AC1CD84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D2881-DC39-4EC4-AAEB-AEE0CA45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CF590-E4EC-48C4-BDD4-35BBFCC3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5CA17-91F8-49D1-B062-CDDB48F4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9FF5-0211-466A-9418-A6A5BCEA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9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A5C3-C09B-4FA3-A950-647654E6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F4D15-D843-4B7B-B08D-AA6C13C9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7CF0-49BF-42B4-8F82-0B23554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6DE57-B718-4B89-84E5-B757E0F9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410F5-9FA3-476D-A107-530D04E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0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F651-23A3-4EF5-B3BD-3B7FA26A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FBC42-B5F8-4FDB-A739-31E5B748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60A9D-BDCD-4336-83A6-C13527C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15947-716E-4D13-A3F2-BB8B8807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80D0-E6D0-4516-8A4C-AC39D990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5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C9285-94BB-4822-BEF5-899CA02E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D2D61-5D62-4731-9CD8-21CDE9E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A9C97-BC8E-42AF-BF7B-3F11BC990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982F7-1EC2-49CB-B29E-FB9AE7B0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6A59F-8C46-4F12-8998-CD1B157B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DD014-FF62-4535-858A-945471E5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7A8A6-750B-4056-9D1A-DBCC230F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BEFCF-4AD0-43F4-8695-51E73F16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B2AAA-A6CD-477D-8229-975620F3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915B9-E2A6-48BB-AD5A-162C6560E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041F1-FC85-4D94-9690-F696585FA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C30513-B201-4E2B-A366-F5EDEE6E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A2ABF9-2D4A-412D-B4D5-1EFEF5B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2682C-CE8F-47CF-8484-BE52483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54637-FCA8-45B9-85D7-55D543F8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EE67FA-A148-4B7B-BC46-E70E8AC4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43FEB-8B39-4E98-B99C-EA790AA5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BAA5C-9F3C-45AF-B604-51C30547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C2DAA9-7185-41A5-89B4-45F3131F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8F720-1C3E-469A-88EA-8A24C134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71D3E-85BF-4906-AD05-5C029728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7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0108-05F2-41C8-992F-91DC808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17060-311F-4460-A74F-B9AF2AF5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DB4C0-7A5E-41E6-A28F-FEB39FE4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D7711-FF08-44E5-91C3-6C61DA29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86129-622B-4237-B26D-DD7163C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0DA45-9C81-4AD5-9245-2B20256C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59509-B808-4EC4-B23D-0E765E29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7E64F-3956-45B8-B5BB-D398F68AE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EE59F-35BC-4E99-9603-9921ADCF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77055-EE64-4DED-925E-3A1E365D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E0745-A3E3-4DC8-ACCC-2012090F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EB493-A17E-4838-869E-86339052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543B9-35BE-44A2-8B92-4337AE0B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A373A-5DDE-4E38-83AA-207EA87A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3A431-3D82-405D-8C14-B7936F316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01A1-E8D9-4E3F-BB78-7CA4463D771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F3309-E3A2-4A2C-A7F2-998C31754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B0C26-D11D-4FA0-8A92-137D1AB3D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6F1-5035-4BE9-8D6D-A9A854BEC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0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D3ADDA-EDA9-488E-80ED-FA4714988801}"/>
              </a:ext>
            </a:extLst>
          </p:cNvPr>
          <p:cNvSpPr/>
          <p:nvPr/>
        </p:nvSpPr>
        <p:spPr>
          <a:xfrm>
            <a:off x="1828800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输入缓冲电路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F7AE58-387E-490A-B6CE-A93175757B66}"/>
              </a:ext>
            </a:extLst>
          </p:cNvPr>
          <p:cNvSpPr/>
          <p:nvPr/>
        </p:nvSpPr>
        <p:spPr>
          <a:xfrm>
            <a:off x="3699164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与阵列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5D2796-E0ED-44AA-9234-A9312032E1E6}"/>
              </a:ext>
            </a:extLst>
          </p:cNvPr>
          <p:cNvSpPr/>
          <p:nvPr/>
        </p:nvSpPr>
        <p:spPr>
          <a:xfrm>
            <a:off x="5540086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或阵列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484F3C-6372-4196-A9AD-A8DA374F358D}"/>
              </a:ext>
            </a:extLst>
          </p:cNvPr>
          <p:cNvSpPr/>
          <p:nvPr/>
        </p:nvSpPr>
        <p:spPr>
          <a:xfrm>
            <a:off x="7649441" y="2057400"/>
            <a:ext cx="1111827" cy="145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输出缓冲电路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EFCE523-E57F-4421-B37C-F6355F4D115B}"/>
              </a:ext>
            </a:extLst>
          </p:cNvPr>
          <p:cNvCxnSpPr/>
          <p:nvPr/>
        </p:nvCxnSpPr>
        <p:spPr>
          <a:xfrm rot="10800000" flipV="1">
            <a:off x="1569028" y="3304309"/>
            <a:ext cx="7192241" cy="800100"/>
          </a:xfrm>
          <a:prstGeom prst="bentConnector3">
            <a:avLst>
              <a:gd name="adj1" fmla="val -31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EBE2A1F-6A08-409D-8BA8-999AF2EBFDD0}"/>
              </a:ext>
            </a:extLst>
          </p:cNvPr>
          <p:cNvCxnSpPr/>
          <p:nvPr/>
        </p:nvCxnSpPr>
        <p:spPr>
          <a:xfrm rot="5400000" flipH="1" flipV="1">
            <a:off x="1298864" y="3574474"/>
            <a:ext cx="800101" cy="259772"/>
          </a:xfrm>
          <a:prstGeom prst="bentConnector3">
            <a:avLst>
              <a:gd name="adj1" fmla="val 1006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7801A2D-ED5F-48B5-92C5-EBC9AF41567D}"/>
              </a:ext>
            </a:extLst>
          </p:cNvPr>
          <p:cNvSpPr/>
          <p:nvPr/>
        </p:nvSpPr>
        <p:spPr>
          <a:xfrm>
            <a:off x="2940627" y="2587336"/>
            <a:ext cx="758536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05B20BB-F62B-4B4F-8F47-3EF6B8C121B7}"/>
              </a:ext>
            </a:extLst>
          </p:cNvPr>
          <p:cNvSpPr/>
          <p:nvPr/>
        </p:nvSpPr>
        <p:spPr>
          <a:xfrm>
            <a:off x="4810992" y="2587336"/>
            <a:ext cx="729093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A3669F4-7C87-469F-A0A6-99AFD1095F23}"/>
              </a:ext>
            </a:extLst>
          </p:cNvPr>
          <p:cNvSpPr/>
          <p:nvPr/>
        </p:nvSpPr>
        <p:spPr>
          <a:xfrm>
            <a:off x="6651913" y="2571750"/>
            <a:ext cx="997527" cy="3740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2BDC77C-728A-47B4-A58D-8F64E575B00B}"/>
              </a:ext>
            </a:extLst>
          </p:cNvPr>
          <p:cNvCxnSpPr>
            <a:stCxn id="7" idx="3"/>
          </p:cNvCxnSpPr>
          <p:nvPr/>
        </p:nvCxnSpPr>
        <p:spPr>
          <a:xfrm flipV="1">
            <a:off x="8761268" y="2774373"/>
            <a:ext cx="611332" cy="10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131E3CF-2B64-4A2A-8A58-2DE72682005D}"/>
              </a:ext>
            </a:extLst>
          </p:cNvPr>
          <p:cNvSpPr txBox="1"/>
          <p:nvPr/>
        </p:nvSpPr>
        <p:spPr>
          <a:xfrm>
            <a:off x="8915400" y="2213264"/>
            <a:ext cx="7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62AE33-0D08-4396-A7B2-BFFFFABC3D97}"/>
              </a:ext>
            </a:extLst>
          </p:cNvPr>
          <p:cNvSpPr txBox="1"/>
          <p:nvPr/>
        </p:nvSpPr>
        <p:spPr>
          <a:xfrm>
            <a:off x="1210541" y="2311523"/>
            <a:ext cx="71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335737-88D9-408A-9690-C7109C8CE2EE}"/>
              </a:ext>
            </a:extLst>
          </p:cNvPr>
          <p:cNvCxnSpPr/>
          <p:nvPr/>
        </p:nvCxnSpPr>
        <p:spPr>
          <a:xfrm>
            <a:off x="1288473" y="2789958"/>
            <a:ext cx="540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9A32C5-C2DE-49CE-8DCF-DEBFF688191B}"/>
              </a:ext>
            </a:extLst>
          </p:cNvPr>
          <p:cNvSpPr txBox="1"/>
          <p:nvPr/>
        </p:nvSpPr>
        <p:spPr>
          <a:xfrm>
            <a:off x="3792682" y="4852555"/>
            <a:ext cx="39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 </a:t>
            </a:r>
            <a:r>
              <a:rPr lang="en-US" altLang="zh-CN" dirty="0"/>
              <a:t>2-1 </a:t>
            </a:r>
            <a:r>
              <a:rPr lang="zh-CN" altLang="en-US" dirty="0"/>
              <a:t>基本</a:t>
            </a:r>
            <a:r>
              <a:rPr lang="en-US" altLang="zh-CN" dirty="0"/>
              <a:t>PLD</a:t>
            </a:r>
            <a:r>
              <a:rPr lang="zh-CN" altLang="en-US" dirty="0"/>
              <a:t>器件的原理结构图</a:t>
            </a:r>
          </a:p>
        </p:txBody>
      </p:sp>
    </p:spTree>
    <p:extLst>
      <p:ext uri="{BB962C8B-B14F-4D97-AF65-F5344CB8AC3E}">
        <p14:creationId xmlns:p14="http://schemas.microsoft.com/office/powerpoint/2010/main" val="4858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EEB46DB-26FC-415F-B18E-3FA053916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67749"/>
              </p:ext>
            </p:extLst>
          </p:nvPr>
        </p:nvGraphicFramePr>
        <p:xfrm>
          <a:off x="2005445" y="646930"/>
          <a:ext cx="9507682" cy="5244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44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91BDB47-623E-471E-B0EF-22761529009A}"/>
              </a:ext>
            </a:extLst>
          </p:cNvPr>
          <p:cNvGrpSpPr/>
          <p:nvPr/>
        </p:nvGrpSpPr>
        <p:grpSpPr>
          <a:xfrm>
            <a:off x="1392382" y="1402773"/>
            <a:ext cx="2265218" cy="1640302"/>
            <a:chOff x="1392382" y="1402773"/>
            <a:chExt cx="2265218" cy="16403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5EB5230-0C5A-44A5-98F5-D3AC991B7C7E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55A9732-6D12-405C-BDB1-C7FF8DA769E4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main( )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5394B6C-6762-4550-BDEE-18FA796F1EC3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fun1();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E7602B-9333-4913-A652-BC06A78A0E85}"/>
              </a:ext>
            </a:extLst>
          </p:cNvPr>
          <p:cNvGrpSpPr/>
          <p:nvPr/>
        </p:nvGrpSpPr>
        <p:grpSpPr>
          <a:xfrm>
            <a:off x="3860223" y="1008649"/>
            <a:ext cx="2265218" cy="1640302"/>
            <a:chOff x="1392382" y="1402773"/>
            <a:chExt cx="2265218" cy="164030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BCB39C-9013-4678-A493-24C4A0CE45AB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98D63C-50FD-4792-BCE9-1A10315A198F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fun1( )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58BB8DE-46E4-4D3A-984B-5EE97DCF900E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fun2();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53794B-3A40-43B8-B09E-D9936F12C449}"/>
              </a:ext>
            </a:extLst>
          </p:cNvPr>
          <p:cNvGrpSpPr/>
          <p:nvPr/>
        </p:nvGrpSpPr>
        <p:grpSpPr>
          <a:xfrm>
            <a:off x="3906982" y="3008979"/>
            <a:ext cx="2265218" cy="1640302"/>
            <a:chOff x="1392382" y="1402773"/>
            <a:chExt cx="2265218" cy="16403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AE4EF24-301C-4B4B-AD7F-186D74A01A2C}"/>
                </a:ext>
              </a:extLst>
            </p:cNvPr>
            <p:cNvSpPr/>
            <p:nvPr/>
          </p:nvSpPr>
          <p:spPr>
            <a:xfrm>
              <a:off x="1392382" y="1787236"/>
              <a:ext cx="2026227" cy="12558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E998781-6FCD-408B-9094-4D3E60069227}"/>
                </a:ext>
              </a:extLst>
            </p:cNvPr>
            <p:cNvSpPr/>
            <p:nvPr/>
          </p:nvSpPr>
          <p:spPr>
            <a:xfrm>
              <a:off x="1392382" y="1402773"/>
              <a:ext cx="1465118" cy="3844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fun2( 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7D1A7DE-B813-42E4-A875-7BCD43198DB2}"/>
                </a:ext>
              </a:extLst>
            </p:cNvPr>
            <p:cNvSpPr txBox="1"/>
            <p:nvPr/>
          </p:nvSpPr>
          <p:spPr>
            <a:xfrm>
              <a:off x="1797627" y="1953490"/>
              <a:ext cx="1859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fun3(); </a:t>
              </a:r>
            </a:p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1502E94-D63F-4082-A7F9-B5658A0755B9}"/>
              </a:ext>
            </a:extLst>
          </p:cNvPr>
          <p:cNvCxnSpPr/>
          <p:nvPr/>
        </p:nvCxnSpPr>
        <p:spPr>
          <a:xfrm flipV="1">
            <a:off x="2587336" y="1319645"/>
            <a:ext cx="1246909" cy="1095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85C9A9-9010-4E5E-9F5C-6954E828F47B}"/>
              </a:ext>
            </a:extLst>
          </p:cNvPr>
          <p:cNvCxnSpPr/>
          <p:nvPr/>
        </p:nvCxnSpPr>
        <p:spPr>
          <a:xfrm flipH="1">
            <a:off x="4769427" y="2098233"/>
            <a:ext cx="150668" cy="944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47F47CB3-A75B-478A-9941-06E677CE912A}"/>
              </a:ext>
            </a:extLst>
          </p:cNvPr>
          <p:cNvSpPr/>
          <p:nvPr/>
        </p:nvSpPr>
        <p:spPr>
          <a:xfrm>
            <a:off x="3730336" y="2337955"/>
            <a:ext cx="789709" cy="2311326"/>
          </a:xfrm>
          <a:custGeom>
            <a:avLst/>
            <a:gdLst>
              <a:gd name="connsiteX0" fmla="*/ 644237 w 789709"/>
              <a:gd name="connsiteY0" fmla="*/ 2088572 h 2119610"/>
              <a:gd name="connsiteX1" fmla="*/ 374073 w 789709"/>
              <a:gd name="connsiteY1" fmla="*/ 2098963 h 2119610"/>
              <a:gd name="connsiteX2" fmla="*/ 332509 w 789709"/>
              <a:gd name="connsiteY2" fmla="*/ 2078181 h 2119610"/>
              <a:gd name="connsiteX3" fmla="*/ 290946 w 789709"/>
              <a:gd name="connsiteY3" fmla="*/ 2067790 h 2119610"/>
              <a:gd name="connsiteX4" fmla="*/ 259773 w 789709"/>
              <a:gd name="connsiteY4" fmla="*/ 2047009 h 2119610"/>
              <a:gd name="connsiteX5" fmla="*/ 228600 w 789709"/>
              <a:gd name="connsiteY5" fmla="*/ 2036618 h 2119610"/>
              <a:gd name="connsiteX6" fmla="*/ 187037 w 789709"/>
              <a:gd name="connsiteY6" fmla="*/ 1974272 h 2119610"/>
              <a:gd name="connsiteX7" fmla="*/ 166255 w 789709"/>
              <a:gd name="connsiteY7" fmla="*/ 1943100 h 2119610"/>
              <a:gd name="connsiteX8" fmla="*/ 145473 w 789709"/>
              <a:gd name="connsiteY8" fmla="*/ 1911927 h 2119610"/>
              <a:gd name="connsiteX9" fmla="*/ 114300 w 789709"/>
              <a:gd name="connsiteY9" fmla="*/ 1891145 h 2119610"/>
              <a:gd name="connsiteX10" fmla="*/ 62346 w 789709"/>
              <a:gd name="connsiteY10" fmla="*/ 1808018 h 2119610"/>
              <a:gd name="connsiteX11" fmla="*/ 31173 w 789709"/>
              <a:gd name="connsiteY11" fmla="*/ 1724890 h 2119610"/>
              <a:gd name="connsiteX12" fmla="*/ 10391 w 789709"/>
              <a:gd name="connsiteY12" fmla="*/ 1631372 h 2119610"/>
              <a:gd name="connsiteX13" fmla="*/ 0 w 789709"/>
              <a:gd name="connsiteY13" fmla="*/ 1589809 h 2119610"/>
              <a:gd name="connsiteX14" fmla="*/ 10391 w 789709"/>
              <a:gd name="connsiteY14" fmla="*/ 1319645 h 2119610"/>
              <a:gd name="connsiteX15" fmla="*/ 31173 w 789709"/>
              <a:gd name="connsiteY15" fmla="*/ 1246909 h 2119610"/>
              <a:gd name="connsiteX16" fmla="*/ 72737 w 789709"/>
              <a:gd name="connsiteY16" fmla="*/ 1132609 h 2119610"/>
              <a:gd name="connsiteX17" fmla="*/ 103909 w 789709"/>
              <a:gd name="connsiteY17" fmla="*/ 1059872 h 2119610"/>
              <a:gd name="connsiteX18" fmla="*/ 124691 w 789709"/>
              <a:gd name="connsiteY18" fmla="*/ 997527 h 2119610"/>
              <a:gd name="connsiteX19" fmla="*/ 135082 w 789709"/>
              <a:gd name="connsiteY19" fmla="*/ 966354 h 2119610"/>
              <a:gd name="connsiteX20" fmla="*/ 176646 w 789709"/>
              <a:gd name="connsiteY20" fmla="*/ 904009 h 2119610"/>
              <a:gd name="connsiteX21" fmla="*/ 197428 w 789709"/>
              <a:gd name="connsiteY21" fmla="*/ 862445 h 2119610"/>
              <a:gd name="connsiteX22" fmla="*/ 238991 w 789709"/>
              <a:gd name="connsiteY22" fmla="*/ 800100 h 2119610"/>
              <a:gd name="connsiteX23" fmla="*/ 259773 w 789709"/>
              <a:gd name="connsiteY23" fmla="*/ 768927 h 2119610"/>
              <a:gd name="connsiteX24" fmla="*/ 270164 w 789709"/>
              <a:gd name="connsiteY24" fmla="*/ 737754 h 2119610"/>
              <a:gd name="connsiteX25" fmla="*/ 311728 w 789709"/>
              <a:gd name="connsiteY25" fmla="*/ 675409 h 2119610"/>
              <a:gd name="connsiteX26" fmla="*/ 332509 w 789709"/>
              <a:gd name="connsiteY26" fmla="*/ 633845 h 2119610"/>
              <a:gd name="connsiteX27" fmla="*/ 374073 w 789709"/>
              <a:gd name="connsiteY27" fmla="*/ 571500 h 2119610"/>
              <a:gd name="connsiteX28" fmla="*/ 394855 w 789709"/>
              <a:gd name="connsiteY28" fmla="*/ 540327 h 2119610"/>
              <a:gd name="connsiteX29" fmla="*/ 446809 w 789709"/>
              <a:gd name="connsiteY29" fmla="*/ 477981 h 2119610"/>
              <a:gd name="connsiteX30" fmla="*/ 488373 w 789709"/>
              <a:gd name="connsiteY30" fmla="*/ 415636 h 2119610"/>
              <a:gd name="connsiteX31" fmla="*/ 509155 w 789709"/>
              <a:gd name="connsiteY31" fmla="*/ 384463 h 2119610"/>
              <a:gd name="connsiteX32" fmla="*/ 540328 w 789709"/>
              <a:gd name="connsiteY32" fmla="*/ 353290 h 2119610"/>
              <a:gd name="connsiteX33" fmla="*/ 561109 w 789709"/>
              <a:gd name="connsiteY33" fmla="*/ 322118 h 2119610"/>
              <a:gd name="connsiteX34" fmla="*/ 571500 w 789709"/>
              <a:gd name="connsiteY34" fmla="*/ 290945 h 2119610"/>
              <a:gd name="connsiteX35" fmla="*/ 602673 w 789709"/>
              <a:gd name="connsiteY35" fmla="*/ 270163 h 2119610"/>
              <a:gd name="connsiteX36" fmla="*/ 644237 w 789709"/>
              <a:gd name="connsiteY36" fmla="*/ 207818 h 2119610"/>
              <a:gd name="connsiteX37" fmla="*/ 665019 w 789709"/>
              <a:gd name="connsiteY37" fmla="*/ 176645 h 2119610"/>
              <a:gd name="connsiteX38" fmla="*/ 716973 w 789709"/>
              <a:gd name="connsiteY38" fmla="*/ 114300 h 2119610"/>
              <a:gd name="connsiteX39" fmla="*/ 758537 w 789709"/>
              <a:gd name="connsiteY39" fmla="*/ 51954 h 2119610"/>
              <a:gd name="connsiteX40" fmla="*/ 789709 w 789709"/>
              <a:gd name="connsiteY40" fmla="*/ 0 h 21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9709" h="2119610">
                <a:moveTo>
                  <a:pt x="644237" y="2088572"/>
                </a:moveTo>
                <a:cubicBezTo>
                  <a:pt x="533116" y="2133020"/>
                  <a:pt x="577946" y="2123428"/>
                  <a:pt x="374073" y="2098963"/>
                </a:cubicBezTo>
                <a:cubicBezTo>
                  <a:pt x="358693" y="2097117"/>
                  <a:pt x="347013" y="2083620"/>
                  <a:pt x="332509" y="2078181"/>
                </a:cubicBezTo>
                <a:cubicBezTo>
                  <a:pt x="319138" y="2073167"/>
                  <a:pt x="304800" y="2071254"/>
                  <a:pt x="290946" y="2067790"/>
                </a:cubicBezTo>
                <a:cubicBezTo>
                  <a:pt x="280555" y="2060863"/>
                  <a:pt x="270943" y="2052594"/>
                  <a:pt x="259773" y="2047009"/>
                </a:cubicBezTo>
                <a:cubicBezTo>
                  <a:pt x="249976" y="2042111"/>
                  <a:pt x="236345" y="2044363"/>
                  <a:pt x="228600" y="2036618"/>
                </a:cubicBezTo>
                <a:cubicBezTo>
                  <a:pt x="210939" y="2018957"/>
                  <a:pt x="200892" y="1995054"/>
                  <a:pt x="187037" y="1974272"/>
                </a:cubicBezTo>
                <a:lnTo>
                  <a:pt x="166255" y="1943100"/>
                </a:lnTo>
                <a:cubicBezTo>
                  <a:pt x="159328" y="1932709"/>
                  <a:pt x="155864" y="1918854"/>
                  <a:pt x="145473" y="1911927"/>
                </a:cubicBezTo>
                <a:lnTo>
                  <a:pt x="114300" y="1891145"/>
                </a:lnTo>
                <a:cubicBezTo>
                  <a:pt x="92972" y="1862707"/>
                  <a:pt x="73756" y="1842247"/>
                  <a:pt x="62346" y="1808018"/>
                </a:cubicBezTo>
                <a:cubicBezTo>
                  <a:pt x="32385" y="1718136"/>
                  <a:pt x="73858" y="1788918"/>
                  <a:pt x="31173" y="1724890"/>
                </a:cubicBezTo>
                <a:cubicBezTo>
                  <a:pt x="5832" y="1623527"/>
                  <a:pt x="36774" y="1750096"/>
                  <a:pt x="10391" y="1631372"/>
                </a:cubicBezTo>
                <a:cubicBezTo>
                  <a:pt x="7293" y="1617431"/>
                  <a:pt x="3464" y="1603663"/>
                  <a:pt x="0" y="1589809"/>
                </a:cubicBezTo>
                <a:cubicBezTo>
                  <a:pt x="3464" y="1499754"/>
                  <a:pt x="4396" y="1409567"/>
                  <a:pt x="10391" y="1319645"/>
                </a:cubicBezTo>
                <a:cubicBezTo>
                  <a:pt x="11918" y="1296736"/>
                  <a:pt x="25101" y="1269172"/>
                  <a:pt x="31173" y="1246909"/>
                </a:cubicBezTo>
                <a:cubicBezTo>
                  <a:pt x="58647" y="1146171"/>
                  <a:pt x="34509" y="1189949"/>
                  <a:pt x="72737" y="1132609"/>
                </a:cubicBezTo>
                <a:cubicBezTo>
                  <a:pt x="106184" y="1032269"/>
                  <a:pt x="52552" y="1188267"/>
                  <a:pt x="103909" y="1059872"/>
                </a:cubicBezTo>
                <a:cubicBezTo>
                  <a:pt x="112045" y="1039533"/>
                  <a:pt x="117764" y="1018309"/>
                  <a:pt x="124691" y="997527"/>
                </a:cubicBezTo>
                <a:cubicBezTo>
                  <a:pt x="128155" y="987136"/>
                  <a:pt x="129006" y="975467"/>
                  <a:pt x="135082" y="966354"/>
                </a:cubicBezTo>
                <a:cubicBezTo>
                  <a:pt x="148937" y="945572"/>
                  <a:pt x="165476" y="926349"/>
                  <a:pt x="176646" y="904009"/>
                </a:cubicBezTo>
                <a:cubicBezTo>
                  <a:pt x="183573" y="890154"/>
                  <a:pt x="189459" y="875728"/>
                  <a:pt x="197428" y="862445"/>
                </a:cubicBezTo>
                <a:cubicBezTo>
                  <a:pt x="210278" y="841028"/>
                  <a:pt x="225137" y="820882"/>
                  <a:pt x="238991" y="800100"/>
                </a:cubicBezTo>
                <a:cubicBezTo>
                  <a:pt x="245918" y="789709"/>
                  <a:pt x="255824" y="780775"/>
                  <a:pt x="259773" y="768927"/>
                </a:cubicBezTo>
                <a:cubicBezTo>
                  <a:pt x="263237" y="758536"/>
                  <a:pt x="264845" y="747329"/>
                  <a:pt x="270164" y="737754"/>
                </a:cubicBezTo>
                <a:cubicBezTo>
                  <a:pt x="282294" y="715921"/>
                  <a:pt x="300559" y="697749"/>
                  <a:pt x="311728" y="675409"/>
                </a:cubicBezTo>
                <a:cubicBezTo>
                  <a:pt x="318655" y="661554"/>
                  <a:pt x="324540" y="647127"/>
                  <a:pt x="332509" y="633845"/>
                </a:cubicBezTo>
                <a:cubicBezTo>
                  <a:pt x="345359" y="612428"/>
                  <a:pt x="360218" y="592282"/>
                  <a:pt x="374073" y="571500"/>
                </a:cubicBezTo>
                <a:cubicBezTo>
                  <a:pt x="381000" y="561109"/>
                  <a:pt x="389270" y="551497"/>
                  <a:pt x="394855" y="540327"/>
                </a:cubicBezTo>
                <a:cubicBezTo>
                  <a:pt x="421222" y="487593"/>
                  <a:pt x="402749" y="507355"/>
                  <a:pt x="446809" y="477981"/>
                </a:cubicBezTo>
                <a:lnTo>
                  <a:pt x="488373" y="415636"/>
                </a:lnTo>
                <a:cubicBezTo>
                  <a:pt x="495300" y="405245"/>
                  <a:pt x="500324" y="393294"/>
                  <a:pt x="509155" y="384463"/>
                </a:cubicBezTo>
                <a:cubicBezTo>
                  <a:pt x="519546" y="374072"/>
                  <a:pt x="530920" y="364579"/>
                  <a:pt x="540328" y="353290"/>
                </a:cubicBezTo>
                <a:cubicBezTo>
                  <a:pt x="548323" y="343696"/>
                  <a:pt x="555524" y="333288"/>
                  <a:pt x="561109" y="322118"/>
                </a:cubicBezTo>
                <a:cubicBezTo>
                  <a:pt x="566007" y="312321"/>
                  <a:pt x="564658" y="299498"/>
                  <a:pt x="571500" y="290945"/>
                </a:cubicBezTo>
                <a:cubicBezTo>
                  <a:pt x="579301" y="281193"/>
                  <a:pt x="592282" y="277090"/>
                  <a:pt x="602673" y="270163"/>
                </a:cubicBezTo>
                <a:lnTo>
                  <a:pt x="644237" y="207818"/>
                </a:lnTo>
                <a:cubicBezTo>
                  <a:pt x="651164" y="197427"/>
                  <a:pt x="656188" y="185476"/>
                  <a:pt x="665019" y="176645"/>
                </a:cubicBezTo>
                <a:cubicBezTo>
                  <a:pt x="705021" y="136641"/>
                  <a:pt x="688040" y="157699"/>
                  <a:pt x="716973" y="114300"/>
                </a:cubicBezTo>
                <a:cubicBezTo>
                  <a:pt x="741680" y="40178"/>
                  <a:pt x="706646" y="129790"/>
                  <a:pt x="758537" y="51954"/>
                </a:cubicBezTo>
                <a:cubicBezTo>
                  <a:pt x="812492" y="-28979"/>
                  <a:pt x="724990" y="64719"/>
                  <a:pt x="789709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15A4AE0-906E-4E59-96F6-9ABBAA2FF2C7}"/>
              </a:ext>
            </a:extLst>
          </p:cNvPr>
          <p:cNvCxnSpPr>
            <a:cxnSpLocks/>
          </p:cNvCxnSpPr>
          <p:nvPr/>
        </p:nvCxnSpPr>
        <p:spPr>
          <a:xfrm flipH="1" flipV="1">
            <a:off x="2587336" y="2570653"/>
            <a:ext cx="1319646" cy="87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ED10D8-60A1-4D62-A7F5-95AB80B5DB3C}"/>
              </a:ext>
            </a:extLst>
          </p:cNvPr>
          <p:cNvCxnSpPr>
            <a:stCxn id="2" idx="2"/>
          </p:cNvCxnSpPr>
          <p:nvPr/>
        </p:nvCxnSpPr>
        <p:spPr>
          <a:xfrm>
            <a:off x="2405496" y="3043075"/>
            <a:ext cx="5195" cy="516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569262F-B6FC-4ECB-8EAE-9D5D8B74230C}"/>
              </a:ext>
            </a:extLst>
          </p:cNvPr>
          <p:cNvSpPr txBox="1"/>
          <p:nvPr/>
        </p:nvSpPr>
        <p:spPr>
          <a:xfrm>
            <a:off x="2080779" y="3559696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47822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B73238D-828A-49DB-AAD5-CFEA15DF7D57}"/>
              </a:ext>
            </a:extLst>
          </p:cNvPr>
          <p:cNvCxnSpPr/>
          <p:nvPr/>
        </p:nvCxnSpPr>
        <p:spPr>
          <a:xfrm>
            <a:off x="405245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ECE4A0F-0100-41CD-9522-BBC7110D2177}"/>
              </a:ext>
            </a:extLst>
          </p:cNvPr>
          <p:cNvCxnSpPr/>
          <p:nvPr/>
        </p:nvCxnSpPr>
        <p:spPr>
          <a:xfrm>
            <a:off x="2026227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6DAC008-6EAC-4FBD-91E9-EDA69531400E}"/>
              </a:ext>
            </a:extLst>
          </p:cNvPr>
          <p:cNvCxnSpPr/>
          <p:nvPr/>
        </p:nvCxnSpPr>
        <p:spPr>
          <a:xfrm flipH="1">
            <a:off x="405245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4AA7467-D884-46CE-A2AB-76F9AC176353}"/>
              </a:ext>
            </a:extLst>
          </p:cNvPr>
          <p:cNvSpPr txBox="1"/>
          <p:nvPr/>
        </p:nvSpPr>
        <p:spPr>
          <a:xfrm>
            <a:off x="810491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8E34E5-93C1-4843-A917-64DB2F79610C}"/>
              </a:ext>
            </a:extLst>
          </p:cNvPr>
          <p:cNvSpPr/>
          <p:nvPr/>
        </p:nvSpPr>
        <p:spPr>
          <a:xfrm>
            <a:off x="488372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0347A39-A74B-4E9B-BC2D-9E7FC991EFA1}"/>
              </a:ext>
            </a:extLst>
          </p:cNvPr>
          <p:cNvCxnSpPr/>
          <p:nvPr/>
        </p:nvCxnSpPr>
        <p:spPr>
          <a:xfrm>
            <a:off x="245225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3CBB35-5192-4103-94B0-795DFC76640C}"/>
              </a:ext>
            </a:extLst>
          </p:cNvPr>
          <p:cNvCxnSpPr/>
          <p:nvPr/>
        </p:nvCxnSpPr>
        <p:spPr>
          <a:xfrm>
            <a:off x="407323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3D0F0E-8062-4E70-9A5C-59BBB7BA0A4B}"/>
              </a:ext>
            </a:extLst>
          </p:cNvPr>
          <p:cNvCxnSpPr/>
          <p:nvPr/>
        </p:nvCxnSpPr>
        <p:spPr>
          <a:xfrm flipH="1">
            <a:off x="245225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7B5271-EFAD-47CA-A92D-647E6097DA9F}"/>
              </a:ext>
            </a:extLst>
          </p:cNvPr>
          <p:cNvSpPr txBox="1"/>
          <p:nvPr/>
        </p:nvSpPr>
        <p:spPr>
          <a:xfrm>
            <a:off x="285750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B8393B-86D6-439D-9230-2051BFA81F6F}"/>
              </a:ext>
            </a:extLst>
          </p:cNvPr>
          <p:cNvSpPr/>
          <p:nvPr/>
        </p:nvSpPr>
        <p:spPr>
          <a:xfrm>
            <a:off x="2535381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53B803-AE0D-47E1-BC00-6387E6CD962C}"/>
              </a:ext>
            </a:extLst>
          </p:cNvPr>
          <p:cNvSpPr/>
          <p:nvPr/>
        </p:nvSpPr>
        <p:spPr>
          <a:xfrm>
            <a:off x="2550970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9ADFFB-BCF1-4CF4-8F30-D886AAE896CC}"/>
              </a:ext>
            </a:extLst>
          </p:cNvPr>
          <p:cNvCxnSpPr/>
          <p:nvPr/>
        </p:nvCxnSpPr>
        <p:spPr>
          <a:xfrm>
            <a:off x="435725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C4A748-31F9-4D6D-9E2D-65C344B6F33A}"/>
              </a:ext>
            </a:extLst>
          </p:cNvPr>
          <p:cNvCxnSpPr/>
          <p:nvPr/>
        </p:nvCxnSpPr>
        <p:spPr>
          <a:xfrm>
            <a:off x="5978238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54838D-2449-414C-A4C6-CE32FDD310F4}"/>
              </a:ext>
            </a:extLst>
          </p:cNvPr>
          <p:cNvCxnSpPr/>
          <p:nvPr/>
        </p:nvCxnSpPr>
        <p:spPr>
          <a:xfrm flipH="1">
            <a:off x="4357256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4220FF7-BC5E-40FD-AEFB-2E38B79F3AEF}"/>
              </a:ext>
            </a:extLst>
          </p:cNvPr>
          <p:cNvSpPr txBox="1"/>
          <p:nvPr/>
        </p:nvSpPr>
        <p:spPr>
          <a:xfrm>
            <a:off x="4762502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F435E7F-4490-4C76-9C1F-9BDD549A9848}"/>
              </a:ext>
            </a:extLst>
          </p:cNvPr>
          <p:cNvSpPr/>
          <p:nvPr/>
        </p:nvSpPr>
        <p:spPr>
          <a:xfrm>
            <a:off x="4440383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363C73-2153-4D01-A4D7-B331EF8AAA10}"/>
              </a:ext>
            </a:extLst>
          </p:cNvPr>
          <p:cNvSpPr/>
          <p:nvPr/>
        </p:nvSpPr>
        <p:spPr>
          <a:xfrm>
            <a:off x="4455972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7B4BE7E-E35A-4B43-A8E4-4A165F243638}"/>
              </a:ext>
            </a:extLst>
          </p:cNvPr>
          <p:cNvSpPr/>
          <p:nvPr/>
        </p:nvSpPr>
        <p:spPr>
          <a:xfrm>
            <a:off x="4455972" y="3054929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fun2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41972A6-7BBB-44D4-8C33-0313ACD714DF}"/>
              </a:ext>
            </a:extLst>
          </p:cNvPr>
          <p:cNvCxnSpPr/>
          <p:nvPr/>
        </p:nvCxnSpPr>
        <p:spPr>
          <a:xfrm>
            <a:off x="625186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9D2F451-AC51-4D6D-91A7-6F15773156AE}"/>
              </a:ext>
            </a:extLst>
          </p:cNvPr>
          <p:cNvCxnSpPr/>
          <p:nvPr/>
        </p:nvCxnSpPr>
        <p:spPr>
          <a:xfrm>
            <a:off x="7872848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F00A229-E48F-4CD1-AD34-6459B9BB98CE}"/>
              </a:ext>
            </a:extLst>
          </p:cNvPr>
          <p:cNvCxnSpPr/>
          <p:nvPr/>
        </p:nvCxnSpPr>
        <p:spPr>
          <a:xfrm flipH="1">
            <a:off x="6251866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04B82F4-B4F4-4AB0-B986-38A10FE97B33}"/>
              </a:ext>
            </a:extLst>
          </p:cNvPr>
          <p:cNvSpPr txBox="1"/>
          <p:nvPr/>
        </p:nvSpPr>
        <p:spPr>
          <a:xfrm>
            <a:off x="6657112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57C62CA-EDBF-4DDF-92EF-6A44835155E6}"/>
              </a:ext>
            </a:extLst>
          </p:cNvPr>
          <p:cNvSpPr/>
          <p:nvPr/>
        </p:nvSpPr>
        <p:spPr>
          <a:xfrm>
            <a:off x="6334993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8A9E26B-15D0-45BD-8ADD-ED7ACAB1DC78}"/>
              </a:ext>
            </a:extLst>
          </p:cNvPr>
          <p:cNvSpPr/>
          <p:nvPr/>
        </p:nvSpPr>
        <p:spPr>
          <a:xfrm>
            <a:off x="6350582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2BA3152-35C0-4729-9209-557504536A29}"/>
              </a:ext>
            </a:extLst>
          </p:cNvPr>
          <p:cNvSpPr/>
          <p:nvPr/>
        </p:nvSpPr>
        <p:spPr>
          <a:xfrm>
            <a:off x="6350582" y="3054929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fun2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078901B-EE28-410E-BC48-97A3B06C4FAD}"/>
              </a:ext>
            </a:extLst>
          </p:cNvPr>
          <p:cNvSpPr/>
          <p:nvPr/>
        </p:nvSpPr>
        <p:spPr>
          <a:xfrm>
            <a:off x="6334992" y="2493820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fun3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5F23BD7-C689-434E-A750-E10208607E57}"/>
              </a:ext>
            </a:extLst>
          </p:cNvPr>
          <p:cNvCxnSpPr/>
          <p:nvPr/>
        </p:nvCxnSpPr>
        <p:spPr>
          <a:xfrm>
            <a:off x="8144744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2DDF86D-E486-40AF-9202-77E44E5377A6}"/>
              </a:ext>
            </a:extLst>
          </p:cNvPr>
          <p:cNvCxnSpPr/>
          <p:nvPr/>
        </p:nvCxnSpPr>
        <p:spPr>
          <a:xfrm>
            <a:off x="9765726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CDEB5FE-66F0-490C-BD3B-1BF7BF9C4A63}"/>
              </a:ext>
            </a:extLst>
          </p:cNvPr>
          <p:cNvCxnSpPr/>
          <p:nvPr/>
        </p:nvCxnSpPr>
        <p:spPr>
          <a:xfrm flipH="1">
            <a:off x="8144744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9576038-7511-40A8-A644-F153DD5744E7}"/>
              </a:ext>
            </a:extLst>
          </p:cNvPr>
          <p:cNvSpPr txBox="1"/>
          <p:nvPr/>
        </p:nvSpPr>
        <p:spPr>
          <a:xfrm>
            <a:off x="8549990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A125795-162A-4734-B0C1-FF24F5A2DE8C}"/>
              </a:ext>
            </a:extLst>
          </p:cNvPr>
          <p:cNvSpPr/>
          <p:nvPr/>
        </p:nvSpPr>
        <p:spPr>
          <a:xfrm>
            <a:off x="8227871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4F7F0E5-9847-4E88-BC59-98CF740ABCA3}"/>
              </a:ext>
            </a:extLst>
          </p:cNvPr>
          <p:cNvSpPr/>
          <p:nvPr/>
        </p:nvSpPr>
        <p:spPr>
          <a:xfrm>
            <a:off x="8243460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50B0FD6-777B-4674-AD44-14F39C394DF5}"/>
              </a:ext>
            </a:extLst>
          </p:cNvPr>
          <p:cNvSpPr/>
          <p:nvPr/>
        </p:nvSpPr>
        <p:spPr>
          <a:xfrm>
            <a:off x="8243460" y="3054929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CC68CC-CBC3-49C3-99CB-0F2F641657FB}"/>
              </a:ext>
            </a:extLst>
          </p:cNvPr>
          <p:cNvCxnSpPr/>
          <p:nvPr/>
        </p:nvCxnSpPr>
        <p:spPr>
          <a:xfrm>
            <a:off x="10035888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AD50981-F1AE-4013-8659-C761A6FDA874}"/>
              </a:ext>
            </a:extLst>
          </p:cNvPr>
          <p:cNvCxnSpPr/>
          <p:nvPr/>
        </p:nvCxnSpPr>
        <p:spPr>
          <a:xfrm>
            <a:off x="11656870" y="644237"/>
            <a:ext cx="0" cy="41044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B91C83C-E9C0-4966-B163-0E25A707484B}"/>
              </a:ext>
            </a:extLst>
          </p:cNvPr>
          <p:cNvCxnSpPr/>
          <p:nvPr/>
        </p:nvCxnSpPr>
        <p:spPr>
          <a:xfrm flipH="1">
            <a:off x="10035888" y="4748646"/>
            <a:ext cx="161059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76A1E91-3218-4704-9903-53009D216BB2}"/>
              </a:ext>
            </a:extLst>
          </p:cNvPr>
          <p:cNvSpPr txBox="1"/>
          <p:nvPr/>
        </p:nvSpPr>
        <p:spPr>
          <a:xfrm>
            <a:off x="10441134" y="492529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调用栈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D165837-0518-4B56-B8A5-59B58AF354B6}"/>
              </a:ext>
            </a:extLst>
          </p:cNvPr>
          <p:cNvSpPr/>
          <p:nvPr/>
        </p:nvSpPr>
        <p:spPr>
          <a:xfrm>
            <a:off x="10119015" y="4187537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B74BDF2-C87F-4BFB-BF31-8C11FCDC7464}"/>
              </a:ext>
            </a:extLst>
          </p:cNvPr>
          <p:cNvSpPr/>
          <p:nvPr/>
        </p:nvSpPr>
        <p:spPr>
          <a:xfrm>
            <a:off x="10134604" y="3616038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fun1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162D04C-1FB3-47DC-8601-BD99EAEB332E}"/>
              </a:ext>
            </a:extLst>
          </p:cNvPr>
          <p:cNvSpPr/>
          <p:nvPr/>
        </p:nvSpPr>
        <p:spPr>
          <a:xfrm>
            <a:off x="10134604" y="3054929"/>
            <a:ext cx="1413159" cy="457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fun2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07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125</Words>
  <Application>Microsoft Office PowerPoint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dc lin</dc:creator>
  <cp:lastModifiedBy>dc lin</cp:lastModifiedBy>
  <cp:revision>7</cp:revision>
  <dcterms:created xsi:type="dcterms:W3CDTF">2018-11-07T02:05:41Z</dcterms:created>
  <dcterms:modified xsi:type="dcterms:W3CDTF">2018-11-07T15:23:18Z</dcterms:modified>
</cp:coreProperties>
</file>