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7D3310-EB50-4810-8D53-9371C09F36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CD4A3-84AB-41E6-A1A6-8524CD091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F17F8-BA05-4E89-BFF2-A57A3B082C63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29FCD-08F9-499E-AED0-33C5589B1B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86840-199D-49CA-8C0B-55E8CA8B67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B9C2E-6598-48E5-ADC2-8E397457B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5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rgbClr val="2A3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5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3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24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9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9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8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69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rgbClr val="2A3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rgbClr val="2A3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9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rgbClr val="2A3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8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65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ring.io/projec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AF45-D920-4B5A-9306-5D97FDB0D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9FCAE-5DD7-4314-AC60-5432B0968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ĐẶNG TUẤN TÚ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33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EEAD-612C-4FCE-9CA0-86C86F82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3A00-8A19-4DB9-84E5-298CA113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GIỚI THIỆU VỀ FRAMEWORK SPRING VÀ SPRING BOOT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NỘI DUNG CẦN HỌC KHI LÀM VIỆC V</a:t>
            </a:r>
            <a:r>
              <a:rPr lang="en-US" dirty="0"/>
              <a:t>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SPRING BOOT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XÂY DỰNG REST API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BẢN VỚI SPRING BOOT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4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11D7-46F6-4DCA-A4D1-C718341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GIỚI THIỆU VỀ FRAMEWORK SPRING VÀ SPRING BOOT</a:t>
            </a:r>
            <a:endParaRPr lang="en-GB" dirty="0"/>
          </a:p>
        </p:txBody>
      </p:sp>
      <p:pic>
        <p:nvPicPr>
          <p:cNvPr id="1026" name="Picture 2" descr="https://s3-ap-southeast-1.amazonaws.com/kipalog.com/7ldk3o2zed_c.png">
            <a:extLst>
              <a:ext uri="{FF2B5EF4-FFF2-40B4-BE49-F238E27FC236}">
                <a16:creationId xmlns:a16="http://schemas.microsoft.com/office/drawing/2014/main" id="{924C3BA3-BFCA-4067-8E18-427B9224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96" y="2228851"/>
            <a:ext cx="5469294" cy="41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8916B-7C5C-416E-899E-16DE9137A5C2}"/>
              </a:ext>
            </a:extLst>
          </p:cNvPr>
          <p:cNvSpPr txBox="1"/>
          <p:nvPr/>
        </p:nvSpPr>
        <p:spPr>
          <a:xfrm>
            <a:off x="597159" y="2419061"/>
            <a:ext cx="48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Ra đ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GB" sz="2400" dirty="0"/>
              <a:t>2002 </a:t>
            </a:r>
            <a:r>
              <a:rPr lang="en-GB" sz="2400" dirty="0" err="1"/>
              <a:t>bởi</a:t>
            </a:r>
            <a:r>
              <a:rPr lang="en-GB" sz="2400" dirty="0"/>
              <a:t> Rod Johnson.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B263C-9CDD-4F5C-A91F-95D305912A0E}"/>
              </a:ext>
            </a:extLst>
          </p:cNvPr>
          <p:cNvSpPr/>
          <p:nvPr/>
        </p:nvSpPr>
        <p:spPr>
          <a:xfrm>
            <a:off x="680321" y="3179019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Spring Bean – POJO Object</a:t>
            </a:r>
            <a:endParaRPr lang="en-GB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CC13C-B517-49DD-997A-2DD1616FF771}"/>
              </a:ext>
            </a:extLst>
          </p:cNvPr>
          <p:cNvSpPr/>
          <p:nvPr/>
        </p:nvSpPr>
        <p:spPr>
          <a:xfrm>
            <a:off x="597159" y="3969690"/>
            <a:ext cx="4683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Dependency Injection (DI): </a:t>
            </a:r>
          </a:p>
          <a:p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cẩn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ởi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GB" sz="24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2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11D7-46F6-4DCA-A4D1-C718341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GIỚI THIỆU VỀ FRAMEWORK SPRING VÀ SPRING BOOT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CC13C-B517-49DD-997A-2DD1616FF771}"/>
              </a:ext>
            </a:extLst>
          </p:cNvPr>
          <p:cNvSpPr/>
          <p:nvPr/>
        </p:nvSpPr>
        <p:spPr>
          <a:xfrm>
            <a:off x="223934" y="2093638"/>
            <a:ext cx="11112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Dependency Injection (DI): 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cẩn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kh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ởi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GB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Káº¿t quáº£ hÃ¬nh áº£nh cho Dependency Injection">
            <a:extLst>
              <a:ext uri="{FF2B5EF4-FFF2-40B4-BE49-F238E27FC236}">
                <a16:creationId xmlns:a16="http://schemas.microsoft.com/office/drawing/2014/main" id="{4DEA369B-1468-4AB5-91CD-AB179BB0C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/>
        </p:blipFill>
        <p:spPr bwMode="auto">
          <a:xfrm>
            <a:off x="364911" y="2920170"/>
            <a:ext cx="7038540" cy="349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Dependency Injection spring">
            <a:extLst>
              <a:ext uri="{FF2B5EF4-FFF2-40B4-BE49-F238E27FC236}">
                <a16:creationId xmlns:a16="http://schemas.microsoft.com/office/drawing/2014/main" id="{6DBDC7DD-D579-4627-8770-81051F5A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98" y="2462970"/>
            <a:ext cx="4543566" cy="439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11D7-46F6-4DCA-A4D1-C7183414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GIỚI THIỆU VỀ FRAMEWORK SPRING VÀ SPRING BOOT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22497-C908-42CD-96C0-72D495525949}"/>
              </a:ext>
            </a:extLst>
          </p:cNvPr>
          <p:cNvSpPr/>
          <p:nvPr/>
        </p:nvSpPr>
        <p:spPr>
          <a:xfrm>
            <a:off x="358363" y="2283281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https://spring.io/projects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8E0BF-B522-4A50-8966-8C000897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10" y="3547482"/>
            <a:ext cx="56959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5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4706-5B3D-4997-9E68-61CF8853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CÁC NỘI DUNG CẦN HỌC KHI LÀM VIỆC VỚI SPRING BOOT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0CC5-6195-4CC9-A715-FC65299F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 Data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CRUD Restful Web Service</a:t>
            </a:r>
          </a:p>
          <a:p>
            <a:r>
              <a:rPr lang="en-US" dirty="0"/>
              <a:t>Spring Transaction</a:t>
            </a:r>
          </a:p>
          <a:p>
            <a:r>
              <a:rPr lang="en-US" dirty="0"/>
              <a:t>Spring Boot Interceptor</a:t>
            </a:r>
          </a:p>
          <a:p>
            <a:r>
              <a:rPr lang="en-GB" dirty="0"/>
              <a:t>Spring security v</a:t>
            </a:r>
            <a:r>
              <a:rPr lang="en-US" dirty="0" err="1"/>
              <a:t>ới</a:t>
            </a:r>
            <a:r>
              <a:rPr lang="en-US" dirty="0"/>
              <a:t>  Basic Authentication, JWT</a:t>
            </a:r>
          </a:p>
          <a:p>
            <a:r>
              <a:rPr lang="en-US" dirty="0"/>
              <a:t>Spring </a:t>
            </a:r>
            <a:r>
              <a:rPr lang="en-US" dirty="0" err="1"/>
              <a:t>websocket</a:t>
            </a:r>
            <a:r>
              <a:rPr lang="en-US" dirty="0"/>
              <a:t>, Scheduled…</a:t>
            </a:r>
          </a:p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 </a:t>
            </a:r>
            <a:r>
              <a:rPr lang="en-US" dirty="0" err="1"/>
              <a:t>lên</a:t>
            </a:r>
            <a:r>
              <a:rPr lang="en-US" dirty="0"/>
              <a:t> server</a:t>
            </a:r>
          </a:p>
          <a:p>
            <a:r>
              <a:rPr lang="en-US" dirty="0"/>
              <a:t>… </a:t>
            </a:r>
            <a:r>
              <a:rPr lang="en-US" dirty="0" err="1"/>
              <a:t>mây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92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AE0A-5DB2-4081-9D80-01A48478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XÂY DỰNG REST API C</a:t>
            </a:r>
            <a:r>
              <a:rPr lang="vi-VN" dirty="0"/>
              <a:t>Ơ</a:t>
            </a:r>
            <a:r>
              <a:rPr lang="en-US" dirty="0"/>
              <a:t> BẢN VỚI SPRING BOOT</a:t>
            </a:r>
            <a:endParaRPr lang="en-GB" dirty="0"/>
          </a:p>
        </p:txBody>
      </p:sp>
      <p:pic>
        <p:nvPicPr>
          <p:cNvPr id="3074" name="Picture 2" descr="Káº¿t quáº£ hÃ¬nh áº£nh cho let go spring">
            <a:extLst>
              <a:ext uri="{FF2B5EF4-FFF2-40B4-BE49-F238E27FC236}">
                <a16:creationId xmlns:a16="http://schemas.microsoft.com/office/drawing/2014/main" id="{AD3EB2A6-8E4F-4CD1-BB48-9CE57874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49" y="2430812"/>
            <a:ext cx="6560642" cy="36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583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451</TotalTime>
  <Words>183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SPRING BOOT</vt:lpstr>
      <vt:lpstr>NỘI DUNG</vt:lpstr>
      <vt:lpstr>GIỚI THIỆU VỀ FRAMEWORK SPRING VÀ SPRING BOOT</vt:lpstr>
      <vt:lpstr>GIỚI THIỆU VỀ FRAMEWORK SPRING VÀ SPRING BOOT</vt:lpstr>
      <vt:lpstr>GIỚI THIỆU VỀ FRAMEWORK SPRING VÀ SPRING BOOT</vt:lpstr>
      <vt:lpstr>CÁC NỘI DUNG CẦN HỌC KHI LÀM VIỆC VỚI SPRING BOOT</vt:lpstr>
      <vt:lpstr>DEMO XÂY DỰNG REST API CƠ BẢN VỚI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Đặng Văn Tú</dc:creator>
  <cp:lastModifiedBy>Đặng Văn Tú</cp:lastModifiedBy>
  <cp:revision>52</cp:revision>
  <dcterms:created xsi:type="dcterms:W3CDTF">2019-02-20T11:08:03Z</dcterms:created>
  <dcterms:modified xsi:type="dcterms:W3CDTF">2019-02-20T18:39:40Z</dcterms:modified>
</cp:coreProperties>
</file>