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76" r:id="rId2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B779"/>
    <a:srgbClr val="3CD378"/>
    <a:srgbClr val="AEE437"/>
    <a:srgbClr val="01C8F0"/>
    <a:srgbClr val="0196F1"/>
    <a:srgbClr val="3CD278"/>
    <a:srgbClr val="3B9A78"/>
    <a:srgbClr val="FFC801"/>
    <a:srgbClr val="FF8C01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3"/>
    <p:restoredTop sz="94586"/>
  </p:normalViewPr>
  <p:slideViewPr>
    <p:cSldViewPr snapToGrid="0" snapToObjects="1">
      <p:cViewPr>
        <p:scale>
          <a:sx n="90" d="100"/>
          <a:sy n="90" d="100"/>
        </p:scale>
        <p:origin x="2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B35B-5246-6146-B198-9A30590790E9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2A34-30EF-4545-B949-D44E8FCC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9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B35B-5246-6146-B198-9A30590790E9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2A34-30EF-4545-B949-D44E8FCC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4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B35B-5246-6146-B198-9A30590790E9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2A34-30EF-4545-B949-D44E8FCC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B35B-5246-6146-B198-9A30590790E9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2A34-30EF-4545-B949-D44E8FCC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B35B-5246-6146-B198-9A30590790E9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2A34-30EF-4545-B949-D44E8FCC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4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B35B-5246-6146-B198-9A30590790E9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2A34-30EF-4545-B949-D44E8FCC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4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B35B-5246-6146-B198-9A30590790E9}" type="datetimeFigureOut">
              <a:rPr lang="en-US" smtClean="0"/>
              <a:t>8/21/16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2A34-30EF-4545-B949-D44E8FCC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B35B-5246-6146-B198-9A30590790E9}" type="datetimeFigureOut">
              <a:rPr lang="en-US" smtClean="0"/>
              <a:t>8/21/16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2A34-30EF-4545-B949-D44E8FCC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B35B-5246-6146-B198-9A30590790E9}" type="datetimeFigureOut">
              <a:rPr lang="en-US" smtClean="0"/>
              <a:t>8/21/16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2A34-30EF-4545-B949-D44E8FCC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B35B-5246-6146-B198-9A30590790E9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2A34-30EF-4545-B949-D44E8FCC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2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B35B-5246-6146-B198-9A30590790E9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2A34-30EF-4545-B949-D44E8FCC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3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DB35B-5246-6146-B198-9A30590790E9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12A34-30EF-4545-B949-D44E8FCC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3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 rot="16200000">
            <a:off x="-3066079" y="3066079"/>
            <a:ext cx="6858000" cy="725842"/>
          </a:xfrm>
          <a:prstGeom prst="rect">
            <a:avLst/>
          </a:prstGeom>
          <a:solidFill>
            <a:srgbClr val="AEE338"/>
          </a:solidFill>
          <a:ln>
            <a:solidFill>
              <a:srgbClr val="AEE3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5" name="Rectangle 24"/>
          <p:cNvSpPr/>
          <p:nvPr/>
        </p:nvSpPr>
        <p:spPr>
          <a:xfrm>
            <a:off x="728519" y="0"/>
            <a:ext cx="4571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-2207738" y="2416492"/>
            <a:ext cx="514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KubeMonkey Architecture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5396655" y="2509288"/>
            <a:ext cx="2252960" cy="2183328"/>
          </a:xfrm>
          <a:prstGeom prst="roundRect">
            <a:avLst/>
          </a:prstGeom>
          <a:gradFill flip="none" rotWithShape="1">
            <a:gsLst>
              <a:gs pos="100000">
                <a:srgbClr val="FFC801"/>
              </a:gs>
              <a:gs pos="0">
                <a:srgbClr val="FF8C01"/>
              </a:gs>
            </a:gsLst>
            <a:lin ang="48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Cuberite</a:t>
            </a:r>
          </a:p>
          <a:p>
            <a:pPr algn="ctr"/>
            <a:r>
              <a:rPr lang="en-US" sz="1800" b="1" dirty="0"/>
              <a:t>(Minecraft Server</a:t>
            </a:r>
            <a:r>
              <a:rPr lang="en-US" sz="1800" b="1" dirty="0" smtClean="0"/>
              <a:t>)</a:t>
            </a:r>
          </a:p>
          <a:p>
            <a:pPr algn="ctr"/>
            <a:endParaRPr lang="en-US" sz="1800" b="1" dirty="0"/>
          </a:p>
          <a:p>
            <a:pPr algn="ctr"/>
            <a:endParaRPr lang="en-US" sz="1800" b="1" dirty="0" smtClean="0"/>
          </a:p>
          <a:p>
            <a:pPr algn="ctr"/>
            <a:endParaRPr lang="en-US" sz="1800" b="1" dirty="0"/>
          </a:p>
          <a:p>
            <a:pPr algn="ctr"/>
            <a:endParaRPr lang="en-US" sz="1800" b="1" dirty="0"/>
          </a:p>
        </p:txBody>
      </p:sp>
      <p:sp>
        <p:nvSpPr>
          <p:cNvPr id="106" name="Rounded Rectangle 105"/>
          <p:cNvSpPr/>
          <p:nvPr/>
        </p:nvSpPr>
        <p:spPr>
          <a:xfrm>
            <a:off x="5396655" y="5507031"/>
            <a:ext cx="2252960" cy="814415"/>
          </a:xfrm>
          <a:prstGeom prst="roundRect">
            <a:avLst/>
          </a:prstGeom>
          <a:gradFill flip="none" rotWithShape="1">
            <a:gsLst>
              <a:gs pos="100000">
                <a:srgbClr val="FFC801"/>
              </a:gs>
              <a:gs pos="0">
                <a:srgbClr val="FF8C01"/>
              </a:gs>
            </a:gsLst>
            <a:lin ang="48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kubemonkey</a:t>
            </a:r>
            <a:r>
              <a:rPr lang="en-US" sz="1400" dirty="0"/>
              <a:t>-proxy (GO)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4865320" y="741834"/>
            <a:ext cx="1707573" cy="814415"/>
          </a:xfrm>
          <a:prstGeom prst="roundRect">
            <a:avLst/>
          </a:prstGeom>
          <a:gradFill flip="none" rotWithShape="1">
            <a:gsLst>
              <a:gs pos="100000">
                <a:srgbClr val="3CD278"/>
              </a:gs>
              <a:gs pos="0">
                <a:srgbClr val="3B9A78"/>
              </a:gs>
            </a:gsLst>
            <a:lin ang="48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Minecraft Client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669348" y="3600952"/>
            <a:ext cx="1707573" cy="814415"/>
          </a:xfrm>
          <a:prstGeom prst="roundRect">
            <a:avLst/>
          </a:prstGeom>
          <a:gradFill flip="none" rotWithShape="1">
            <a:gsLst>
              <a:gs pos="100000">
                <a:srgbClr val="01C8F0"/>
              </a:gs>
              <a:gs pos="0">
                <a:srgbClr val="0196F1"/>
              </a:gs>
            </a:gsLst>
            <a:lin ang="4800000" scaled="0"/>
            <a:tileRect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Kubemonkey Plugin (LUA)</a:t>
            </a:r>
            <a:endParaRPr lang="en-US" sz="1400" dirty="0"/>
          </a:p>
        </p:txBody>
      </p:sp>
      <p:sp>
        <p:nvSpPr>
          <p:cNvPr id="4" name="Cloud 3"/>
          <p:cNvSpPr/>
          <p:nvPr/>
        </p:nvSpPr>
        <p:spPr>
          <a:xfrm>
            <a:off x="1272336" y="572843"/>
            <a:ext cx="2434600" cy="1792253"/>
          </a:xfrm>
          <a:prstGeom prst="cloud">
            <a:avLst/>
          </a:prstGeom>
          <a:solidFill>
            <a:srgbClr val="2FB779"/>
          </a:solidFill>
          <a:ln w="3175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Kubernetes Cluster</a:t>
            </a:r>
            <a:endParaRPr lang="en-US" sz="1800" b="1" dirty="0"/>
          </a:p>
        </p:txBody>
      </p:sp>
      <p:cxnSp>
        <p:nvCxnSpPr>
          <p:cNvPr id="6" name="Straight Arrow Connector 5"/>
          <p:cNvCxnSpPr>
            <a:stCxn id="106" idx="0"/>
            <a:endCxn id="40" idx="2"/>
          </p:cNvCxnSpPr>
          <p:nvPr/>
        </p:nvCxnSpPr>
        <p:spPr>
          <a:xfrm flipV="1">
            <a:off x="6523135" y="4415367"/>
            <a:ext cx="0" cy="10916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6145853" y="4928824"/>
            <a:ext cx="5539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HTTP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108" idx="2"/>
            <a:endCxn id="105" idx="0"/>
          </p:cNvCxnSpPr>
          <p:nvPr/>
        </p:nvCxnSpPr>
        <p:spPr>
          <a:xfrm>
            <a:off x="5719107" y="1556249"/>
            <a:ext cx="804028" cy="9530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2" idx="0"/>
            <a:endCxn id="4" idx="1"/>
          </p:cNvCxnSpPr>
          <p:nvPr/>
        </p:nvCxnSpPr>
        <p:spPr>
          <a:xfrm flipH="1" flipV="1">
            <a:off x="2489636" y="2363188"/>
            <a:ext cx="15139" cy="123776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06" idx="1"/>
          </p:cNvCxnSpPr>
          <p:nvPr/>
        </p:nvCxnSpPr>
        <p:spPr>
          <a:xfrm rot="16200000" flipH="1">
            <a:off x="3193709" y="3711292"/>
            <a:ext cx="1498873" cy="2907019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69455" y="5605054"/>
            <a:ext cx="1315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g</a:t>
            </a:r>
            <a:r>
              <a:rPr lang="en-US" b="1" i="1" dirty="0" smtClean="0"/>
              <a:t>et pod --watch</a:t>
            </a:r>
            <a:endParaRPr lang="en-US" b="1" i="1" dirty="0"/>
          </a:p>
        </p:txBody>
      </p:sp>
      <p:cxnSp>
        <p:nvCxnSpPr>
          <p:cNvPr id="57" name="Straight Arrow Connector 56"/>
          <p:cNvCxnSpPr>
            <a:stCxn id="40" idx="1"/>
            <a:endCxn id="72" idx="3"/>
          </p:cNvCxnSpPr>
          <p:nvPr/>
        </p:nvCxnSpPr>
        <p:spPr>
          <a:xfrm flipH="1">
            <a:off x="3358561" y="4008160"/>
            <a:ext cx="231078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743460" y="3754242"/>
            <a:ext cx="12682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/>
              <a:t>delete &lt;pod&gt;</a:t>
            </a:r>
          </a:p>
          <a:p>
            <a:pPr algn="ctr"/>
            <a:r>
              <a:rPr lang="en-US" b="1" i="1" dirty="0" smtClean="0"/>
              <a:t>(via </a:t>
            </a:r>
            <a:r>
              <a:rPr lang="en-US" b="1" i="1" dirty="0" err="1" smtClean="0"/>
              <a:t>linux</a:t>
            </a:r>
            <a:r>
              <a:rPr lang="en-US" b="1" i="1" dirty="0" smtClean="0"/>
              <a:t> shell)</a:t>
            </a:r>
            <a:endParaRPr lang="en-US" b="1" i="1" dirty="0"/>
          </a:p>
        </p:txBody>
      </p:sp>
      <p:sp>
        <p:nvSpPr>
          <p:cNvPr id="67" name="Rounded Rectangle 66"/>
          <p:cNvSpPr/>
          <p:nvPr/>
        </p:nvSpPr>
        <p:spPr>
          <a:xfrm>
            <a:off x="6795828" y="741834"/>
            <a:ext cx="1707573" cy="814415"/>
          </a:xfrm>
          <a:prstGeom prst="roundRect">
            <a:avLst/>
          </a:prstGeom>
          <a:gradFill flip="none" rotWithShape="1">
            <a:gsLst>
              <a:gs pos="100000">
                <a:srgbClr val="3CD278"/>
              </a:gs>
              <a:gs pos="0">
                <a:srgbClr val="3B9A78"/>
              </a:gs>
            </a:gsLst>
            <a:lin ang="48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Minecraft Client</a:t>
            </a:r>
          </a:p>
        </p:txBody>
      </p:sp>
      <p:cxnSp>
        <p:nvCxnSpPr>
          <p:cNvPr id="69" name="Straight Arrow Connector 68"/>
          <p:cNvCxnSpPr>
            <a:stCxn id="67" idx="2"/>
            <a:endCxn id="105" idx="0"/>
          </p:cNvCxnSpPr>
          <p:nvPr/>
        </p:nvCxnSpPr>
        <p:spPr>
          <a:xfrm flipH="1">
            <a:off x="6523135" y="1556249"/>
            <a:ext cx="1126480" cy="9530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1650988" y="3600952"/>
            <a:ext cx="1707573" cy="814415"/>
          </a:xfrm>
          <a:prstGeom prst="roundRect">
            <a:avLst/>
          </a:prstGeom>
          <a:gradFill flip="none" rotWithShape="1">
            <a:gsLst>
              <a:gs pos="100000">
                <a:srgbClr val="3CD278"/>
              </a:gs>
              <a:gs pos="0">
                <a:srgbClr val="3B9A78"/>
              </a:gs>
            </a:gsLst>
            <a:lin ang="48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kubectl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361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2182</TotalTime>
  <Words>37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1280</cp:revision>
  <cp:lastPrinted>2016-06-24T18:01:19Z</cp:lastPrinted>
  <dcterms:created xsi:type="dcterms:W3CDTF">2016-06-22T20:24:18Z</dcterms:created>
  <dcterms:modified xsi:type="dcterms:W3CDTF">2016-08-21T23:56:23Z</dcterms:modified>
</cp:coreProperties>
</file>