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740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154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07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837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240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95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997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401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211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866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775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2D78-BBD6-4BA3-9404-5ADCE18BE4FA}" type="datetimeFigureOut">
              <a:rPr lang="en-PH" smtClean="0"/>
              <a:t>21/06/2017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4520-82E6-4EB9-98FD-CA2ACC2FB7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91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78" y="2513693"/>
            <a:ext cx="7620000" cy="359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10244" y="498021"/>
            <a:ext cx="86051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b="1" dirty="0" smtClean="0">
                <a:ln w="19050">
                  <a:solidFill>
                    <a:schemeClr val="tx1"/>
                  </a:solidFill>
                </a:ln>
                <a:solidFill>
                  <a:srgbClr val="FF0066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FLORIDA</a:t>
            </a:r>
            <a:r>
              <a:rPr lang="en-PH" sz="4400" b="1" dirty="0" smtClean="0"/>
              <a:t> TRANSIT </a:t>
            </a:r>
          </a:p>
          <a:p>
            <a:pPr algn="ctr"/>
            <a:r>
              <a:rPr lang="en-PH" sz="4400" b="1" dirty="0" smtClean="0"/>
              <a:t>RESERVATION SYSTEM</a:t>
            </a:r>
            <a:endParaRPr lang="en-PH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809265" y="3347356"/>
            <a:ext cx="3159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/>
              <a:t>PRESENTED BY:</a:t>
            </a:r>
          </a:p>
          <a:p>
            <a:endParaRPr lang="en-PH" sz="2400" dirty="0"/>
          </a:p>
          <a:p>
            <a:r>
              <a:rPr lang="en-PH" sz="2400" dirty="0" err="1" smtClean="0"/>
              <a:t>Rogielyn</a:t>
            </a:r>
            <a:r>
              <a:rPr lang="en-PH" sz="2400" dirty="0" smtClean="0"/>
              <a:t> A. Cuevas</a:t>
            </a:r>
          </a:p>
          <a:p>
            <a:endParaRPr lang="en-PH" sz="2400" dirty="0"/>
          </a:p>
          <a:p>
            <a:r>
              <a:rPr lang="en-PH" sz="2400" dirty="0" smtClean="0"/>
              <a:t>Joanna </a:t>
            </a:r>
            <a:r>
              <a:rPr lang="en-PH" sz="2400" dirty="0" err="1" smtClean="0"/>
              <a:t>Aprille</a:t>
            </a:r>
            <a:r>
              <a:rPr lang="en-PH" sz="2400" dirty="0" smtClean="0"/>
              <a:t> C. </a:t>
            </a:r>
            <a:r>
              <a:rPr lang="en-PH" sz="2400" dirty="0" err="1" smtClean="0"/>
              <a:t>Turingan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7940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24544"/>
            <a:ext cx="5434013" cy="31024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Flow of VIEW RECORDS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803160" y="2126697"/>
            <a:ext cx="7197839" cy="42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020536"/>
            <a:ext cx="791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dirty="0" smtClean="0"/>
              <a:t>Employee opens and logs in the system. 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Employee selects view records button and is presented with the form below.</a:t>
            </a:r>
          </a:p>
          <a:p>
            <a:r>
              <a:rPr lang="en-PH" dirty="0" smtClean="0"/>
              <a:t> </a:t>
            </a:r>
            <a:endParaRPr lang="en-P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13500"/>
              </p:ext>
            </p:extLst>
          </p:nvPr>
        </p:nvGraphicFramePr>
        <p:xfrm>
          <a:off x="1063057" y="3901244"/>
          <a:ext cx="201113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136"/>
              </a:tblGrid>
              <a:tr h="320004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Aprill</a:t>
                      </a:r>
                      <a:r>
                        <a:rPr lang="en-PH" baseline="0" dirty="0" err="1" smtClean="0"/>
                        <a:t>e</a:t>
                      </a:r>
                      <a:r>
                        <a:rPr lang="en-PH" baseline="0" dirty="0" smtClean="0"/>
                        <a:t> </a:t>
                      </a:r>
                      <a:r>
                        <a:rPr lang="en-PH" baseline="0" dirty="0" err="1" smtClean="0"/>
                        <a:t>cordova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Esh</a:t>
                      </a:r>
                      <a:r>
                        <a:rPr lang="en-PH" dirty="0" smtClean="0"/>
                        <a:t> </a:t>
                      </a:r>
                      <a:r>
                        <a:rPr lang="en-PH" dirty="0" err="1" smtClean="0"/>
                        <a:t>cordova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Boom </a:t>
                      </a:r>
                      <a:r>
                        <a:rPr lang="en-PH" dirty="0" err="1" smtClean="0"/>
                        <a:t>cordova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Nety</a:t>
                      </a:r>
                      <a:r>
                        <a:rPr lang="en-PH" dirty="0" smtClean="0"/>
                        <a:t> </a:t>
                      </a:r>
                      <a:r>
                        <a:rPr lang="en-PH" dirty="0" err="1" smtClean="0"/>
                        <a:t>cordova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Jusko</a:t>
                      </a:r>
                      <a:r>
                        <a:rPr lang="en-PH" dirty="0" smtClean="0"/>
                        <a:t> </a:t>
                      </a:r>
                      <a:r>
                        <a:rPr lang="en-PH" dirty="0" err="1" smtClean="0"/>
                        <a:t>cordova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09731"/>
              </p:ext>
            </p:extLst>
          </p:nvPr>
        </p:nvGraphicFramePr>
        <p:xfrm>
          <a:off x="3074193" y="3901244"/>
          <a:ext cx="12532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3218"/>
              </a:tblGrid>
              <a:tr h="300263">
                <a:tc>
                  <a:txBody>
                    <a:bodyPr/>
                    <a:lstStyle/>
                    <a:p>
                      <a:r>
                        <a:rPr lang="en-PH" baseline="0" dirty="0" smtClean="0"/>
                        <a:t>1,2,3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4,5,6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7,8,9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10,11,12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13,14,15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63057" y="3326847"/>
            <a:ext cx="1291999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Type name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2481943" y="3326847"/>
            <a:ext cx="5004708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CORDOVA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448902" y="5929144"/>
            <a:ext cx="1586592" cy="280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BACK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3269797" y="2425649"/>
            <a:ext cx="1510393" cy="29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102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1063057" y="2425649"/>
            <a:ext cx="2170000" cy="29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Type Bus number: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2647779" y="2827549"/>
            <a:ext cx="1814853" cy="29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JUNE 21, 2018</a:t>
            </a:r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6579055" y="2443164"/>
            <a:ext cx="970700" cy="29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10PM</a:t>
            </a:r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1063058" y="2827549"/>
            <a:ext cx="1480116" cy="29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Type Date:</a:t>
            </a:r>
            <a:endParaRPr lang="en-PH" dirty="0"/>
          </a:p>
        </p:txBody>
      </p:sp>
      <p:sp>
        <p:nvSpPr>
          <p:cNvPr id="23" name="Rectangle 22"/>
          <p:cNvSpPr/>
          <p:nvPr/>
        </p:nvSpPr>
        <p:spPr>
          <a:xfrm>
            <a:off x="5035494" y="2425649"/>
            <a:ext cx="1492023" cy="29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Departure: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5035494" y="2824126"/>
            <a:ext cx="1492023" cy="29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ROUTE: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6579055" y="2816392"/>
            <a:ext cx="1272606" cy="29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SAMPALOC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4882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BACKGROUND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Nowadays, the need for public transportation is rapidly increasing.</a:t>
            </a:r>
          </a:p>
          <a:p>
            <a:pPr marL="0" indent="0">
              <a:buNone/>
            </a:pPr>
            <a:r>
              <a:rPr lang="en-PH" dirty="0" smtClean="0"/>
              <a:t>People tend to go places every now and then. Unfortunately, some transport companies still process their transactions like seat reservation manually. One of such companies is FLORIDA TRANSIT </a:t>
            </a:r>
            <a:r>
              <a:rPr lang="en-PH" dirty="0" err="1" smtClean="0"/>
              <a:t>tuguegarao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83" y="4321628"/>
            <a:ext cx="42862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STATEMENT OF THE PROBLEM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Passengers have to endure long lines when reserving seat/s due to manual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Transactions are prone to “HUMAN ERRORs”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83" y="4321628"/>
            <a:ext cx="42862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303"/>
            <a:ext cx="10515600" cy="1325563"/>
          </a:xfrm>
        </p:spPr>
        <p:txBody>
          <a:bodyPr/>
          <a:lstStyle/>
          <a:p>
            <a:r>
              <a:rPr lang="en-PH" b="1" dirty="0" smtClean="0"/>
              <a:t>OBJECTIVE OF DEVELOPERS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PH" dirty="0" smtClean="0"/>
              <a:t>Provide a seat reservation system for FLORIDA TRANSIT</a:t>
            </a:r>
          </a:p>
          <a:p>
            <a:pPr marL="0" indent="0">
              <a:buNone/>
            </a:pPr>
            <a:r>
              <a:rPr lang="en-PH" dirty="0" smtClean="0"/>
              <a:t> </a:t>
            </a:r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344" y="2551339"/>
            <a:ext cx="10515600" cy="3801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200" b="1" dirty="0" smtClean="0"/>
              <a:t>OBJECTIVES OF THE SYSTEM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PH" sz="3200" dirty="0" smtClean="0"/>
              <a:t>Hassle-free transactions for passengers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PH" sz="3200" dirty="0" smtClean="0"/>
              <a:t>More reliable and time-efficient processing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PH" sz="3200" dirty="0" smtClean="0"/>
              <a:t>Provide records of data for future purposes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PH" sz="3200" b="1" dirty="0" smtClean="0"/>
          </a:p>
          <a:p>
            <a:endParaRPr lang="en-PH" sz="3200" b="1" dirty="0"/>
          </a:p>
          <a:p>
            <a:endParaRPr lang="en-PH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847" y="4610100"/>
            <a:ext cx="42862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COMPONENTS OF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15393" cy="4351338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*Bus Classes</a:t>
            </a:r>
          </a:p>
          <a:p>
            <a:pPr marL="0" indent="0">
              <a:buNone/>
            </a:pPr>
            <a:r>
              <a:rPr lang="en-PH" dirty="0"/>
              <a:t> </a:t>
            </a:r>
            <a:r>
              <a:rPr lang="en-PH" dirty="0" smtClean="0"/>
              <a:t>-sleeper</a:t>
            </a:r>
          </a:p>
          <a:p>
            <a:pPr>
              <a:buFontTx/>
              <a:buChar char="-"/>
            </a:pPr>
            <a:r>
              <a:rPr lang="en-PH" dirty="0" smtClean="0"/>
              <a:t>Deluxe</a:t>
            </a:r>
          </a:p>
          <a:p>
            <a:pPr>
              <a:buFontTx/>
              <a:buChar char="-"/>
            </a:pPr>
            <a:r>
              <a:rPr lang="en-PH" dirty="0" smtClean="0"/>
              <a:t>Super Deluxe</a:t>
            </a:r>
          </a:p>
          <a:p>
            <a:pPr>
              <a:buFontTx/>
              <a:buChar char="-"/>
            </a:pPr>
            <a:r>
              <a:rPr lang="en-PH" dirty="0" smtClean="0"/>
              <a:t>Regular</a:t>
            </a:r>
            <a:endParaRPr lang="en-PH" dirty="0"/>
          </a:p>
          <a:p>
            <a:pPr>
              <a:buFontTx/>
              <a:buChar char="-"/>
            </a:pPr>
            <a:r>
              <a:rPr lang="en-PH" dirty="0" smtClean="0"/>
              <a:t>Ordinary (no ac)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58293" y="1760310"/>
            <a:ext cx="34153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dirty="0" smtClean="0"/>
              <a:t>*Bus Schedule/Numbers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dirty="0" smtClean="0"/>
              <a:t>-varies depending on the availability of drivers and buses.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PH" dirty="0" smtClean="0"/>
              <a:t>*Bus Route/ Stops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dirty="0" smtClean="0"/>
              <a:t>-provides additional information 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70322" y="1690688"/>
            <a:ext cx="34153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dirty="0" smtClean="0"/>
              <a:t>*Reservation</a:t>
            </a:r>
          </a:p>
          <a:p>
            <a:pPr>
              <a:buFontTx/>
              <a:buChar char="-"/>
            </a:pPr>
            <a:r>
              <a:rPr lang="en-PH" dirty="0" smtClean="0"/>
              <a:t>Passenger information</a:t>
            </a:r>
          </a:p>
          <a:p>
            <a:pPr marL="0" indent="0">
              <a:buNone/>
            </a:pPr>
            <a:r>
              <a:rPr lang="en-PH" dirty="0" smtClean="0"/>
              <a:t>(name, address, contact number)</a:t>
            </a:r>
          </a:p>
          <a:p>
            <a:pPr>
              <a:buFontTx/>
              <a:buChar char="-"/>
            </a:pPr>
            <a:r>
              <a:rPr lang="en-PH" dirty="0" smtClean="0"/>
              <a:t>Number of seats</a:t>
            </a:r>
          </a:p>
          <a:p>
            <a:pPr marL="0" indent="0">
              <a:buNone/>
            </a:pPr>
            <a:endParaRPr lang="en-PH" dirty="0" smtClean="0"/>
          </a:p>
          <a:p>
            <a:pPr>
              <a:buFontTx/>
              <a:buChar char="-"/>
            </a:pP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93" y="4542064"/>
            <a:ext cx="42862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6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817281"/>
            <a:ext cx="10515600" cy="863033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FLOW OF THE SYSTEM</a:t>
            </a:r>
            <a:br>
              <a:rPr lang="en-PH" dirty="0" smtClean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78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 smtClean="0"/>
              <a:t>Employee opens and logs in the system. 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Employee is presented with the image below and chooses the bus class and proceeds.</a:t>
            </a:r>
          </a:p>
          <a:p>
            <a:pPr marL="514350" indent="-514350">
              <a:buFont typeface="+mj-lt"/>
              <a:buAutoNum type="arabicPeriod"/>
            </a:pPr>
            <a:endParaRPr lang="en-PH" dirty="0"/>
          </a:p>
          <a:p>
            <a:pPr marL="514350" indent="-514350">
              <a:buFont typeface="+mj-lt"/>
              <a:buAutoNum type="arabicPeriod"/>
            </a:pPr>
            <a:endParaRPr lang="en-PH" dirty="0" smtClean="0"/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Employee is presented with a list of available  buses consisting of their bus numbers and time of departure.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1404258" y="3118757"/>
            <a:ext cx="9527722" cy="1106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3106511" y="3651477"/>
            <a:ext cx="1510393" cy="38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deluxe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1608363" y="3651477"/>
            <a:ext cx="1330779" cy="38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Bus class:</a:t>
            </a:r>
            <a:endParaRPr lang="en-PH" dirty="0"/>
          </a:p>
        </p:txBody>
      </p:sp>
      <p:sp>
        <p:nvSpPr>
          <p:cNvPr id="7" name="Flowchart: Merge 6"/>
          <p:cNvSpPr/>
          <p:nvPr/>
        </p:nvSpPr>
        <p:spPr>
          <a:xfrm>
            <a:off x="4326391" y="3743325"/>
            <a:ext cx="145596" cy="204108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4810804" y="3653969"/>
            <a:ext cx="1529445" cy="3878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proceed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1404257" y="5143500"/>
            <a:ext cx="6670221" cy="1360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719942" y="5278437"/>
            <a:ext cx="1330779" cy="30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Bus number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19942" y="5689145"/>
            <a:ext cx="1330779" cy="30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102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1729466" y="6087266"/>
            <a:ext cx="1330779" cy="30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105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3517446" y="5276395"/>
            <a:ext cx="2295526" cy="30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Bus Departure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550102" y="5689145"/>
            <a:ext cx="2262869" cy="30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10 pm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3559626" y="6087266"/>
            <a:ext cx="2262869" cy="30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7am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6096000" y="5689145"/>
            <a:ext cx="1836965" cy="309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proceed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6110967" y="6099853"/>
            <a:ext cx="1836965" cy="309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proceed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1543051" y="3243263"/>
            <a:ext cx="5110842" cy="896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/>
          <p:cNvSpPr/>
          <p:nvPr/>
        </p:nvSpPr>
        <p:spPr>
          <a:xfrm>
            <a:off x="1608363" y="3331029"/>
            <a:ext cx="1665516" cy="23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RESERVATION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7884657" y="3239181"/>
            <a:ext cx="2305051" cy="412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SEAT CANCELLATION</a:t>
            </a:r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7892142" y="3698423"/>
            <a:ext cx="2305051" cy="412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VIEW RECORDS</a:t>
            </a:r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906236" y="1445079"/>
            <a:ext cx="5434013" cy="31024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Flow of SEAT RESERVATION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9875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15" y="480675"/>
            <a:ext cx="10515600" cy="119402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4"/>
            </a:pPr>
            <a:r>
              <a:rPr lang="en-PH" dirty="0" smtClean="0"/>
              <a:t>If passengers agree on the available bus schedule, employee proceeds and is presented with the available seat numbers.</a:t>
            </a:r>
          </a:p>
          <a:p>
            <a:pPr marL="0" indent="0">
              <a:buNone/>
            </a:pPr>
            <a:r>
              <a:rPr lang="en-PH" dirty="0" smtClean="0"/>
              <a:t>(seats with x marks means already reserved)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948415" y="1947182"/>
            <a:ext cx="6670221" cy="257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1298122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29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1298121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30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024742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024741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26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2726866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2726865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22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3428989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3428988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4063092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4063091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18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4705353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13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4705352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14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5372103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19" name="Rectangle 18"/>
          <p:cNvSpPr/>
          <p:nvPr/>
        </p:nvSpPr>
        <p:spPr>
          <a:xfrm>
            <a:off x="5372102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6051095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6051094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6702863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3" name="Rectangle 22"/>
          <p:cNvSpPr/>
          <p:nvPr/>
        </p:nvSpPr>
        <p:spPr>
          <a:xfrm>
            <a:off x="6702862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1298121" y="297180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31</a:t>
            </a:r>
            <a:endParaRPr lang="en-PH" dirty="0"/>
          </a:p>
        </p:txBody>
      </p:sp>
      <p:sp>
        <p:nvSpPr>
          <p:cNvPr id="25" name="Rectangle 24"/>
          <p:cNvSpPr/>
          <p:nvPr/>
        </p:nvSpPr>
        <p:spPr>
          <a:xfrm>
            <a:off x="1298120" y="3400427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32</a:t>
            </a:r>
            <a:endParaRPr lang="en-PH" dirty="0"/>
          </a:p>
        </p:txBody>
      </p:sp>
      <p:sp>
        <p:nvSpPr>
          <p:cNvPr id="26" name="Rectangle 25"/>
          <p:cNvSpPr/>
          <p:nvPr/>
        </p:nvSpPr>
        <p:spPr>
          <a:xfrm>
            <a:off x="1298119" y="384742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33</a:t>
            </a:r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2012491" y="340450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27</a:t>
            </a:r>
            <a:endParaRPr lang="en-PH" dirty="0"/>
          </a:p>
        </p:txBody>
      </p:sp>
      <p:sp>
        <p:nvSpPr>
          <p:cNvPr id="28" name="Rectangle 27"/>
          <p:cNvSpPr/>
          <p:nvPr/>
        </p:nvSpPr>
        <p:spPr>
          <a:xfrm>
            <a:off x="2012490" y="3833134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9" name="Rectangle 28"/>
          <p:cNvSpPr/>
          <p:nvPr/>
        </p:nvSpPr>
        <p:spPr>
          <a:xfrm>
            <a:off x="2726861" y="340450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23</a:t>
            </a:r>
            <a:endParaRPr lang="en-PH" dirty="0"/>
          </a:p>
        </p:txBody>
      </p:sp>
      <p:sp>
        <p:nvSpPr>
          <p:cNvPr id="30" name="Rectangle 29"/>
          <p:cNvSpPr/>
          <p:nvPr/>
        </p:nvSpPr>
        <p:spPr>
          <a:xfrm>
            <a:off x="2726860" y="3833134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24</a:t>
            </a:r>
            <a:endParaRPr lang="en-PH" dirty="0"/>
          </a:p>
        </p:txBody>
      </p:sp>
      <p:sp>
        <p:nvSpPr>
          <p:cNvPr id="31" name="Rectangle 30"/>
          <p:cNvSpPr/>
          <p:nvPr/>
        </p:nvSpPr>
        <p:spPr>
          <a:xfrm>
            <a:off x="3415034" y="3400427"/>
            <a:ext cx="1088928" cy="83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cr</a:t>
            </a:r>
            <a:endParaRPr lang="en-PH" dirty="0"/>
          </a:p>
        </p:txBody>
      </p:sp>
      <p:sp>
        <p:nvSpPr>
          <p:cNvPr id="35" name="Rectangle 34"/>
          <p:cNvSpPr/>
          <p:nvPr/>
        </p:nvSpPr>
        <p:spPr>
          <a:xfrm>
            <a:off x="4701922" y="3377974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15</a:t>
            </a:r>
            <a:endParaRPr lang="en-PH" dirty="0"/>
          </a:p>
        </p:txBody>
      </p:sp>
      <p:sp>
        <p:nvSpPr>
          <p:cNvPr id="36" name="Rectangle 35"/>
          <p:cNvSpPr/>
          <p:nvPr/>
        </p:nvSpPr>
        <p:spPr>
          <a:xfrm>
            <a:off x="4701900" y="3806600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16</a:t>
            </a:r>
            <a:endParaRPr lang="en-PH" dirty="0"/>
          </a:p>
        </p:txBody>
      </p:sp>
      <p:sp>
        <p:nvSpPr>
          <p:cNvPr id="37" name="Rectangle 36"/>
          <p:cNvSpPr/>
          <p:nvPr/>
        </p:nvSpPr>
        <p:spPr>
          <a:xfrm>
            <a:off x="5347896" y="3388179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11</a:t>
            </a:r>
            <a:endParaRPr lang="en-PH" dirty="0"/>
          </a:p>
        </p:txBody>
      </p:sp>
      <p:sp>
        <p:nvSpPr>
          <p:cNvPr id="38" name="Rectangle 37"/>
          <p:cNvSpPr/>
          <p:nvPr/>
        </p:nvSpPr>
        <p:spPr>
          <a:xfrm>
            <a:off x="5347895" y="381680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52806" y="3388179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52805" y="381680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91616" y="339226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42" name="Rectangle 41"/>
          <p:cNvSpPr/>
          <p:nvPr/>
        </p:nvSpPr>
        <p:spPr>
          <a:xfrm>
            <a:off x="6691615" y="3820887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838200" y="4904698"/>
            <a:ext cx="10515600" cy="1194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dirty="0" smtClean="0"/>
              <a:t>5. Employee selects seat number(s) and inputs passenger information and saves and prints.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PH" dirty="0"/>
          </a:p>
        </p:txBody>
      </p:sp>
      <p:sp>
        <p:nvSpPr>
          <p:cNvPr id="50" name="Rectangle 49"/>
          <p:cNvSpPr/>
          <p:nvPr/>
        </p:nvSpPr>
        <p:spPr>
          <a:xfrm>
            <a:off x="8499021" y="4018871"/>
            <a:ext cx="2220686" cy="2612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Save and print</a:t>
            </a:r>
            <a:endParaRPr lang="en-PH" dirty="0"/>
          </a:p>
        </p:txBody>
      </p:sp>
      <p:sp>
        <p:nvSpPr>
          <p:cNvPr id="51" name="Rectangle 50"/>
          <p:cNvSpPr/>
          <p:nvPr/>
        </p:nvSpPr>
        <p:spPr>
          <a:xfrm>
            <a:off x="2027446" y="215129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14614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16737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16736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68503" y="216047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59851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59850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8843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38842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90611" y="215537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90610" y="258399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79364" y="339226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79363" y="3820887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05701" y="1608365"/>
            <a:ext cx="2868384" cy="305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Name: APRILLE CORDOVA</a:t>
            </a:r>
          </a:p>
          <a:p>
            <a:pPr algn="ctr"/>
            <a:r>
              <a:rPr lang="en-PH" dirty="0" smtClean="0"/>
              <a:t>Address: UGAC SUR, TUG.</a:t>
            </a:r>
          </a:p>
          <a:p>
            <a:pPr algn="ctr"/>
            <a:r>
              <a:rPr lang="en-PH" dirty="0" smtClean="0"/>
              <a:t>Contact:       09952724228   </a:t>
            </a:r>
          </a:p>
          <a:p>
            <a:pPr algn="ctr"/>
            <a:endParaRPr lang="en-PH" dirty="0" smtClean="0"/>
          </a:p>
          <a:p>
            <a:pPr algn="ctr"/>
            <a:r>
              <a:rPr lang="en-PH" dirty="0" smtClean="0"/>
              <a:t>Seat number(s):1,2,3</a:t>
            </a:r>
          </a:p>
          <a:p>
            <a:pPr algn="ctr"/>
            <a:r>
              <a:rPr lang="en-PH" dirty="0" smtClean="0"/>
              <a:t>Bus number:        102</a:t>
            </a:r>
          </a:p>
          <a:p>
            <a:pPr algn="ctr"/>
            <a:r>
              <a:rPr lang="en-PH" dirty="0" smtClean="0"/>
              <a:t>Bus Schedule:  10pm</a:t>
            </a:r>
          </a:p>
          <a:p>
            <a:pPr algn="ctr"/>
            <a:r>
              <a:rPr lang="en-PH" dirty="0" smtClean="0"/>
              <a:t>Date:   June 21, 2017</a:t>
            </a:r>
          </a:p>
          <a:p>
            <a:pPr algn="ctr"/>
            <a:r>
              <a:rPr lang="en-PH" dirty="0" smtClean="0"/>
              <a:t>Amount:            2550</a:t>
            </a:r>
          </a:p>
          <a:p>
            <a:pPr algn="ctr"/>
            <a:endParaRPr lang="en-PH" dirty="0"/>
          </a:p>
          <a:p>
            <a:pPr algn="ctr"/>
            <a:endParaRPr lang="en-PH" dirty="0"/>
          </a:p>
        </p:txBody>
      </p:sp>
      <p:sp>
        <p:nvSpPr>
          <p:cNvPr id="65" name="Rectangle 64"/>
          <p:cNvSpPr/>
          <p:nvPr/>
        </p:nvSpPr>
        <p:spPr>
          <a:xfrm>
            <a:off x="8429550" y="4280128"/>
            <a:ext cx="2220686" cy="2612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Save and print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0192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424544"/>
            <a:ext cx="5434013" cy="31024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Flow of SEAT CANCELLATION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838200" y="1045028"/>
            <a:ext cx="9527722" cy="1106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540453" y="1577748"/>
            <a:ext cx="1510393" cy="38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deluxe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1042305" y="1577748"/>
            <a:ext cx="1330779" cy="38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Bus class:</a:t>
            </a:r>
            <a:endParaRPr lang="en-PH" dirty="0"/>
          </a:p>
        </p:txBody>
      </p:sp>
      <p:sp>
        <p:nvSpPr>
          <p:cNvPr id="11" name="Flowchart: Merge 10"/>
          <p:cNvSpPr/>
          <p:nvPr/>
        </p:nvSpPr>
        <p:spPr>
          <a:xfrm>
            <a:off x="3760333" y="1669596"/>
            <a:ext cx="145596" cy="204108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4244746" y="1580240"/>
            <a:ext cx="1529445" cy="38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proceed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976993" y="1169534"/>
            <a:ext cx="5110842" cy="896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1042305" y="1257300"/>
            <a:ext cx="1665516" cy="23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RESERVATION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7318599" y="1165452"/>
            <a:ext cx="2305051" cy="412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SEAT CANCELLATION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7326084" y="1624694"/>
            <a:ext cx="2305051" cy="412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VIEW RECORDS</a:t>
            </a:r>
            <a:endParaRPr lang="en-PH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2359478"/>
            <a:ext cx="10515600" cy="14940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 smtClean="0"/>
              <a:t>Employee opens and logs in the system. 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Employee selects seat cancellation button and is presented with the search form.</a:t>
            </a:r>
            <a:endParaRPr lang="en-PH" dirty="0"/>
          </a:p>
          <a:p>
            <a:pPr marL="0" indent="0">
              <a:buNone/>
            </a:pPr>
            <a:endParaRPr lang="en-PH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838199" y="3853544"/>
            <a:ext cx="6487885" cy="284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976993" y="4061735"/>
            <a:ext cx="1291999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Type name</a:t>
            </a:r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2441120" y="4061735"/>
            <a:ext cx="4645479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CORDOVA</a:t>
            </a:r>
            <a:endParaRPr lang="en-PH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09409"/>
              </p:ext>
            </p:extLst>
          </p:nvPr>
        </p:nvGraphicFramePr>
        <p:xfrm>
          <a:off x="976993" y="4628968"/>
          <a:ext cx="201113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136"/>
              </a:tblGrid>
              <a:tr h="320004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Aprill</a:t>
                      </a:r>
                      <a:r>
                        <a:rPr lang="en-PH" baseline="0" dirty="0" err="1" smtClean="0"/>
                        <a:t>e</a:t>
                      </a:r>
                      <a:r>
                        <a:rPr lang="en-PH" baseline="0" dirty="0" smtClean="0"/>
                        <a:t> </a:t>
                      </a:r>
                      <a:r>
                        <a:rPr lang="en-PH" baseline="0" dirty="0" err="1" smtClean="0"/>
                        <a:t>cordova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Esh</a:t>
                      </a:r>
                      <a:r>
                        <a:rPr lang="en-PH" dirty="0" smtClean="0"/>
                        <a:t> </a:t>
                      </a:r>
                      <a:r>
                        <a:rPr lang="en-PH" dirty="0" err="1" smtClean="0"/>
                        <a:t>cordova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Boom </a:t>
                      </a:r>
                      <a:r>
                        <a:rPr lang="en-PH" dirty="0" err="1" smtClean="0"/>
                        <a:t>cordova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Nety</a:t>
                      </a:r>
                      <a:r>
                        <a:rPr lang="en-PH" dirty="0" smtClean="0"/>
                        <a:t> </a:t>
                      </a:r>
                      <a:r>
                        <a:rPr lang="en-PH" dirty="0" err="1" smtClean="0"/>
                        <a:t>cordova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Jusko</a:t>
                      </a:r>
                      <a:r>
                        <a:rPr lang="en-PH" dirty="0" smtClean="0"/>
                        <a:t> </a:t>
                      </a:r>
                      <a:r>
                        <a:rPr lang="en-PH" dirty="0" err="1" smtClean="0"/>
                        <a:t>cordova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39436"/>
              </p:ext>
            </p:extLst>
          </p:nvPr>
        </p:nvGraphicFramePr>
        <p:xfrm>
          <a:off x="2988129" y="4628968"/>
          <a:ext cx="98787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878"/>
              </a:tblGrid>
              <a:tr h="320004">
                <a:tc>
                  <a:txBody>
                    <a:bodyPr/>
                    <a:lstStyle/>
                    <a:p>
                      <a:r>
                        <a:rPr lang="en-PH" baseline="0" dirty="0" smtClean="0"/>
                        <a:t>102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104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105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106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108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44484"/>
              </p:ext>
            </p:extLst>
          </p:nvPr>
        </p:nvGraphicFramePr>
        <p:xfrm>
          <a:off x="3976007" y="4628968"/>
          <a:ext cx="98787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878"/>
              </a:tblGrid>
              <a:tr h="320004">
                <a:tc>
                  <a:txBody>
                    <a:bodyPr/>
                    <a:lstStyle/>
                    <a:p>
                      <a:r>
                        <a:rPr lang="en-PH" baseline="0" dirty="0" smtClean="0"/>
                        <a:t>1,2,3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4,5,6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1,2,3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5,6,7</a:t>
                      </a:r>
                      <a:endParaRPr lang="en-PH" dirty="0"/>
                    </a:p>
                  </a:txBody>
                  <a:tcPr/>
                </a:tc>
              </a:tr>
              <a:tr h="320004">
                <a:tc>
                  <a:txBody>
                    <a:bodyPr/>
                    <a:lstStyle/>
                    <a:p>
                      <a:r>
                        <a:rPr lang="en-PH" dirty="0" smtClean="0"/>
                        <a:t>8,9,10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5446258" y="5517989"/>
            <a:ext cx="1586592" cy="412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CANCEL RESERVATION</a:t>
            </a:r>
            <a:endParaRPr lang="en-PH" sz="1200" dirty="0"/>
          </a:p>
        </p:txBody>
      </p:sp>
      <p:sp>
        <p:nvSpPr>
          <p:cNvPr id="27" name="Rectangle 26"/>
          <p:cNvSpPr/>
          <p:nvPr/>
        </p:nvSpPr>
        <p:spPr>
          <a:xfrm>
            <a:off x="5453743" y="5977231"/>
            <a:ext cx="1586592" cy="412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VIEW</a:t>
            </a:r>
            <a:endParaRPr lang="en-PH" dirty="0"/>
          </a:p>
        </p:txBody>
      </p:sp>
      <p:sp>
        <p:nvSpPr>
          <p:cNvPr id="29" name="TextBox 28"/>
          <p:cNvSpPr txBox="1"/>
          <p:nvPr/>
        </p:nvSpPr>
        <p:spPr>
          <a:xfrm>
            <a:off x="7666264" y="5377066"/>
            <a:ext cx="297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Clicking CANCEL BUTTON will automatically remove the passenger’s reservation and unmark his/her seats.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2509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383721"/>
            <a:ext cx="10515600" cy="5793242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3.Clicking VIEW BUTTON leads to another form such as below. To cancel a certain seat number, employee selects a seat with x-mark</a:t>
            </a:r>
          </a:p>
          <a:p>
            <a:pPr marL="0" indent="0">
              <a:buNone/>
            </a:pPr>
            <a:r>
              <a:rPr lang="en-PH" dirty="0" smtClean="0"/>
              <a:t>And automatically, x-mark will be removed and be replaced by the seat number.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40251" y="2486025"/>
            <a:ext cx="6670221" cy="257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1289958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29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1289957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30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016578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016577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26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2718702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2718701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22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3420825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3420824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4054928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4054927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18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4697189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13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4697188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14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5363939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19" name="Rectangle 18"/>
          <p:cNvSpPr/>
          <p:nvPr/>
        </p:nvSpPr>
        <p:spPr>
          <a:xfrm>
            <a:off x="5363938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6042931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6042930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6694699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3" name="Rectangle 22"/>
          <p:cNvSpPr/>
          <p:nvPr/>
        </p:nvSpPr>
        <p:spPr>
          <a:xfrm>
            <a:off x="6694698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1289957" y="3510644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31</a:t>
            </a:r>
            <a:endParaRPr lang="en-PH" dirty="0"/>
          </a:p>
        </p:txBody>
      </p:sp>
      <p:sp>
        <p:nvSpPr>
          <p:cNvPr id="25" name="Rectangle 24"/>
          <p:cNvSpPr/>
          <p:nvPr/>
        </p:nvSpPr>
        <p:spPr>
          <a:xfrm>
            <a:off x="1289956" y="3939270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32</a:t>
            </a:r>
            <a:endParaRPr lang="en-PH" dirty="0"/>
          </a:p>
        </p:txBody>
      </p:sp>
      <p:sp>
        <p:nvSpPr>
          <p:cNvPr id="26" name="Rectangle 25"/>
          <p:cNvSpPr/>
          <p:nvPr/>
        </p:nvSpPr>
        <p:spPr>
          <a:xfrm>
            <a:off x="1289955" y="4386264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33</a:t>
            </a:r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2004327" y="394335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27</a:t>
            </a:r>
            <a:endParaRPr lang="en-PH" dirty="0"/>
          </a:p>
        </p:txBody>
      </p:sp>
      <p:sp>
        <p:nvSpPr>
          <p:cNvPr id="28" name="Rectangle 27"/>
          <p:cNvSpPr/>
          <p:nvPr/>
        </p:nvSpPr>
        <p:spPr>
          <a:xfrm>
            <a:off x="2004326" y="4371977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29" name="Rectangle 28"/>
          <p:cNvSpPr/>
          <p:nvPr/>
        </p:nvSpPr>
        <p:spPr>
          <a:xfrm>
            <a:off x="2718697" y="394335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23</a:t>
            </a:r>
            <a:endParaRPr lang="en-PH" dirty="0"/>
          </a:p>
        </p:txBody>
      </p:sp>
      <p:sp>
        <p:nvSpPr>
          <p:cNvPr id="30" name="Rectangle 29"/>
          <p:cNvSpPr/>
          <p:nvPr/>
        </p:nvSpPr>
        <p:spPr>
          <a:xfrm>
            <a:off x="2718696" y="4371977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24</a:t>
            </a:r>
            <a:endParaRPr lang="en-PH" dirty="0"/>
          </a:p>
        </p:txBody>
      </p:sp>
      <p:sp>
        <p:nvSpPr>
          <p:cNvPr id="31" name="Rectangle 30"/>
          <p:cNvSpPr/>
          <p:nvPr/>
        </p:nvSpPr>
        <p:spPr>
          <a:xfrm>
            <a:off x="3406870" y="3939270"/>
            <a:ext cx="1088928" cy="83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cr</a:t>
            </a:r>
            <a:endParaRPr lang="en-PH" dirty="0"/>
          </a:p>
        </p:txBody>
      </p:sp>
      <p:sp>
        <p:nvSpPr>
          <p:cNvPr id="32" name="Rectangle 31"/>
          <p:cNvSpPr/>
          <p:nvPr/>
        </p:nvSpPr>
        <p:spPr>
          <a:xfrm>
            <a:off x="4693758" y="3916817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15</a:t>
            </a:r>
            <a:endParaRPr lang="en-PH" dirty="0"/>
          </a:p>
        </p:txBody>
      </p:sp>
      <p:sp>
        <p:nvSpPr>
          <p:cNvPr id="33" name="Rectangle 32"/>
          <p:cNvSpPr/>
          <p:nvPr/>
        </p:nvSpPr>
        <p:spPr>
          <a:xfrm>
            <a:off x="4693736" y="4345443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16</a:t>
            </a:r>
            <a:endParaRPr lang="en-PH" dirty="0"/>
          </a:p>
        </p:txBody>
      </p:sp>
      <p:sp>
        <p:nvSpPr>
          <p:cNvPr id="34" name="Rectangle 33"/>
          <p:cNvSpPr/>
          <p:nvPr/>
        </p:nvSpPr>
        <p:spPr>
          <a:xfrm>
            <a:off x="5339732" y="392702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11</a:t>
            </a:r>
            <a:endParaRPr lang="en-PH" dirty="0"/>
          </a:p>
        </p:txBody>
      </p:sp>
      <p:sp>
        <p:nvSpPr>
          <p:cNvPr id="35" name="Rectangle 34"/>
          <p:cNvSpPr/>
          <p:nvPr/>
        </p:nvSpPr>
        <p:spPr>
          <a:xfrm>
            <a:off x="5339731" y="435564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44642" y="3927022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4641" y="4355648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83452" y="3931104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39" name="Rectangle 38"/>
          <p:cNvSpPr/>
          <p:nvPr/>
        </p:nvSpPr>
        <p:spPr>
          <a:xfrm>
            <a:off x="6683451" y="4359730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x</a:t>
            </a:r>
            <a:endParaRPr lang="en-PH" dirty="0"/>
          </a:p>
        </p:txBody>
      </p:sp>
      <p:sp>
        <p:nvSpPr>
          <p:cNvPr id="42" name="Rectangle 41"/>
          <p:cNvSpPr/>
          <p:nvPr/>
        </p:nvSpPr>
        <p:spPr>
          <a:xfrm>
            <a:off x="2019282" y="2690134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06450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08573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08572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60339" y="269932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51687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51686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30679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0678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82447" y="2694215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2446" y="3122841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71200" y="3931104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71199" y="4359730"/>
            <a:ext cx="440871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x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99021" y="4018871"/>
            <a:ext cx="2220686" cy="2612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Save and print</a:t>
            </a:r>
            <a:endParaRPr lang="en-PH" dirty="0"/>
          </a:p>
        </p:txBody>
      </p:sp>
      <p:sp>
        <p:nvSpPr>
          <p:cNvPr id="56" name="Rectangle 55"/>
          <p:cNvSpPr/>
          <p:nvPr/>
        </p:nvSpPr>
        <p:spPr>
          <a:xfrm>
            <a:off x="8097537" y="2028826"/>
            <a:ext cx="2868384" cy="305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Name: APRILLE CORDOVA</a:t>
            </a:r>
          </a:p>
          <a:p>
            <a:pPr algn="ctr"/>
            <a:r>
              <a:rPr lang="en-PH" dirty="0" smtClean="0"/>
              <a:t>Address: UGAC SUR, TUG.</a:t>
            </a:r>
          </a:p>
          <a:p>
            <a:pPr algn="ctr"/>
            <a:r>
              <a:rPr lang="en-PH" dirty="0" smtClean="0"/>
              <a:t>Contact:       09952724228   </a:t>
            </a:r>
          </a:p>
          <a:p>
            <a:pPr algn="ctr"/>
            <a:endParaRPr lang="en-PH" dirty="0" smtClean="0"/>
          </a:p>
          <a:p>
            <a:pPr algn="ctr"/>
            <a:r>
              <a:rPr lang="en-PH" dirty="0" smtClean="0"/>
              <a:t>Seat number(s):1,2,3</a:t>
            </a:r>
          </a:p>
          <a:p>
            <a:pPr algn="ctr"/>
            <a:r>
              <a:rPr lang="en-PH" dirty="0" smtClean="0"/>
              <a:t>Bus number:        102</a:t>
            </a:r>
          </a:p>
          <a:p>
            <a:pPr algn="ctr"/>
            <a:r>
              <a:rPr lang="en-PH" dirty="0" smtClean="0"/>
              <a:t>Bus Schedule:  10pm</a:t>
            </a:r>
          </a:p>
          <a:p>
            <a:pPr algn="ctr"/>
            <a:r>
              <a:rPr lang="en-PH" dirty="0" smtClean="0"/>
              <a:t>Date:   June 21, 2017</a:t>
            </a:r>
          </a:p>
          <a:p>
            <a:pPr algn="ctr"/>
            <a:r>
              <a:rPr lang="en-PH" dirty="0" smtClean="0"/>
              <a:t>Amount:            2550</a:t>
            </a:r>
          </a:p>
          <a:p>
            <a:pPr algn="ctr"/>
            <a:endParaRPr lang="en-PH" dirty="0"/>
          </a:p>
          <a:p>
            <a:pPr algn="ctr"/>
            <a:endParaRPr lang="en-PH" dirty="0"/>
          </a:p>
        </p:txBody>
      </p:sp>
      <p:sp>
        <p:nvSpPr>
          <p:cNvPr id="57" name="Rectangle 56"/>
          <p:cNvSpPr/>
          <p:nvPr/>
        </p:nvSpPr>
        <p:spPr>
          <a:xfrm>
            <a:off x="8442152" y="4657726"/>
            <a:ext cx="2220686" cy="2612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Save and print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8891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643</Words>
  <Application>Microsoft Office PowerPoint</Application>
  <PresentationFormat>Widescreen</PresentationFormat>
  <Paragraphs>235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Gothic Std B</vt:lpstr>
      <vt:lpstr>Arial</vt:lpstr>
      <vt:lpstr>Calibri</vt:lpstr>
      <vt:lpstr>Calibri Light</vt:lpstr>
      <vt:lpstr>Wingdings</vt:lpstr>
      <vt:lpstr>Office Theme</vt:lpstr>
      <vt:lpstr>PowerPoint Presentation</vt:lpstr>
      <vt:lpstr>BACKGROUND</vt:lpstr>
      <vt:lpstr>STATEMENT OF THE PROBLEM</vt:lpstr>
      <vt:lpstr>OBJECTIVE OF DEVELOPERS</vt:lpstr>
      <vt:lpstr>COMPONENTS OF SYSTEM</vt:lpstr>
      <vt:lpstr>FLOW OF THE SYSTEM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zeroooo</dc:creator>
  <cp:lastModifiedBy>zeroooo</cp:lastModifiedBy>
  <cp:revision>53</cp:revision>
  <dcterms:created xsi:type="dcterms:W3CDTF">2017-06-21T02:24:12Z</dcterms:created>
  <dcterms:modified xsi:type="dcterms:W3CDTF">2017-06-21T07:16:50Z</dcterms:modified>
</cp:coreProperties>
</file>