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3" r:id="rId9"/>
    <p:sldId id="262" r:id="rId10"/>
    <p:sldId id="266" r:id="rId11"/>
    <p:sldId id="26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97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2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B0F8-EA46-4D33-B8EF-282DE252110A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2251-E090-4F82-BDF2-F0C8F29F94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34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B0F8-EA46-4D33-B8EF-282DE252110A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2251-E090-4F82-BDF2-F0C8F29F94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75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B0F8-EA46-4D33-B8EF-282DE252110A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2251-E090-4F82-BDF2-F0C8F29F94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63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B0F8-EA46-4D33-B8EF-282DE252110A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2251-E090-4F82-BDF2-F0C8F29F94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65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B0F8-EA46-4D33-B8EF-282DE252110A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2251-E090-4F82-BDF2-F0C8F29F94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B0F8-EA46-4D33-B8EF-282DE252110A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2251-E090-4F82-BDF2-F0C8F29F94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09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B0F8-EA46-4D33-B8EF-282DE252110A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2251-E090-4F82-BDF2-F0C8F29F94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15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B0F8-EA46-4D33-B8EF-282DE252110A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2251-E090-4F82-BDF2-F0C8F29F94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27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B0F8-EA46-4D33-B8EF-282DE252110A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2251-E090-4F82-BDF2-F0C8F29F94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23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B0F8-EA46-4D33-B8EF-282DE252110A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2251-E090-4F82-BDF2-F0C8F29F94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65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B0F8-EA46-4D33-B8EF-282DE252110A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2251-E090-4F82-BDF2-F0C8F29F94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05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3B0F8-EA46-4D33-B8EF-282DE252110A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2251-E090-4F82-BDF2-F0C8F29F94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52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5validator.appspot.com/adwords/asset" TargetMode="External"/><Relationship Id="rId2" Type="http://schemas.openxmlformats.org/officeDocument/2006/relationships/hyperlink" Target="https://support.google.com/google-ads/answer/1722096?hl=zh-Ha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png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2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8714" y="267374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05-Application : </a:t>
            </a:r>
            <a:r>
              <a:rPr lang="zh-TW" altLang="en-US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打地鼠遊戲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905" y="1535430"/>
            <a:ext cx="50863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20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768338" y="473825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https</a:t>
            </a:r>
            <a:r>
              <a:rPr lang="en-US" altLang="zh-TW" dirty="0">
                <a:solidFill>
                  <a:schemeClr val="bg1"/>
                </a:solidFill>
              </a:rPr>
              <a:t>://</a:t>
            </a:r>
            <a:r>
              <a:rPr lang="en-US" altLang="zh-TW" dirty="0" smtClean="0">
                <a:solidFill>
                  <a:schemeClr val="bg1"/>
                </a:solidFill>
              </a:rPr>
              <a:t>www.youtube.com/user/A3804430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5" y="4499279"/>
            <a:ext cx="1618687" cy="84728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6" y="3592018"/>
            <a:ext cx="1636907" cy="62407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68338" y="3640726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Mike</a:t>
            </a:r>
            <a:r>
              <a:rPr lang="zh-TW" altLang="en-US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的前端實驗室</a:t>
            </a:r>
            <a:endParaRPr lang="zh-TW" altLang="en-US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68338" y="3886756"/>
            <a:ext cx="4350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</a:rPr>
              <a:t>https://www.facebook.com/groups/2189823101261689/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5" y="5629751"/>
            <a:ext cx="1618687" cy="59916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768338" y="5768314"/>
            <a:ext cx="4081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https://medium.com/@Mike_Cheng1208</a:t>
            </a:r>
          </a:p>
        </p:txBody>
      </p:sp>
    </p:spTree>
    <p:extLst>
      <p:ext uri="{BB962C8B-B14F-4D97-AF65-F5344CB8AC3E}">
        <p14:creationId xmlns:p14="http://schemas.microsoft.com/office/powerpoint/2010/main" val="358467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749" y="781639"/>
            <a:ext cx="9144000" cy="5334000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19100" y="298451"/>
            <a:ext cx="3876675" cy="692149"/>
          </a:xfrm>
        </p:spPr>
        <p:txBody>
          <a:bodyPr>
            <a:normAutofit fontScale="90000"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Animate cc </a:t>
            </a:r>
            <a:r>
              <a:rPr lang="zh-TW" altLang="en-US" sz="2800" b="1" dirty="0" smtClean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的前後今生</a:t>
            </a:r>
            <a:endParaRPr lang="zh-TW" altLang="en-US" sz="2800" b="1" dirty="0">
              <a:solidFill>
                <a:schemeClr val="bg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778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19100" y="298451"/>
            <a:ext cx="3876675" cy="692149"/>
          </a:xfrm>
        </p:spPr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開始前注意事項</a:t>
            </a:r>
            <a:endParaRPr lang="zh-TW" altLang="en-US" sz="2800" b="1" dirty="0">
              <a:solidFill>
                <a:schemeClr val="bg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812710" y="2434539"/>
            <a:ext cx="8550490" cy="2457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altLang="zh-TW" sz="1800" b="1" dirty="0" smtClean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Adobe Animate CC 2019</a:t>
            </a:r>
            <a:r>
              <a:rPr lang="zh-TW" altLang="en-US" sz="1800" b="1" dirty="0" smtClean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跟以上的版本需要 </a:t>
            </a:r>
            <a:r>
              <a:rPr lang="en-US" altLang="zh-TW" sz="1800" b="1" dirty="0" smtClean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Win10</a:t>
            </a:r>
            <a:r>
              <a:rPr lang="zh-TW" altLang="en-US" sz="1800" b="1" dirty="0" smtClean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才能安裝，但是老師的電腦是 </a:t>
            </a:r>
            <a:r>
              <a:rPr lang="en-US" altLang="zh-TW" sz="1800" b="1" dirty="0" smtClean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Win7</a:t>
            </a:r>
            <a:r>
              <a:rPr lang="zh-TW" altLang="en-US" sz="1800" b="1" dirty="0" smtClean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，固此教學中使用的 </a:t>
            </a:r>
            <a:r>
              <a:rPr lang="en-US" altLang="zh-TW" sz="1800" b="1" dirty="0" smtClean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Animate CC</a:t>
            </a:r>
            <a:r>
              <a:rPr lang="zh-TW" altLang="en-US" sz="1800" b="1" dirty="0" smtClean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版本為 </a:t>
            </a:r>
            <a:r>
              <a:rPr lang="en-US" altLang="zh-TW" sz="1800" b="1" dirty="0" smtClean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2018</a:t>
            </a:r>
            <a:r>
              <a:rPr lang="zh-TW" altLang="en-US" sz="1800" b="1" dirty="0" smtClean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版本，</a:t>
            </a:r>
            <a:r>
              <a:rPr lang="en-US" altLang="zh-TW" sz="1800" b="1" dirty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Animate </a:t>
            </a:r>
            <a:r>
              <a:rPr lang="en-US" altLang="zh-TW" sz="1800" b="1" dirty="0" smtClean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CC </a:t>
            </a:r>
            <a:r>
              <a:rPr lang="zh-TW" altLang="en-US" sz="1800" b="1" dirty="0" smtClean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版本上的差異並不會影響製作上面的差異，所以請同學不要擔心 </a:t>
            </a:r>
            <a:r>
              <a:rPr lang="en-US" altLang="zh-TW" sz="1800" b="1" dirty="0" smtClean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! </a:t>
            </a:r>
            <a:endParaRPr lang="zh-TW" altLang="en-US" sz="1800" b="1" dirty="0">
              <a:solidFill>
                <a:schemeClr val="bg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539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359" y="383523"/>
            <a:ext cx="5556316" cy="58008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075" y="2026666"/>
            <a:ext cx="1714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2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1957442"/>
            <a:ext cx="5688724" cy="1156247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自行上傳多媒體廣告的</a:t>
            </a:r>
            <a:r>
              <a:rPr lang="zh-TW" altLang="en-US" sz="2400" dirty="0" smtClean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規格</a:t>
            </a:r>
            <a:r>
              <a:rPr lang="en-US" altLang="zh-TW" dirty="0" smtClean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en-US" altLang="zh-TW" sz="1400" dirty="0">
                <a:hlinkClick r:id="rId2"/>
              </a:rPr>
              <a:t>https://support.google.com/google-ads/answer/1722096?hl=zh-Hant</a:t>
            </a:r>
            <a:endParaRPr lang="zh-TW" altLang="en-US" sz="1400" dirty="0">
              <a:solidFill>
                <a:schemeClr val="bg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2940408"/>
            <a:ext cx="5247290" cy="1156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 smtClean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Banner </a:t>
            </a:r>
            <a:r>
              <a:rPr lang="zh-TW" altLang="en-US" sz="2400" dirty="0" smtClean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檢測</a:t>
            </a:r>
            <a:r>
              <a:rPr lang="en-US" altLang="zh-TW" sz="3600" dirty="0" smtClean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en-US" altLang="zh-TW" sz="3600" dirty="0" smtClean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en-US" altLang="zh-TW" sz="1400" dirty="0">
                <a:hlinkClick r:id="rId3"/>
              </a:rPr>
              <a:t>https://h5validator.appspot.com/adwords/asset</a:t>
            </a:r>
            <a:endParaRPr lang="zh-TW" altLang="en-US" sz="1400" dirty="0">
              <a:solidFill>
                <a:schemeClr val="bg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38198" y="4035863"/>
            <a:ext cx="5144815" cy="1156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 smtClean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圖片壓縮</a:t>
            </a:r>
            <a:endParaRPr lang="en-US" altLang="zh-TW" sz="3600" dirty="0">
              <a:solidFill>
                <a:schemeClr val="bg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sz="1400" dirty="0">
                <a:hlinkClick r:id="rId4"/>
              </a:rPr>
              <a:t>https://tinypng.com/</a:t>
            </a:r>
            <a:endParaRPr lang="zh-TW" altLang="en-US" sz="1400" dirty="0">
              <a:solidFill>
                <a:schemeClr val="bg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146" y="600377"/>
            <a:ext cx="2850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Google Ads 廣告</a:t>
            </a:r>
          </a:p>
        </p:txBody>
      </p:sp>
    </p:spTree>
    <p:extLst>
      <p:ext uri="{BB962C8B-B14F-4D97-AF65-F5344CB8AC3E}">
        <p14:creationId xmlns:p14="http://schemas.microsoft.com/office/powerpoint/2010/main" val="415310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55426" y="1158041"/>
            <a:ext cx="867434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一般 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click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fire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(e){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(e);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 https://www.createjs.com/docs/easeljs/classes/Stage.html#method_enableMouseOver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stage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enableMouseOver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 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開啟物件 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mouseover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 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事件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fire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mouseover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(e) {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"X:"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 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stageX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 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 / Y:"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 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stageY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/*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    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參考資料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http://createjs.com/tutorials/Mouse%20Interaction/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*/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stage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mouseMoveOutside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 =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 true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 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持續調用滑鼠滑動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stage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stagemousemove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(e) {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"X:"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 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stageX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 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 / Y:"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 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stageY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3594" y="257294"/>
            <a:ext cx="3272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03-Base-Scrip</a:t>
            </a:r>
            <a:r>
              <a:rPr lang="zh-TW" altLang="en-US" sz="2000" b="1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 </a:t>
            </a:r>
            <a:r>
              <a:rPr lang="en-US" altLang="zh-TW" sz="2000" b="1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 Event </a:t>
            </a:r>
            <a:r>
              <a:rPr lang="zh-TW" altLang="en-US" sz="2000" b="1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418738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1165" y="253614"/>
            <a:ext cx="3904785" cy="363422"/>
          </a:xfrm>
        </p:spPr>
        <p:txBody>
          <a:bodyPr>
            <a:noAutofit/>
          </a:bodyPr>
          <a:lstStyle/>
          <a:p>
            <a:r>
              <a:rPr lang="en-US" altLang="zh-TW" sz="18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05-Application : </a:t>
            </a:r>
            <a:r>
              <a:rPr lang="zh-TW" altLang="en-US" sz="18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遮</a:t>
            </a:r>
            <a:r>
              <a:rPr lang="zh-TW" altLang="en-US" sz="18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色片捲動網頁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28908"/>
            <a:ext cx="914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0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1165" y="253614"/>
            <a:ext cx="3904785" cy="363422"/>
          </a:xfrm>
        </p:spPr>
        <p:txBody>
          <a:bodyPr>
            <a:noAutofit/>
          </a:bodyPr>
          <a:lstStyle/>
          <a:p>
            <a:r>
              <a:rPr lang="en-US" altLang="zh-TW" sz="18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05-Application : </a:t>
            </a:r>
            <a:r>
              <a:rPr lang="zh-TW" altLang="en-US" sz="18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遮</a:t>
            </a:r>
            <a:r>
              <a:rPr lang="zh-TW" altLang="en-US" sz="18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色片捲動網頁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229" y="1222917"/>
            <a:ext cx="6722592" cy="392151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86829" y="5490115"/>
            <a:ext cx="8772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卷軸的幅度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 -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canvas</a:t>
            </a:r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的座標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 / 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整個網頁的高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 -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視窗的高度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 *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zh-TW" altLang="en-US" dirty="0" smtClean="0">
                <a:solidFill>
                  <a:srgbClr val="FF80F4"/>
                </a:solidFill>
                <a:latin typeface="Consolas" panose="020B0609020204030204" pitchFamily="49" charset="0"/>
              </a:rPr>
              <a:t>影格的最大值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09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1392" y="1735748"/>
            <a:ext cx="112999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scroll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 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docHeight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 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winHeight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 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canvasTop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 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".world"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top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 |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frame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 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 -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canvasTop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 / 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docHeight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 -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winHeight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 *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559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 |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exportRoot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gotoAndStop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(frame);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scroll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resize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scroll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221165" y="253614"/>
            <a:ext cx="3904785" cy="363422"/>
          </a:xfrm>
        </p:spPr>
        <p:txBody>
          <a:bodyPr>
            <a:noAutofit/>
          </a:bodyPr>
          <a:lstStyle/>
          <a:p>
            <a:r>
              <a:rPr lang="en-US" altLang="zh-TW" sz="18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05-Application : </a:t>
            </a:r>
            <a:r>
              <a:rPr lang="zh-TW" altLang="en-US" sz="18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遮</a:t>
            </a:r>
            <a:r>
              <a:rPr lang="zh-TW" altLang="en-US" sz="18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色片捲動網頁</a:t>
            </a:r>
          </a:p>
        </p:txBody>
      </p:sp>
    </p:spTree>
    <p:extLst>
      <p:ext uri="{BB962C8B-B14F-4D97-AF65-F5344CB8AC3E}">
        <p14:creationId xmlns:p14="http://schemas.microsoft.com/office/powerpoint/2010/main" val="406847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184</Words>
  <Application>Microsoft Office PowerPoint</Application>
  <PresentationFormat>寬螢幕</PresentationFormat>
  <Paragraphs>48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Adobe 黑体 Std R</vt:lpstr>
      <vt:lpstr>Adobe 繁黑體 Std B</vt:lpstr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Animate cc 的前後今生</vt:lpstr>
      <vt:lpstr>開始前注意事項</vt:lpstr>
      <vt:lpstr>PowerPoint 簡報</vt:lpstr>
      <vt:lpstr>自行上傳多媒體廣告的規格 https://support.google.com/google-ads/answer/1722096?hl=zh-Hant</vt:lpstr>
      <vt:lpstr>PowerPoint 簡報</vt:lpstr>
      <vt:lpstr>05-Application : 遮色片捲動網頁</vt:lpstr>
      <vt:lpstr>05-Application : 遮色片捲動網頁</vt:lpstr>
      <vt:lpstr>05-Application : 遮色片捲動網頁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36</cp:revision>
  <dcterms:created xsi:type="dcterms:W3CDTF">2019-12-15T10:23:09Z</dcterms:created>
  <dcterms:modified xsi:type="dcterms:W3CDTF">2020-01-23T04:13:39Z</dcterms:modified>
</cp:coreProperties>
</file>