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vbrajvb@gmail.com" initials="" lastIdx="1" clrIdx="0">
    <p:extLst>
      <p:ext uri="{19B8F6BF-5375-455C-9EA6-DF929625EA0E}">
        <p15:presenceInfo xmlns:p15="http://schemas.microsoft.com/office/powerpoint/2012/main" userId="28b2537e3ec0fb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commentAuthors" Target="commentAuthor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28T09:51:54.783" idx="1">
    <p:pos x="10" y="10"/>
    <p:text>gghhje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9/28/2024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9/28/2024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9/28/2024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7660-D12F-3F6B-6C60-A50D268D6524}"/>
              </a:ext>
            </a:extLst>
          </p:cNvPr>
          <p:cNvSpPr>
            <a:spLocks noGrp="1"/>
          </p:cNvSpPr>
          <p:nvPr>
            <p:ph type="ctrTitle"/>
          </p:nvPr>
        </p:nvSpPr>
        <p:spPr>
          <a:xfrm>
            <a:off x="909866" y="1406174"/>
            <a:ext cx="9966960" cy="2585919"/>
          </a:xfrm>
        </p:spPr>
        <p:txBody>
          <a:bodyPr/>
          <a:lstStyle/>
          <a:p>
            <a:r>
              <a:rPr lang="en-IN" dirty="0"/>
              <a:t>Youth sports registration portal </a:t>
            </a:r>
            <a:endParaRPr lang="en-US" dirty="0"/>
          </a:p>
        </p:txBody>
      </p:sp>
      <p:sp>
        <p:nvSpPr>
          <p:cNvPr id="3" name="Subtitle 2">
            <a:extLst>
              <a:ext uri="{FF2B5EF4-FFF2-40B4-BE49-F238E27FC236}">
                <a16:creationId xmlns:a16="http://schemas.microsoft.com/office/drawing/2014/main" id="{CD168D78-B2E0-B0B0-F255-242EF2FE2E7A}"/>
              </a:ext>
            </a:extLst>
          </p:cNvPr>
          <p:cNvSpPr>
            <a:spLocks noGrp="1"/>
          </p:cNvSpPr>
          <p:nvPr>
            <p:ph type="subTitle" idx="1"/>
          </p:nvPr>
        </p:nvSpPr>
        <p:spPr>
          <a:xfrm>
            <a:off x="7229553" y="4539659"/>
            <a:ext cx="4696377" cy="2060929"/>
          </a:xfrm>
        </p:spPr>
        <p:txBody>
          <a:bodyPr>
            <a:normAutofit lnSpcReduction="10000"/>
          </a:bodyPr>
          <a:lstStyle/>
          <a:p>
            <a:r>
              <a:rPr lang="en-IN" dirty="0"/>
              <a:t>NAGARAJ</a:t>
            </a:r>
            <a:r>
              <a:rPr lang="en-IN" b="1" dirty="0"/>
              <a:t> </a:t>
            </a:r>
          </a:p>
          <a:p>
            <a:r>
              <a:rPr lang="en-IN" dirty="0"/>
              <a:t>HANAMANTRAY</a:t>
            </a:r>
          </a:p>
          <a:p>
            <a:r>
              <a:rPr lang="en-IN" dirty="0"/>
              <a:t>SHIVARAJ</a:t>
            </a:r>
          </a:p>
          <a:p>
            <a:r>
              <a:rPr lang="en-IN" dirty="0"/>
              <a:t>MAHANTESH</a:t>
            </a:r>
          </a:p>
          <a:p>
            <a:r>
              <a:rPr lang="en-IN" dirty="0"/>
              <a:t>KARTHIK</a:t>
            </a:r>
          </a:p>
          <a:p>
            <a:endParaRPr lang="en-US" i="1" dirty="0"/>
          </a:p>
        </p:txBody>
      </p:sp>
    </p:spTree>
    <p:extLst>
      <p:ext uri="{BB962C8B-B14F-4D97-AF65-F5344CB8AC3E}">
        <p14:creationId xmlns:p14="http://schemas.microsoft.com/office/powerpoint/2010/main" val="135396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3C57-785E-562C-02D3-20EE3A4ADD74}"/>
              </a:ext>
            </a:extLst>
          </p:cNvPr>
          <p:cNvSpPr>
            <a:spLocks noGrp="1"/>
          </p:cNvSpPr>
          <p:nvPr>
            <p:ph type="title"/>
          </p:nvPr>
        </p:nvSpPr>
        <p:spPr/>
        <p:txBody>
          <a:bodyPr/>
          <a:lstStyle/>
          <a:p>
            <a:r>
              <a:rPr lang="en-IN" dirty="0"/>
              <a:t>PROJECT DOMAIN  :</a:t>
            </a:r>
            <a:endParaRPr lang="en-US" dirty="0"/>
          </a:p>
        </p:txBody>
      </p:sp>
      <p:sp>
        <p:nvSpPr>
          <p:cNvPr id="5" name="Content Placeholder 4">
            <a:extLst>
              <a:ext uri="{FF2B5EF4-FFF2-40B4-BE49-F238E27FC236}">
                <a16:creationId xmlns:a16="http://schemas.microsoft.com/office/drawing/2014/main" id="{AFDF47C3-657C-DE92-D0CD-4E3C98273C24}"/>
              </a:ext>
            </a:extLst>
          </p:cNvPr>
          <p:cNvSpPr>
            <a:spLocks noGrp="1"/>
          </p:cNvSpPr>
          <p:nvPr>
            <p:ph idx="1"/>
          </p:nvPr>
        </p:nvSpPr>
        <p:spPr>
          <a:xfrm>
            <a:off x="850165" y="2337954"/>
            <a:ext cx="10627065" cy="4144555"/>
          </a:xfrm>
        </p:spPr>
        <p:txBody>
          <a:bodyPr>
            <a:normAutofit fontScale="62500" lnSpcReduction="20000"/>
          </a:bodyPr>
          <a:lstStyle/>
          <a:p>
            <a:pPr marL="0" indent="0">
              <a:buNone/>
            </a:pPr>
            <a:r>
              <a:rPr lang="en-IN" b="1" i="1" dirty="0"/>
              <a:t>Domain Description*
The youth sports registration portal operates within the domain of sports management, specifically focusing on youth sports leagues and programs. The portal aims to streamline the registration process for parents/guardians, coaches, and administrators, providing a centralized platform for managing registrations, payments, and team assignments. The domain encompasses various sports, age groups, and program types (e.g., recreational, competitive, camps), catering to diverse youth sports organizations, schools, and community </a:t>
            </a:r>
            <a:r>
              <a:rPr lang="en-IN" b="1" i="1" dirty="0" err="1"/>
              <a:t>centers</a:t>
            </a:r>
            <a:r>
              <a:rPr lang="en-IN" b="1" i="1" dirty="0"/>
              <a:t>.
*Key Domain Components*
Key components of the youth sports registration portal domain include:
- *Registration Management*: participant registration, payment processing, and document upload (e.g., medical forms, waivers)
- *Team Management*: roster creation, coach assignments, and team scheduling
- *Payment Processing*: secure payment gateway integration for registration fees and donations
- *Communication*: email notifications, reminders, and alerts for registrations, payments, and program updates
- *Reporting and Analytics*: participant demographics, registration statistics, and revenue tracking
- *Security and Compliance*: data protection, privacy policies, and adherence to youth sports regulations
- *User Management*: role-based access control for administrators, coaches, parents, and participants
- *Integration*: compatibility with existing sports management software and systems.</a:t>
            </a:r>
            <a:endParaRPr lang="en-US" b="1" i="1" dirty="0"/>
          </a:p>
        </p:txBody>
      </p:sp>
    </p:spTree>
    <p:extLst>
      <p:ext uri="{BB962C8B-B14F-4D97-AF65-F5344CB8AC3E}">
        <p14:creationId xmlns:p14="http://schemas.microsoft.com/office/powerpoint/2010/main" val="373036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1AA4-8C15-883C-C4FE-15EDE26C7AC1}"/>
              </a:ext>
            </a:extLst>
          </p:cNvPr>
          <p:cNvSpPr>
            <a:spLocks noGrp="1"/>
          </p:cNvSpPr>
          <p:nvPr>
            <p:ph type="title"/>
          </p:nvPr>
        </p:nvSpPr>
        <p:spPr/>
        <p:txBody>
          <a:bodyPr/>
          <a:lstStyle/>
          <a:p>
            <a:r>
              <a:rPr lang="en-IN" dirty="0"/>
              <a:t>OBJECTIVES :</a:t>
            </a:r>
            <a:endParaRPr lang="en-US" dirty="0"/>
          </a:p>
        </p:txBody>
      </p:sp>
      <p:pic>
        <p:nvPicPr>
          <p:cNvPr id="4" name="Content Placeholder 3">
            <a:extLst>
              <a:ext uri="{FF2B5EF4-FFF2-40B4-BE49-F238E27FC236}">
                <a16:creationId xmlns:a16="http://schemas.microsoft.com/office/drawing/2014/main" id="{9CADCBAE-4905-E055-98AE-6C85E994CDE5}"/>
              </a:ext>
            </a:extLst>
          </p:cNvPr>
          <p:cNvPicPr>
            <a:picLocks noGrp="1" noChangeAspect="1"/>
          </p:cNvPicPr>
          <p:nvPr>
            <p:ph idx="1"/>
          </p:nvPr>
        </p:nvPicPr>
        <p:blipFill>
          <a:blip r:embed="rId2"/>
          <a:stretch>
            <a:fillRect/>
          </a:stretch>
        </p:blipFill>
        <p:spPr>
          <a:xfrm>
            <a:off x="1069847" y="2191747"/>
            <a:ext cx="10058399" cy="4051300"/>
          </a:xfrm>
        </p:spPr>
      </p:pic>
    </p:spTree>
    <p:extLst>
      <p:ext uri="{BB962C8B-B14F-4D97-AF65-F5344CB8AC3E}">
        <p14:creationId xmlns:p14="http://schemas.microsoft.com/office/powerpoint/2010/main" val="350189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74DB-AD0B-F33B-FDEE-34A936249125}"/>
              </a:ext>
            </a:extLst>
          </p:cNvPr>
          <p:cNvSpPr>
            <a:spLocks noGrp="1"/>
          </p:cNvSpPr>
          <p:nvPr>
            <p:ph type="title"/>
          </p:nvPr>
        </p:nvSpPr>
        <p:spPr/>
        <p:txBody>
          <a:bodyPr/>
          <a:lstStyle/>
          <a:p>
            <a:r>
              <a:rPr lang="en-IN" dirty="0"/>
              <a:t>ALGORITHM  :</a:t>
            </a:r>
            <a:endParaRPr lang="en-US" dirty="0"/>
          </a:p>
        </p:txBody>
      </p:sp>
      <p:sp>
        <p:nvSpPr>
          <p:cNvPr id="3" name="Content Placeholder 2">
            <a:extLst>
              <a:ext uri="{FF2B5EF4-FFF2-40B4-BE49-F238E27FC236}">
                <a16:creationId xmlns:a16="http://schemas.microsoft.com/office/drawing/2014/main" id="{32F188FC-346F-5ECB-C784-84BA1ADCED59}"/>
              </a:ext>
            </a:extLst>
          </p:cNvPr>
          <p:cNvSpPr>
            <a:spLocks noGrp="1"/>
          </p:cNvSpPr>
          <p:nvPr>
            <p:ph idx="1"/>
          </p:nvPr>
        </p:nvSpPr>
        <p:spPr>
          <a:xfrm>
            <a:off x="1069848" y="2093976"/>
            <a:ext cx="10058400" cy="4050792"/>
          </a:xfrm>
        </p:spPr>
        <p:txBody>
          <a:bodyPr>
            <a:normAutofit lnSpcReduction="10000"/>
          </a:bodyPr>
          <a:lstStyle/>
          <a:p>
            <a:pPr marL="0" indent="0">
              <a:buNone/>
            </a:pPr>
            <a:r>
              <a:rPr lang="en-IN" dirty="0"/>
              <a:t>
1. User (parent/guardian) accesses registration portal.
2. User selects sport, program, and age group.
3. System checks availability and eligibility criteria.
4. User fills out registration form (participant info, contact details, etc.).
5. System processes payment (if applicable) via integrated payment gateway.
6. System validates registration data and checks for duplicates.
7. Upon successful registration, system sends confirmation email and updates database.
8. Administrator reviews and approves registration (optional).</a:t>
            </a:r>
            <a:endParaRPr lang="en-US" dirty="0"/>
          </a:p>
        </p:txBody>
      </p:sp>
    </p:spTree>
    <p:extLst>
      <p:ext uri="{BB962C8B-B14F-4D97-AF65-F5344CB8AC3E}">
        <p14:creationId xmlns:p14="http://schemas.microsoft.com/office/powerpoint/2010/main" val="381169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94A5-7014-7313-55BD-7D666F536CEC}"/>
              </a:ext>
            </a:extLst>
          </p:cNvPr>
          <p:cNvSpPr>
            <a:spLocks noGrp="1"/>
          </p:cNvSpPr>
          <p:nvPr>
            <p:ph type="title"/>
          </p:nvPr>
        </p:nvSpPr>
        <p:spPr/>
        <p:txBody>
          <a:bodyPr/>
          <a:lstStyle/>
          <a:p>
            <a:r>
              <a:rPr lang="en-IN" dirty="0"/>
              <a:t>WORKFLOW :</a:t>
            </a:r>
            <a:endParaRPr lang="en-US" dirty="0"/>
          </a:p>
        </p:txBody>
      </p:sp>
      <p:sp>
        <p:nvSpPr>
          <p:cNvPr id="3" name="Content Placeholder 2">
            <a:extLst>
              <a:ext uri="{FF2B5EF4-FFF2-40B4-BE49-F238E27FC236}">
                <a16:creationId xmlns:a16="http://schemas.microsoft.com/office/drawing/2014/main" id="{8F1735EB-6CDA-AE97-1652-92EED6A2643B}"/>
              </a:ext>
            </a:extLst>
          </p:cNvPr>
          <p:cNvSpPr>
            <a:spLocks noGrp="1"/>
          </p:cNvSpPr>
          <p:nvPr>
            <p:ph idx="1"/>
          </p:nvPr>
        </p:nvSpPr>
        <p:spPr>
          <a:xfrm>
            <a:off x="485671" y="1676715"/>
            <a:ext cx="10771960" cy="5289917"/>
          </a:xfrm>
        </p:spPr>
        <p:txBody>
          <a:bodyPr>
            <a:normAutofit fontScale="85000" lnSpcReduction="10000"/>
          </a:bodyPr>
          <a:lstStyle/>
          <a:p>
            <a:pPr marL="0" indent="0">
              <a:buNone/>
            </a:pPr>
            <a:r>
              <a:rPr lang="en-IN" b="1" i="1" dirty="0"/>
              <a:t>
*Start*
1. *User Access*→ User visits registration portal website
2. *Login/Register*→ User logs in (if existing) or creates new account
3. *Select Program*→ User selects sport, program, and age group→ System checks availability and eligibility criteria</a:t>
            </a:r>
          </a:p>
          <a:p>
            <a:pPr marL="0" indent="0">
              <a:buNone/>
            </a:pPr>
            <a:r>
              <a:rPr lang="en-IN" b="1" i="1" dirty="0"/>
              <a:t>4. *Registration Form*→ User fills out registration form (participant info, contact details, etc.)</a:t>
            </a:r>
          </a:p>
          <a:p>
            <a:pPr marL="0" indent="0">
              <a:buNone/>
            </a:pPr>
            <a:r>
              <a:rPr lang="en-IN" b="1" i="1" dirty="0"/>
              <a:t>5. *Payment Processing* (if applicable)→ System processes payment via integrated payment gateway→ Payment success/failure notification</a:t>
            </a:r>
          </a:p>
          <a:p>
            <a:pPr marL="0" indent="0">
              <a:buNone/>
            </a:pPr>
            <a:r>
              <a:rPr lang="en-IN" b="1" i="1" dirty="0"/>
              <a:t>6. *Review &amp; Submit*→ User reviews registration details→ User submits registration
7. *System Validation*→ System validates registration data→ Duplicate registration check→ Eligibility criteria check
8. *Confirmation*→ System sends confirmation email to user→ Updates database with new registration
9. *Admin Review* (optional)→ Administrator reviews and approves registration
10. Registration Completed </a:t>
            </a:r>
            <a:endParaRPr lang="en-US" b="1" i="1" dirty="0"/>
          </a:p>
        </p:txBody>
      </p:sp>
    </p:spTree>
    <p:extLst>
      <p:ext uri="{BB962C8B-B14F-4D97-AF65-F5344CB8AC3E}">
        <p14:creationId xmlns:p14="http://schemas.microsoft.com/office/powerpoint/2010/main" val="63043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826-92F6-E68B-F79D-6845040DC88F}"/>
              </a:ext>
            </a:extLst>
          </p:cNvPr>
          <p:cNvSpPr>
            <a:spLocks noGrp="1"/>
          </p:cNvSpPr>
          <p:nvPr>
            <p:ph type="title"/>
          </p:nvPr>
        </p:nvSpPr>
        <p:spPr/>
        <p:txBody>
          <a:bodyPr/>
          <a:lstStyle/>
          <a:p>
            <a:r>
              <a:rPr lang="en-IN" dirty="0"/>
              <a:t>DIAGRAM :</a:t>
            </a:r>
            <a:endParaRPr lang="en-US" dirty="0"/>
          </a:p>
        </p:txBody>
      </p:sp>
      <p:pic>
        <p:nvPicPr>
          <p:cNvPr id="4" name="Content Placeholder 3">
            <a:extLst>
              <a:ext uri="{FF2B5EF4-FFF2-40B4-BE49-F238E27FC236}">
                <a16:creationId xmlns:a16="http://schemas.microsoft.com/office/drawing/2014/main" id="{7D00CB33-2D41-B03A-462B-92A4DE68D33D}"/>
              </a:ext>
            </a:extLst>
          </p:cNvPr>
          <p:cNvPicPr>
            <a:picLocks noGrp="1" noChangeAspect="1"/>
          </p:cNvPicPr>
          <p:nvPr>
            <p:ph idx="1"/>
          </p:nvPr>
        </p:nvPicPr>
        <p:blipFill>
          <a:blip r:embed="rId2"/>
          <a:stretch>
            <a:fillRect/>
          </a:stretch>
        </p:blipFill>
        <p:spPr>
          <a:xfrm>
            <a:off x="1069848" y="2120900"/>
            <a:ext cx="10058400" cy="4051300"/>
          </a:xfrm>
        </p:spPr>
      </p:pic>
    </p:spTree>
    <p:extLst>
      <p:ext uri="{BB962C8B-B14F-4D97-AF65-F5344CB8AC3E}">
        <p14:creationId xmlns:p14="http://schemas.microsoft.com/office/powerpoint/2010/main" val="290009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F806-CBC7-4657-9535-6EDABC1B8CB5}"/>
              </a:ext>
            </a:extLst>
          </p:cNvPr>
          <p:cNvSpPr>
            <a:spLocks noGrp="1"/>
          </p:cNvSpPr>
          <p:nvPr>
            <p:ph type="title"/>
          </p:nvPr>
        </p:nvSpPr>
        <p:spPr/>
        <p:txBody>
          <a:bodyPr/>
          <a:lstStyle/>
          <a:p>
            <a:r>
              <a:rPr lang="en-IN" dirty="0"/>
              <a:t>OUTPUT: </a:t>
            </a:r>
            <a:endParaRPr lang="en-US" dirty="0"/>
          </a:p>
        </p:txBody>
      </p:sp>
      <p:pic>
        <p:nvPicPr>
          <p:cNvPr id="4" name="Content Placeholder 3">
            <a:extLst>
              <a:ext uri="{FF2B5EF4-FFF2-40B4-BE49-F238E27FC236}">
                <a16:creationId xmlns:a16="http://schemas.microsoft.com/office/drawing/2014/main" id="{B1EBC128-DF90-24B8-0EEF-9FE3F411F1C6}"/>
              </a:ext>
            </a:extLst>
          </p:cNvPr>
          <p:cNvPicPr>
            <a:picLocks noGrp="1" noChangeAspect="1"/>
          </p:cNvPicPr>
          <p:nvPr>
            <p:ph idx="1"/>
          </p:nvPr>
        </p:nvPicPr>
        <p:blipFill>
          <a:blip r:embed="rId2"/>
          <a:stretch>
            <a:fillRect/>
          </a:stretch>
        </p:blipFill>
        <p:spPr>
          <a:xfrm>
            <a:off x="3301306" y="2463328"/>
            <a:ext cx="5123423" cy="4051300"/>
          </a:xfrm>
        </p:spPr>
      </p:pic>
    </p:spTree>
    <p:extLst>
      <p:ext uri="{BB962C8B-B14F-4D97-AF65-F5344CB8AC3E}">
        <p14:creationId xmlns:p14="http://schemas.microsoft.com/office/powerpoint/2010/main" val="15432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D1FD-6018-FFAD-C92E-A4C3135350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E13D85-7FAA-67AB-5AC5-E4F9FCF5785D}"/>
              </a:ext>
            </a:extLst>
          </p:cNvPr>
          <p:cNvSpPr>
            <a:spLocks noGrp="1"/>
          </p:cNvSpPr>
          <p:nvPr>
            <p:ph idx="1"/>
          </p:nvPr>
        </p:nvSpPr>
        <p:spPr>
          <a:xfrm>
            <a:off x="2302532" y="2093976"/>
            <a:ext cx="11199094" cy="8395382"/>
          </a:xfrm>
        </p:spPr>
        <p:txBody>
          <a:bodyPr/>
          <a:lstStyle/>
          <a:p>
            <a:pPr marL="0" indent="0">
              <a:buNone/>
            </a:pPr>
            <a:r>
              <a:rPr lang="en-IN" dirty="0"/>
              <a:t>        </a:t>
            </a:r>
          </a:p>
          <a:p>
            <a:pPr marL="0" indent="0">
              <a:buNone/>
            </a:pP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dirty="0"/>
              <a:t>                                         </a:t>
            </a:r>
            <a:r>
              <a:rPr lang="en-IN" b="1" dirty="0"/>
              <a:t>THANK</a:t>
            </a:r>
            <a:r>
              <a:rPr lang="en-IN" dirty="0"/>
              <a:t>   </a:t>
            </a:r>
            <a:r>
              <a:rPr lang="en-IN" b="1" dirty="0"/>
              <a:t>YOU</a:t>
            </a:r>
            <a:r>
              <a:rPr lang="en-IN" dirty="0"/>
              <a:t>......</a:t>
            </a:r>
            <a:endParaRPr lang="en-US" dirty="0"/>
          </a:p>
        </p:txBody>
      </p:sp>
    </p:spTree>
    <p:extLst>
      <p:ext uri="{BB962C8B-B14F-4D97-AF65-F5344CB8AC3E}">
        <p14:creationId xmlns:p14="http://schemas.microsoft.com/office/powerpoint/2010/main" val="2075149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Wood Type</vt:lpstr>
      <vt:lpstr>Youth sports registration portal </vt:lpstr>
      <vt:lpstr>PROJECT DOMAIN  :</vt:lpstr>
      <vt:lpstr>OBJECTIVES :</vt:lpstr>
      <vt:lpstr>ALGORITHM  :</vt:lpstr>
      <vt:lpstr>WORKFLOW :</vt:lpstr>
      <vt:lpstr>DIAGRAM :</vt:lpstr>
      <vt:lpstr>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sports registration portal </dc:title>
  <dc:creator>rajvbrajvb@gmail.com</dc:creator>
  <cp:lastModifiedBy>rajvbrajvb@gmail.com</cp:lastModifiedBy>
  <cp:revision>5</cp:revision>
  <dcterms:created xsi:type="dcterms:W3CDTF">2024-09-28T04:21:03Z</dcterms:created>
  <dcterms:modified xsi:type="dcterms:W3CDTF">2024-09-28T05:11:24Z</dcterms:modified>
</cp:coreProperties>
</file>