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6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8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4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0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7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9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9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BDA8-5889-4FB0-B3D5-3646879D1E0B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AC04-261E-42CC-BA32-E0F9AF16A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Solar Energy Simulation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30" y="3636040"/>
            <a:ext cx="4001467" cy="3221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03" y="3627127"/>
            <a:ext cx="4001363" cy="3230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6040"/>
            <a:ext cx="3841568" cy="322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03304" y="278295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深圳 </a:t>
            </a:r>
            <a:r>
              <a:rPr lang="en-US" altLang="zh-CN" dirty="0" smtClean="0"/>
              <a:t>2017/10/16</a:t>
            </a:r>
          </a:p>
          <a:p>
            <a:r>
              <a:rPr lang="en-US" altLang="zh-CN" dirty="0" smtClean="0"/>
              <a:t>From 7:00 to 17:00 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446" y="1391478"/>
            <a:ext cx="3462019" cy="209857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10794" y="156553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Source: </a:t>
            </a:r>
          </a:p>
          <a:p>
            <a:r>
              <a:rPr lang="en-US" altLang="zh-CN" dirty="0" smtClean="0"/>
              <a:t>NOAA Solar Calculation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" y="55252"/>
            <a:ext cx="4667250" cy="3571875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1196" y="1391478"/>
            <a:ext cx="3455735" cy="20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65" y="3644842"/>
            <a:ext cx="3990535" cy="3213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59" y="3638938"/>
            <a:ext cx="4009433" cy="3237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8938"/>
            <a:ext cx="3838111" cy="32190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03304" y="278295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深圳 </a:t>
            </a:r>
            <a:r>
              <a:rPr lang="en-US" altLang="zh-CN" dirty="0" smtClean="0"/>
              <a:t>2017/4/16</a:t>
            </a:r>
          </a:p>
          <a:p>
            <a:r>
              <a:rPr lang="en-US" altLang="zh-CN" dirty="0" smtClean="0"/>
              <a:t>From 7:00 to 17:00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82658" y="278295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Source: </a:t>
            </a:r>
          </a:p>
          <a:p>
            <a:r>
              <a:rPr lang="en-US" altLang="zh-CN" dirty="0" smtClean="0"/>
              <a:t>NOAA Solar Calculation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80" y="1280160"/>
            <a:ext cx="3635994" cy="2204032"/>
          </a:xfrm>
          <a:prstGeom prst="rect">
            <a:avLst/>
          </a:prstGeom>
        </p:spPr>
      </p:pic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7250" cy="3571875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8504" y="1280160"/>
            <a:ext cx="3629395" cy="22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57" y="3634049"/>
            <a:ext cx="3992791" cy="3223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34048"/>
            <a:ext cx="3843942" cy="32239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834" y="1341735"/>
            <a:ext cx="3359187" cy="20362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03304" y="278295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深圳 </a:t>
            </a:r>
            <a:r>
              <a:rPr lang="en-US" altLang="zh-CN" dirty="0" smtClean="0"/>
              <a:t>2017/6/21 </a:t>
            </a:r>
            <a:r>
              <a:rPr lang="zh-CN" altLang="en-US" dirty="0" smtClean="0"/>
              <a:t>夏至</a:t>
            </a:r>
            <a:endParaRPr lang="en-US" altLang="zh-CN" dirty="0" smtClean="0"/>
          </a:p>
          <a:p>
            <a:r>
              <a:rPr lang="en-US" altLang="zh-CN" dirty="0" smtClean="0"/>
              <a:t>From 7:00 to 17:00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59" y="3634049"/>
            <a:ext cx="4003941" cy="322395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782658" y="278295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Source: </a:t>
            </a:r>
          </a:p>
          <a:p>
            <a:r>
              <a:rPr lang="en-US" altLang="zh-CN" dirty="0" smtClean="0"/>
              <a:t>NOAA Solar Calculation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667250" cy="3571875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4248" y="1346777"/>
            <a:ext cx="3353091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Solar Energy Simulation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Simulation</dc:title>
  <dc:creator>费云开</dc:creator>
  <cp:lastModifiedBy>费云开</cp:lastModifiedBy>
  <cp:revision>13</cp:revision>
  <dcterms:created xsi:type="dcterms:W3CDTF">2017-10-19T03:13:46Z</dcterms:created>
  <dcterms:modified xsi:type="dcterms:W3CDTF">2017-10-20T04:23:37Z</dcterms:modified>
</cp:coreProperties>
</file>