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DD60091-A067-4C49-B3E3-9B22DC1F6B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BEB36-2725-49B2-A676-2988A0C3C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800E9A-4CF4-4639-AC98-0ECA822D3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BD4D6C-1F06-46CE-8675-210884AE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6B5124-D0F3-41E2-9833-48F21C91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C503B9-4B46-44BF-B447-620D62FA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4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82A84-B92F-4D8E-92F3-D8740699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FC3327-0F55-4BDD-A7D7-E0AECD6D5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1F313F-1FB7-4F2E-8DD4-149D15D8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9014B7-DB45-4A9C-A5C3-A0342A2C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0F1DA1-C917-4361-B2EF-8EA0BF3A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8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2325EC-5805-481D-B960-4ADAEEB88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347811-0CA3-42F8-860A-0749CB579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E41BBB-C35A-497B-9026-7DB8B042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80F9C3-34A5-473D-B979-955AF211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38E692-9BBB-4264-935C-8B68BF17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72F1D-0DB8-46F7-AEEA-10F32A98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7E64EA-C6C8-4FE2-8EF1-AF5721912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F1AA22-F639-460B-9A5D-A1567729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6169E6-4BF8-442F-9DA8-A81E62D2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21D573-BE05-461A-92C6-D04EFC86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553B6-3825-4FB3-98AA-97F89365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E0DF94-C314-4A64-8F15-12397A09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AA9E54-CF24-4EBC-A975-0453774D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C89B59-D84F-48AC-A0CB-AEAE9377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E07574-8501-48BA-AB18-3E33F0BD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9A951-EEFC-4A4B-B2EB-94F68E11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251824-2A4A-4106-8E59-9FB97522A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97ACE0-FEF2-4BF8-B009-514A13060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226CDD-A1B2-44D1-B251-C45CC681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A4F8C7-1E97-4C6A-96C8-5BAB3FDD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3B256B-9475-466D-905C-F5849EFE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7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56BB3-A2ED-4761-977F-19E23FA4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69B639-2DC2-473A-9116-E0AC13F70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C9CADB-93AA-4378-A92A-F34000A2A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003819-65DC-405B-A927-EB6F53B68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A40A84-C95B-4C5D-8C63-CCC3913AE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EB30B0-7D98-4716-9CEC-39B12032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FB86B5-155A-4EFD-A3A9-D4442206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7985DB-A6A6-4C73-8FF7-256A8036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4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ACD9E-40F2-454C-B36B-EB52345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E8811D-3843-4269-A64D-99BCA0EC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FA4DF8-7467-4155-8C27-B608CE25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0BD198-D027-408D-AA88-0BD366AE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0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2E220C-33C4-460C-AA39-D97B5046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1CD66C2-A116-46A2-98B3-A18112FB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5589A8-326F-4C37-BD2E-04F6BA21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BD07F-5400-4C17-877D-C8E7A9AB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1D0364-460C-46D4-A289-430AD3C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980D02-F212-4BC1-9D2B-97B912C03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07C93C-81F6-4C5D-A0DE-46DE0CF6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A246AB-3018-489B-AA88-024AE70D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34500E-9EE3-45BE-98CA-AB5E33EB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1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6A408-9EAF-410B-8107-71A4D6C7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AD98C0-B02F-468A-8565-7C4E642F0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3E0AF1-AF16-4029-A16D-4BC51B6B4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D094E3-760B-4B8C-A5FB-541DA36E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1FE9FE-87A6-4F58-9BE7-52300277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D3A103-F098-42E4-BE3A-CD30F921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3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F10B1F-5D24-412F-BBC8-7DE7166B98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40D11-6EE7-4FE8-BD2B-33671BE8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621B3B-0343-47E8-BCC2-EB07BE01B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C469FF-5C34-4E44-8929-ED101D848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E0C9B-7BBE-4EB6-8F75-99CAE645897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9EB6D7-7E1F-4718-A958-6A8B284EE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4FC41A-9A34-4C5D-81FB-C38F79F68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2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powerpointbase@gmail.com" TargetMode="External"/><Relationship Id="rId13" Type="http://schemas.openxmlformats.org/officeDocument/2006/relationships/hyperlink" Target="https://www.instagram.com/powerpointbase/" TargetMode="External"/><Relationship Id="rId18" Type="http://schemas.openxmlformats.org/officeDocument/2006/relationships/hyperlink" Target="https://www.youtube.com/channel/UC3Kc-8AJVMloXo2YQbmAOqA" TargetMode="External"/><Relationship Id="rId3" Type="http://schemas.openxmlformats.org/officeDocument/2006/relationships/hyperlink" Target="http://powerpointbase.com/" TargetMode="External"/><Relationship Id="rId7" Type="http://schemas.openxmlformats.org/officeDocument/2006/relationships/hyperlink" Target="http://powerpointbase.com/certificates/" TargetMode="External"/><Relationship Id="rId12" Type="http://schemas.openxmlformats.org/officeDocument/2006/relationships/hyperlink" Target="https://www.facebook.com/powerpointfree/" TargetMode="External"/><Relationship Id="rId17" Type="http://schemas.openxmlformats.org/officeDocument/2006/relationships/hyperlink" Target="https://vk.com/club79040830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www.linkedin.com/company/powerpointba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werpointbase.com/diagrams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://powerpointbase.com/wordtemplates/" TargetMode="External"/><Relationship Id="rId15" Type="http://schemas.openxmlformats.org/officeDocument/2006/relationships/image" Target="../media/image7.png"/><Relationship Id="rId10" Type="http://schemas.openxmlformats.org/officeDocument/2006/relationships/image" Target="../media/image5.png"/><Relationship Id="rId19" Type="http://schemas.openxmlformats.org/officeDocument/2006/relationships/hyperlink" Target="http://powerpointbase.com/offer.html" TargetMode="External"/><Relationship Id="rId4" Type="http://schemas.openxmlformats.org/officeDocument/2006/relationships/hyperlink" Target="http://powerpointbase.com/premium/" TargetMode="External"/><Relationship Id="rId9" Type="http://schemas.openxmlformats.org/officeDocument/2006/relationships/image" Target="../media/image4.png"/><Relationship Id="rId14" Type="http://schemas.openxmlformats.org/officeDocument/2006/relationships/hyperlink" Target="https://www.pinterest.com/powerpointbase/powerpointbase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F006E-3602-4ACE-B5E8-1F4A70668B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NAME OF PRESENTATION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B5F94B-5ADC-46E3-84E2-F88A1F82F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6323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C3418-A92D-460F-ABDC-56014AA8A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 fontScale="90000"/>
          </a:bodyPr>
          <a:lstStyle/>
          <a:p>
            <a:r>
              <a:rPr lang="en-US" dirty="0"/>
              <a:t>Slide title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A20C8DB2-4AB3-4A58-803A-0280EE4E8D34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826599"/>
            <a:ext cx="5105400" cy="555625"/>
            <a:chOff x="1248" y="1440"/>
            <a:chExt cx="3216" cy="35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EFCD3BAC-AB01-431C-9BA0-A1C5DB0E21D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7F98667C-F188-4B17-88E6-DF153A86D7D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52A23D4E-40A6-44FC-917A-8CB3F1B8F26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148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16CFAC63-B914-467C-82FE-0AEFF168561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74BF4EB-0699-4EAB-BE7E-EEF8F3D7FFB8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311999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35001EDE-6CD2-4B8B-AC3C-11E6F0F9239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B972B7DA-5366-4562-941D-FBCEE7A6EB8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5F08557A-2E7E-4746-8AD6-930B7AA0877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0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3CA8F51A-964B-45B7-846D-EFD4A787900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A56B1B9C-6663-426A-BC34-1EFA205D45C7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150199"/>
            <a:ext cx="5105400" cy="555625"/>
            <a:chOff x="1248" y="2640"/>
            <a:chExt cx="3216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1AF17685-2F7B-40DD-AFF0-C5EE43E1DF9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E5FE9698-A152-4E57-B581-6A145A9F936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E46A1151-CABC-472F-8025-5D78A0C08DB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68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C974B551-D073-4F5D-AE89-C56CCD4A383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E79FE129-77AC-43EB-A68F-B4C712E9C70A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988399"/>
            <a:ext cx="5105400" cy="555625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9E63E791-5994-43AD-A354-69E4DA4AEE6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18699921-4802-49EF-B913-3C1742A6219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63690D45-EFAB-4F85-9CD8-1F586318FD7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820EBEF9-93A5-4F9B-953C-07EF0ECA050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9E315BFE-8EF4-4F33-9E68-8459A1D9F354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687024"/>
            <a:ext cx="5105400" cy="555625"/>
            <a:chOff x="1248" y="3230"/>
            <a:chExt cx="3216" cy="350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390717B3-3A25-4873-BEA1-38ECEC51CC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B481157D-1383-4620-BE54-9A9CF0D3D08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8649249B-76B7-40B2-B833-DAC953D96D5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E8BC01FD-7FC6-4845-96D5-8951DC081AA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38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0" y="165347"/>
            <a:ext cx="2487930" cy="746379"/>
          </a:xfrm>
        </p:spPr>
      </p:pic>
      <p:sp>
        <p:nvSpPr>
          <p:cNvPr id="5" name="Прямоугольник 6"/>
          <p:cNvSpPr/>
          <p:nvPr/>
        </p:nvSpPr>
        <p:spPr>
          <a:xfrm>
            <a:off x="7847376" y="967344"/>
            <a:ext cx="41345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http://powerpointbase.com</a:t>
            </a:r>
            <a:r>
              <a:rPr lang="ru-RU" sz="1600" dirty="0"/>
              <a:t> </a:t>
            </a:r>
            <a:r>
              <a:rPr lang="en-US" sz="1600" dirty="0"/>
              <a:t> – </a:t>
            </a:r>
            <a:r>
              <a:rPr lang="ru-RU" sz="1600" dirty="0"/>
              <a:t>это самый крупный портал бесплатных шаблонов презентаций </a:t>
            </a:r>
            <a:r>
              <a:rPr lang="en-US" sz="1600" dirty="0"/>
              <a:t>PowerPoint.</a:t>
            </a:r>
          </a:p>
          <a:p>
            <a:endParaRPr lang="en-US" sz="1600" dirty="0"/>
          </a:p>
          <a:p>
            <a:r>
              <a:rPr lang="en-US" sz="1600" dirty="0">
                <a:hlinkClick r:id="rId4"/>
              </a:rPr>
              <a:t>http://powerpointbase.com/premium/</a:t>
            </a:r>
            <a:r>
              <a:rPr lang="en-US" sz="1600" dirty="0"/>
              <a:t> - Premium </a:t>
            </a:r>
            <a:r>
              <a:rPr lang="ru-RU" sz="1600" dirty="0"/>
              <a:t>шаблоны презентаций </a:t>
            </a:r>
            <a:r>
              <a:rPr lang="en-US" sz="1600" dirty="0"/>
              <a:t>PowerPoint</a:t>
            </a:r>
          </a:p>
          <a:p>
            <a:endParaRPr lang="en-US" sz="1600" dirty="0"/>
          </a:p>
          <a:p>
            <a:r>
              <a:rPr lang="en-US" sz="1600" dirty="0">
                <a:hlinkClick r:id="rId5"/>
              </a:rPr>
              <a:t>http://powerpointbase.com/wordtemplates/</a:t>
            </a:r>
            <a:r>
              <a:rPr lang="en-US" sz="1600" dirty="0"/>
              <a:t> - </a:t>
            </a:r>
            <a:r>
              <a:rPr lang="ru-RU" sz="1600" dirty="0"/>
              <a:t>шаблоны </a:t>
            </a:r>
            <a:r>
              <a:rPr lang="en-US" sz="1600" dirty="0"/>
              <a:t>Word </a:t>
            </a:r>
            <a:r>
              <a:rPr lang="ru-RU" sz="1600" dirty="0"/>
              <a:t>для создания эффектных раздаточных материалов</a:t>
            </a:r>
          </a:p>
          <a:p>
            <a:endParaRPr lang="ru-RU" sz="1600" dirty="0"/>
          </a:p>
          <a:p>
            <a:r>
              <a:rPr lang="en-US" sz="1600" dirty="0">
                <a:hlinkClick r:id="rId6"/>
              </a:rPr>
              <a:t>http://powerpointbase.com/diagrams/</a:t>
            </a:r>
            <a:r>
              <a:rPr lang="ru-RU" sz="1600" dirty="0"/>
              <a:t> - шаблоны диаграмм и графиков для большей визуализации в презентациях</a:t>
            </a:r>
          </a:p>
          <a:p>
            <a:endParaRPr lang="ru-RU" sz="1600" dirty="0"/>
          </a:p>
          <a:p>
            <a:r>
              <a:rPr lang="en-US" sz="1600" dirty="0">
                <a:hlinkClick r:id="rId7"/>
              </a:rPr>
              <a:t>http://powerpointbase.com/certificates/</a:t>
            </a:r>
            <a:r>
              <a:rPr lang="ru-RU" sz="1600" dirty="0"/>
              <a:t> - шаблоны сертификатов, дипломов, грамот</a:t>
            </a:r>
          </a:p>
          <a:p>
            <a:endParaRPr lang="ru-RU" sz="1600" dirty="0"/>
          </a:p>
          <a:p>
            <a:r>
              <a:rPr lang="ru-RU" sz="1600" dirty="0"/>
              <a:t>А также видео-уроки, статьи и многое другое…  </a:t>
            </a:r>
          </a:p>
        </p:txBody>
      </p:sp>
      <p:sp>
        <p:nvSpPr>
          <p:cNvPr id="6" name="Прямоугольник 7"/>
          <p:cNvSpPr/>
          <p:nvPr/>
        </p:nvSpPr>
        <p:spPr>
          <a:xfrm>
            <a:off x="242206" y="4090979"/>
            <a:ext cx="3622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НАШИ УСЛУГИ: </a:t>
            </a:r>
          </a:p>
        </p:txBody>
      </p:sp>
      <p:sp>
        <p:nvSpPr>
          <p:cNvPr id="13" name="Прямоугольник 14"/>
          <p:cNvSpPr/>
          <p:nvPr/>
        </p:nvSpPr>
        <p:spPr>
          <a:xfrm>
            <a:off x="242206" y="6179873"/>
            <a:ext cx="411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КОНТАКТЫ: </a:t>
            </a:r>
            <a:r>
              <a:rPr lang="en-US" dirty="0">
                <a:hlinkClick r:id="rId8"/>
              </a:rPr>
              <a:t>powerpointbase@gmail.com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5" name="Прямоугольник 7"/>
          <p:cNvSpPr/>
          <p:nvPr/>
        </p:nvSpPr>
        <p:spPr>
          <a:xfrm>
            <a:off x="242206" y="967344"/>
            <a:ext cx="4412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НАШИ СТРАНИЦЫ В СОЦИАЛЬНЫХ СЕТЯХ: </a:t>
            </a:r>
          </a:p>
        </p:txBody>
      </p:sp>
      <p:pic>
        <p:nvPicPr>
          <p:cNvPr id="1026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4" t="4652" r="66796" b="69848"/>
          <a:stretch/>
        </p:blipFill>
        <p:spPr bwMode="auto">
          <a:xfrm>
            <a:off x="336205" y="1435607"/>
            <a:ext cx="324502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4" t="4652" r="37396" b="69848"/>
          <a:stretch/>
        </p:blipFill>
        <p:spPr bwMode="auto">
          <a:xfrm>
            <a:off x="336205" y="1858245"/>
            <a:ext cx="324502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4" t="37652" r="7846" b="36848"/>
          <a:stretch/>
        </p:blipFill>
        <p:spPr bwMode="auto">
          <a:xfrm>
            <a:off x="334218" y="3126160"/>
            <a:ext cx="328475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5" y="2280883"/>
            <a:ext cx="325544" cy="326423"/>
          </a:xfrm>
          <a:prstGeom prst="rect">
            <a:avLst/>
          </a:prstGeom>
        </p:spPr>
      </p:pic>
      <p:pic>
        <p:nvPicPr>
          <p:cNvPr id="27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4" t="4652" r="7846" b="69848"/>
          <a:stretch/>
        </p:blipFill>
        <p:spPr bwMode="auto">
          <a:xfrm>
            <a:off x="334217" y="3546704"/>
            <a:ext cx="328475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60707" y="1416366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2"/>
              </a:rPr>
              <a:t>https://www.facebook.com/powerpointfree/</a:t>
            </a:r>
            <a:r>
              <a:rPr lang="en-US" dirty="0"/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0707" y="1836790"/>
            <a:ext cx="459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3"/>
              </a:rPr>
              <a:t>https://www.instagram.com/powerpointbase/</a:t>
            </a:r>
            <a:r>
              <a:rPr lang="en-US" dirty="0"/>
              <a:t>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0707" y="2685710"/>
            <a:ext cx="6587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4"/>
              </a:rPr>
              <a:t>https://www.pinterest.com/powerpointbase/powerpointbasecom/</a:t>
            </a:r>
            <a:r>
              <a:rPr lang="en-US" dirty="0"/>
              <a:t> </a:t>
            </a:r>
          </a:p>
        </p:txBody>
      </p:sp>
      <p:pic>
        <p:nvPicPr>
          <p:cNvPr id="31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4" t="69877" r="7846" b="4623"/>
          <a:stretch/>
        </p:blipFill>
        <p:spPr bwMode="auto">
          <a:xfrm>
            <a:off x="336205" y="2703522"/>
            <a:ext cx="324502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659396" y="3101221"/>
            <a:ext cx="5350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6"/>
              </a:rPr>
              <a:t>https://www.linkedin.com/company/powerpointbase/</a:t>
            </a:r>
            <a:r>
              <a:rPr lang="en-US" dirty="0"/>
              <a:t>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9396" y="2255108"/>
            <a:ext cx="304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7"/>
              </a:rPr>
              <a:t>https://vk.com/club79040830</a:t>
            </a:r>
            <a:r>
              <a:rPr lang="en-US" dirty="0"/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9396" y="3525249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8"/>
              </a:rPr>
              <a:t>https://www.youtube.com/channel/UC3Kc-8AJVMloXo2YQbmAOqA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7572375" y="1027906"/>
            <a:ext cx="0" cy="4849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42206" y="4422876"/>
            <a:ext cx="556569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(оформление) презентации «под ключ»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авторского шаблона презентации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Оформление раздаточных материалов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фирменного стиля</a:t>
            </a:r>
          </a:p>
          <a:p>
            <a:r>
              <a:rPr lang="ru-RU" dirty="0"/>
              <a:t>Детальнее: </a:t>
            </a:r>
            <a:r>
              <a:rPr lang="en-US" dirty="0">
                <a:hlinkClick r:id="rId19"/>
              </a:rPr>
              <a:t>http://powerpointbase.com/offer.html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130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226</Words>
  <Application>Microsoft Office PowerPoint</Application>
  <PresentationFormat>Широкоэкранный</PresentationFormat>
  <Paragraphs>38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Тема Office</vt:lpstr>
      <vt:lpstr>NAME OF PRESENTATION</vt:lpstr>
      <vt:lpstr>Slide title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user</cp:lastModifiedBy>
  <cp:revision>1</cp:revision>
  <dcterms:created xsi:type="dcterms:W3CDTF">2020-10-04T11:21:40Z</dcterms:created>
  <dcterms:modified xsi:type="dcterms:W3CDTF">2020-10-04T11:23:15Z</dcterms:modified>
</cp:coreProperties>
</file>