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5"/>
  </p:notesMasterIdLst>
  <p:sldIdLst>
    <p:sldId id="256" r:id="rId2"/>
    <p:sldId id="257" r:id="rId3"/>
    <p:sldId id="258" r:id="rId4"/>
    <p:sldId id="286" r:id="rId5"/>
    <p:sldId id="261" r:id="rId6"/>
    <p:sldId id="274" r:id="rId7"/>
    <p:sldId id="284" r:id="rId8"/>
    <p:sldId id="285" r:id="rId9"/>
    <p:sldId id="262" r:id="rId10"/>
    <p:sldId id="265" r:id="rId11"/>
    <p:sldId id="266" r:id="rId12"/>
    <p:sldId id="269" r:id="rId13"/>
    <p:sldId id="263"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Gill Sans MT" panose="020B0502020104020203" pitchFamily="34" charset="0"/>
      <p:regular r:id="rId22"/>
      <p:bold r:id="rId23"/>
      <p:italic r:id="rId24"/>
      <p:boldItalic r:id="rId25"/>
    </p:embeddedFont>
    <p:embeddedFont>
      <p:font typeface="Helvetica" panose="020B0604020202020204" pitchFamily="34" charset="0"/>
      <p:regular r:id="rId26"/>
      <p:bold r:id="rId27"/>
      <p:italic r:id="rId28"/>
      <p:boldItalic r:id="rId29"/>
    </p:embeddedFont>
    <p:embeddedFont>
      <p:font typeface="Source Code Pro Light" panose="020B0604020202020204" charset="0"/>
      <p:regular r:id="rId30"/>
      <p:bold r:id="rId31"/>
      <p:italic r:id="rId32"/>
      <p:boldItalic r:id="rId33"/>
    </p:embeddedFont>
    <p:embeddedFont>
      <p:font typeface="Teko" panose="020B0604020202020204" charset="0"/>
      <p:regular r:id="rId34"/>
      <p:bold r:id="rId35"/>
    </p:embeddedFont>
    <p:embeddedFont>
      <p:font typeface="Teko Light" panose="020B0604020202020204" charset="0"/>
      <p:regular r:id="rId36"/>
      <p:bold r:id="rId37"/>
    </p:embeddedFont>
    <p:embeddedFont>
      <p:font typeface="Teko Medium"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guide orient="horz" pos="10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tifs\OneDrive\Desktop\VideoGamesSales.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[VideoGamesSales.xlsm]Sheet3!PivotTable1</c:name>
    <c:fmtId val="9"/>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dirty="0"/>
              <a:t>%</a:t>
            </a:r>
            <a:r>
              <a:rPr lang="en-IN" baseline="0" dirty="0"/>
              <a:t> Difference from previous Years</a:t>
            </a:r>
            <a:endParaRPr lang="en-IN" dirty="0"/>
          </a:p>
        </c:rich>
      </c:tx>
      <c:layout>
        <c:manualLayout>
          <c:xMode val="edge"/>
          <c:yMode val="edge"/>
          <c:x val="0.24201080779277748"/>
          <c:y val="2.7635366531228812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Sheet3!$B$80</c:f>
              <c:strCache>
                <c:ptCount val="1"/>
                <c:pt idx="0">
                  <c:v>Sum of North America</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Sheet3!$A$81:$A$120</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2020</c:v>
                </c:pt>
              </c:strCache>
            </c:strRef>
          </c:cat>
          <c:val>
            <c:numRef>
              <c:f>Sheet3!$B$81:$B$120</c:f>
              <c:numCache>
                <c:formatCode>0.00%</c:formatCode>
                <c:ptCount val="39"/>
                <c:pt idx="0">
                  <c:v>2.44379163849422E-3</c:v>
                </c:pt>
                <c:pt idx="1">
                  <c:v>7.707520370699425E-3</c:v>
                </c:pt>
                <c:pt idx="2">
                  <c:v>6.2121691131505558E-3</c:v>
                </c:pt>
                <c:pt idx="3">
                  <c:v>1.7907292837313635E-3</c:v>
                </c:pt>
                <c:pt idx="4">
                  <c:v>7.6798286807448169E-3</c:v>
                </c:pt>
                <c:pt idx="5">
                  <c:v>7.783672518074599E-3</c:v>
                </c:pt>
                <c:pt idx="6">
                  <c:v>2.8845510369384076E-3</c:v>
                </c:pt>
                <c:pt idx="7">
                  <c:v>1.9522641417999149E-3</c:v>
                </c:pt>
                <c:pt idx="8">
                  <c:v>5.5083386601375833E-3</c:v>
                </c:pt>
                <c:pt idx="9">
                  <c:v>1.0418998345421529E-2</c:v>
                </c:pt>
                <c:pt idx="10">
                  <c:v>5.875253552036149E-3</c:v>
                </c:pt>
                <c:pt idx="11">
                  <c:v>2.9445496985067267E-3</c:v>
                </c:pt>
                <c:pt idx="12">
                  <c:v>7.8159794896883097E-3</c:v>
                </c:pt>
                <c:pt idx="13">
                  <c:v>3.4891529342806981E-3</c:v>
                </c:pt>
                <c:pt idx="14">
                  <c:v>6.4960089351852948E-3</c:v>
                </c:pt>
                <c:pt idx="15">
                  <c:v>5.7275645389449053E-3</c:v>
                </c:pt>
                <c:pt idx="16">
                  <c:v>2.0021091837182099E-2</c:v>
                </c:pt>
                <c:pt idx="17">
                  <c:v>2.1864896859993148E-2</c:v>
                </c:pt>
                <c:pt idx="18">
                  <c:v>2.9620877688113119E-2</c:v>
                </c:pt>
                <c:pt idx="19">
                  <c:v>2.9090120297316464E-2</c:v>
                </c:pt>
                <c:pt idx="20">
                  <c:v>2.1804898198424825E-2</c:v>
                </c:pt>
                <c:pt idx="21">
                  <c:v>4.0148335152523626E-2</c:v>
                </c:pt>
                <c:pt idx="22">
                  <c:v>4.9888887094057179E-2</c:v>
                </c:pt>
                <c:pt idx="23">
                  <c:v>4.4673618819272662E-2</c:v>
                </c:pt>
                <c:pt idx="24">
                  <c:v>5.1365777224969711E-2</c:v>
                </c:pt>
                <c:pt idx="25">
                  <c:v>5.5985674165730283E-2</c:v>
                </c:pt>
                <c:pt idx="26">
                  <c:v>6.0718645507138444E-2</c:v>
                </c:pt>
                <c:pt idx="27">
                  <c:v>7.2009932086130032E-2</c:v>
                </c:pt>
                <c:pt idx="28">
                  <c:v>8.1099729313730523E-2</c:v>
                </c:pt>
                <c:pt idx="29">
                  <c:v>7.8194409509326102E-2</c:v>
                </c:pt>
                <c:pt idx="30">
                  <c:v>7.0207664598251299E-2</c:v>
                </c:pt>
                <c:pt idx="31">
                  <c:v>5.5627989837150019E-2</c:v>
                </c:pt>
                <c:pt idx="32">
                  <c:v>3.5759202294718059E-2</c:v>
                </c:pt>
                <c:pt idx="33">
                  <c:v>3.5715357118956612E-2</c:v>
                </c:pt>
                <c:pt idx="34">
                  <c:v>3.045393602758098E-2</c:v>
                </c:pt>
                <c:pt idx="35">
                  <c:v>2.3727163009440548E-2</c:v>
                </c:pt>
                <c:pt idx="36">
                  <c:v>5.2291141197619599E-3</c:v>
                </c:pt>
                <c:pt idx="37">
                  <c:v>0</c:v>
                </c:pt>
                <c:pt idx="38">
                  <c:v>6.2306302397869613E-5</c:v>
                </c:pt>
              </c:numCache>
            </c:numRef>
          </c:val>
          <c:smooth val="0"/>
          <c:extLst>
            <c:ext xmlns:c16="http://schemas.microsoft.com/office/drawing/2014/chart" uri="{C3380CC4-5D6E-409C-BE32-E72D297353CC}">
              <c16:uniqueId val="{00000000-5899-4D60-A686-510CD22CB64B}"/>
            </c:ext>
          </c:extLst>
        </c:ser>
        <c:ser>
          <c:idx val="1"/>
          <c:order val="1"/>
          <c:tx>
            <c:strRef>
              <c:f>Sheet3!$C$80</c:f>
              <c:strCache>
                <c:ptCount val="1"/>
                <c:pt idx="0">
                  <c:v>Sum of Europe</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Sheet3!$A$81:$A$120</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2020</c:v>
                </c:pt>
              </c:strCache>
            </c:strRef>
          </c:cat>
          <c:val>
            <c:numRef>
              <c:f>Sheet3!$C$81:$C$120</c:f>
              <c:numCache>
                <c:formatCode>0.00%</c:formatCode>
                <c:ptCount val="39"/>
                <c:pt idx="1">
                  <c:v>1.9253731343283584</c:v>
                </c:pt>
                <c:pt idx="2">
                  <c:v>-0.15816326530612232</c:v>
                </c:pt>
                <c:pt idx="3">
                  <c:v>-0.51515151515151525</c:v>
                </c:pt>
                <c:pt idx="4">
                  <c:v>1.6249999999999987</c:v>
                </c:pt>
                <c:pt idx="5">
                  <c:v>1.2571428571428576</c:v>
                </c:pt>
                <c:pt idx="6">
                  <c:v>-0.40084388185653996</c:v>
                </c:pt>
                <c:pt idx="7">
                  <c:v>-0.50352112676056349</c:v>
                </c:pt>
                <c:pt idx="8">
                  <c:v>3.6737588652482271</c:v>
                </c:pt>
                <c:pt idx="9">
                  <c:v>0.28072837632776915</c:v>
                </c:pt>
                <c:pt idx="10">
                  <c:v>-9.5971563981042826E-2</c:v>
                </c:pt>
                <c:pt idx="11">
                  <c:v>-0.48230668414154648</c:v>
                </c:pt>
                <c:pt idx="12">
                  <c:v>1.9645569620253176</c:v>
                </c:pt>
                <c:pt idx="13">
                  <c:v>-0.6029035012809566</c:v>
                </c:pt>
                <c:pt idx="14">
                  <c:v>2.1999999999999997</c:v>
                </c:pt>
                <c:pt idx="15">
                  <c:v>1.3440860215042736E-3</c:v>
                </c:pt>
                <c:pt idx="16">
                  <c:v>2.1718120805369154</c:v>
                </c:pt>
                <c:pt idx="17">
                  <c:v>2.2429115531104583E-2</c:v>
                </c:pt>
                <c:pt idx="18">
                  <c:v>0.38451986754967177</c:v>
                </c:pt>
                <c:pt idx="19">
                  <c:v>-6.3228699551570733E-2</c:v>
                </c:pt>
                <c:pt idx="20">
                  <c:v>-0.15828945268868672</c:v>
                </c:pt>
                <c:pt idx="21">
                  <c:v>0.79886255924170246</c:v>
                </c:pt>
                <c:pt idx="22">
                  <c:v>0.15649699652229407</c:v>
                </c:pt>
                <c:pt idx="23">
                  <c:v>-5.4036814288317872E-2</c:v>
                </c:pt>
                <c:pt idx="24">
                  <c:v>3.3811771505635656E-2</c:v>
                </c:pt>
                <c:pt idx="25">
                  <c:v>0.13622810286992185</c:v>
                </c:pt>
                <c:pt idx="26">
                  <c:v>5.9865507626696769E-2</c:v>
                </c:pt>
                <c:pt idx="27">
                  <c:v>0.24187558031569109</c:v>
                </c:pt>
                <c:pt idx="28">
                  <c:v>0.14890965732087311</c:v>
                </c:pt>
                <c:pt idx="29">
                  <c:v>3.8991323210412175E-2</c:v>
                </c:pt>
                <c:pt idx="30">
                  <c:v>-7.7561459366353461E-2</c:v>
                </c:pt>
                <c:pt idx="31">
                  <c:v>-5.2566061223334619E-2</c:v>
                </c:pt>
                <c:pt idx="32">
                  <c:v>-0.29061156235069363</c:v>
                </c:pt>
                <c:pt idx="33">
                  <c:v>5.9100858730426198E-2</c:v>
                </c:pt>
                <c:pt idx="34">
                  <c:v>-1.1923688394271429E-3</c:v>
                </c:pt>
                <c:pt idx="35">
                  <c:v>-0.22236370871468411</c:v>
                </c:pt>
                <c:pt idx="36">
                  <c:v>-0.72612833896223461</c:v>
                </c:pt>
                <c:pt idx="37">
                  <c:v>-1</c:v>
                </c:pt>
                <c:pt idx="38">
                  <c:v>#N/A</c:v>
                </c:pt>
              </c:numCache>
            </c:numRef>
          </c:val>
          <c:smooth val="0"/>
          <c:extLst>
            <c:ext xmlns:c16="http://schemas.microsoft.com/office/drawing/2014/chart" uri="{C3380CC4-5D6E-409C-BE32-E72D297353CC}">
              <c16:uniqueId val="{00000001-5899-4D60-A686-510CD22CB64B}"/>
            </c:ext>
          </c:extLst>
        </c:ser>
        <c:ser>
          <c:idx val="2"/>
          <c:order val="2"/>
          <c:tx>
            <c:strRef>
              <c:f>Sheet3!$D$80</c:f>
              <c:strCache>
                <c:ptCount val="1"/>
                <c:pt idx="0">
                  <c:v>Sum of Japan</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Sheet3!$A$81:$A$120</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2020</c:v>
                </c:pt>
              </c:strCache>
            </c:strRef>
          </c:cat>
          <c:val>
            <c:numRef>
              <c:f>Sheet3!$D$81:$D$120</c:f>
              <c:numCache>
                <c:formatCode>0.00%</c:formatCode>
                <c:ptCount val="39"/>
                <c:pt idx="1">
                  <c:v>#N/A</c:v>
                </c:pt>
                <c:pt idx="2">
                  <c:v>#N/A</c:v>
                </c:pt>
                <c:pt idx="3">
                  <c:v>#N/A</c:v>
                </c:pt>
                <c:pt idx="4">
                  <c:v>0.76172839506172818</c:v>
                </c:pt>
                <c:pt idx="5">
                  <c:v>2.0322354590049246E-2</c:v>
                </c:pt>
                <c:pt idx="6">
                  <c:v>0.36057692307692296</c:v>
                </c:pt>
                <c:pt idx="7">
                  <c:v>-0.41292276627965668</c:v>
                </c:pt>
                <c:pt idx="8">
                  <c:v>0.35511607910576071</c:v>
                </c:pt>
                <c:pt idx="9">
                  <c:v>0.16497461928934043</c:v>
                </c:pt>
                <c:pt idx="10">
                  <c:v>-0.18954248366013071</c:v>
                </c:pt>
                <c:pt idx="11">
                  <c:v>-6.7204301075269764E-3</c:v>
                </c:pt>
                <c:pt idx="12">
                  <c:v>0.95602165087956681</c:v>
                </c:pt>
                <c:pt idx="13">
                  <c:v>-0.12383258388100972</c:v>
                </c:pt>
                <c:pt idx="14">
                  <c:v>0.34188709040663262</c:v>
                </c:pt>
                <c:pt idx="15">
                  <c:v>0.34598411297440401</c:v>
                </c:pt>
                <c:pt idx="16">
                  <c:v>0.25551912568305907</c:v>
                </c:pt>
                <c:pt idx="17">
                  <c:v>-0.14919916434540398</c:v>
                </c:pt>
                <c:pt idx="18">
                  <c:v>2.39410681399638E-2</c:v>
                </c:pt>
                <c:pt idx="19">
                  <c:v>4.5963229416466911E-2</c:v>
                </c:pt>
                <c:pt idx="20">
                  <c:v>-0.18284294994268163</c:v>
                </c:pt>
                <c:pt idx="21">
                  <c:v>-6.8038344634090489E-2</c:v>
                </c:pt>
                <c:pt idx="22">
                  <c:v>4.7666833918716192E-2</c:v>
                </c:pt>
                <c:pt idx="23">
                  <c:v>-0.18103448275862033</c:v>
                </c:pt>
                <c:pt idx="24">
                  <c:v>0.21783625730994016</c:v>
                </c:pt>
                <c:pt idx="25">
                  <c:v>0.30324129651860793</c:v>
                </c:pt>
                <c:pt idx="26">
                  <c:v>0.35832719233603472</c:v>
                </c:pt>
                <c:pt idx="27">
                  <c:v>-0.18228672182286551</c:v>
                </c:pt>
                <c:pt idx="28">
                  <c:v>-4.9759495770586087E-4</c:v>
                </c:pt>
                <c:pt idx="29">
                  <c:v>2.7049452373049444E-2</c:v>
                </c:pt>
                <c:pt idx="30">
                  <c:v>-3.8778477944736871E-2</c:v>
                </c:pt>
                <c:pt idx="31">
                  <c:v>-0.10842158345940675</c:v>
                </c:pt>
                <c:pt idx="32">
                  <c:v>-2.4509803921567864E-2</c:v>
                </c:pt>
                <c:pt idx="33">
                  <c:v>-8.0208735987631619E-2</c:v>
                </c:pt>
                <c:pt idx="34">
                  <c:v>-0.17083420886740824</c:v>
                </c:pt>
                <c:pt idx="35">
                  <c:v>-0.14546376077039905</c:v>
                </c:pt>
                <c:pt idx="36">
                  <c:v>-0.59371293001186487</c:v>
                </c:pt>
                <c:pt idx="37">
                  <c:v>-0.9963503649635036</c:v>
                </c:pt>
                <c:pt idx="38">
                  <c:v>-1</c:v>
                </c:pt>
              </c:numCache>
            </c:numRef>
          </c:val>
          <c:smooth val="0"/>
          <c:extLst>
            <c:ext xmlns:c16="http://schemas.microsoft.com/office/drawing/2014/chart" uri="{C3380CC4-5D6E-409C-BE32-E72D297353CC}">
              <c16:uniqueId val="{00000002-5899-4D60-A686-510CD22CB64B}"/>
            </c:ext>
          </c:extLst>
        </c:ser>
        <c:ser>
          <c:idx val="3"/>
          <c:order val="3"/>
          <c:tx>
            <c:strRef>
              <c:f>Sheet3!$E$80</c:f>
              <c:strCache>
                <c:ptCount val="1"/>
                <c:pt idx="0">
                  <c:v>Sum of Other</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Sheet3!$A$81:$A$120</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2020</c:v>
                </c:pt>
              </c:strCache>
            </c:strRef>
          </c:cat>
          <c:val>
            <c:numRef>
              <c:f>Sheet3!$E$81:$E$120</c:f>
              <c:numCache>
                <c:formatCode>0.00%</c:formatCode>
                <c:ptCount val="39"/>
                <c:pt idx="1">
                  <c:v>1.6666666666666679</c:v>
                </c:pt>
                <c:pt idx="2">
                  <c:v>-3.1249999999999844E-2</c:v>
                </c:pt>
                <c:pt idx="3">
                  <c:v>-0.54838709677419384</c:v>
                </c:pt>
                <c:pt idx="4">
                  <c:v>4.0000000000000018</c:v>
                </c:pt>
                <c:pt idx="5">
                  <c:v>0.31428571428571417</c:v>
                </c:pt>
                <c:pt idx="6">
                  <c:v>1.0978260869565215</c:v>
                </c:pt>
                <c:pt idx="7">
                  <c:v>-0.89637305699481873</c:v>
                </c:pt>
                <c:pt idx="8">
                  <c:v>3.9499999999999993</c:v>
                </c:pt>
                <c:pt idx="9">
                  <c:v>0.51515151515151525</c:v>
                </c:pt>
                <c:pt idx="10">
                  <c:v>-6.6666666666666569E-2</c:v>
                </c:pt>
                <c:pt idx="11">
                  <c:v>-0.47142857142857147</c:v>
                </c:pt>
                <c:pt idx="12">
                  <c:v>1.2297297297297298</c:v>
                </c:pt>
                <c:pt idx="13">
                  <c:v>-0.46060606060606063</c:v>
                </c:pt>
                <c:pt idx="14">
                  <c:v>1.4719101123595488</c:v>
                </c:pt>
                <c:pt idx="15">
                  <c:v>0.19999999999999726</c:v>
                </c:pt>
                <c:pt idx="16">
                  <c:v>1.9128787878787881</c:v>
                </c:pt>
                <c:pt idx="17">
                  <c:v>0.18725617685305623</c:v>
                </c:pt>
                <c:pt idx="18">
                  <c:v>0.20810514786418047</c:v>
                </c:pt>
                <c:pt idx="19">
                  <c:v>-8.8848594741613329E-2</c:v>
                </c:pt>
                <c:pt idx="20">
                  <c:v>0.1562189054726362</c:v>
                </c:pt>
                <c:pt idx="21">
                  <c:v>0.95869191049916602</c:v>
                </c:pt>
                <c:pt idx="22">
                  <c:v>0.19859402460457073</c:v>
                </c:pt>
                <c:pt idx="23">
                  <c:v>-4.6554252199413303E-2</c:v>
                </c:pt>
                <c:pt idx="24">
                  <c:v>0.81814686658974933</c:v>
                </c:pt>
                <c:pt idx="25">
                  <c:v>-0.14189046310002168</c:v>
                </c:pt>
                <c:pt idx="26">
                  <c:v>0.34130113356333336</c:v>
                </c:pt>
                <c:pt idx="27">
                  <c:v>0.42568436523978048</c:v>
                </c:pt>
                <c:pt idx="28">
                  <c:v>6.1726804123715555E-2</c:v>
                </c:pt>
                <c:pt idx="29">
                  <c:v>-9.248695230003437E-2</c:v>
                </c:pt>
                <c:pt idx="30">
                  <c:v>-0.19887655476797123</c:v>
                </c:pt>
                <c:pt idx="31">
                  <c:v>-9.1986644407347634E-2</c:v>
                </c:pt>
                <c:pt idx="32">
                  <c:v>-0.30465159036587391</c:v>
                </c:pt>
                <c:pt idx="33">
                  <c:v>5.2882072977260899E-2</c:v>
                </c:pt>
                <c:pt idx="34">
                  <c:v>5.0226017076844725E-3</c:v>
                </c:pt>
                <c:pt idx="35">
                  <c:v>-0.25012493753123111</c:v>
                </c:pt>
                <c:pt idx="36">
                  <c:v>-0.74175274908364053</c:v>
                </c:pt>
                <c:pt idx="37">
                  <c:v>-1</c:v>
                </c:pt>
                <c:pt idx="38">
                  <c:v>#N/A</c:v>
                </c:pt>
              </c:numCache>
            </c:numRef>
          </c:val>
          <c:smooth val="0"/>
          <c:extLst>
            <c:ext xmlns:c16="http://schemas.microsoft.com/office/drawing/2014/chart" uri="{C3380CC4-5D6E-409C-BE32-E72D297353CC}">
              <c16:uniqueId val="{00000003-5899-4D60-A686-510CD22CB64B}"/>
            </c:ext>
          </c:extLst>
        </c:ser>
        <c:ser>
          <c:idx val="4"/>
          <c:order val="4"/>
          <c:tx>
            <c:strRef>
              <c:f>Sheet3!$F$80</c:f>
              <c:strCache>
                <c:ptCount val="1"/>
                <c:pt idx="0">
                  <c:v>Sum of Global</c:v>
                </c:pt>
              </c:strCache>
            </c:strRef>
          </c:tx>
          <c:spPr>
            <a:ln w="22225" cap="rnd">
              <a:solidFill>
                <a:schemeClr val="accent5"/>
              </a:solidFill>
            </a:ln>
            <a:effectLst>
              <a:glow rad="139700">
                <a:schemeClr val="accent5">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cat>
            <c:strRef>
              <c:f>Sheet3!$A$81:$A$120</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2020</c:v>
                </c:pt>
              </c:strCache>
            </c:strRef>
          </c:cat>
          <c:val>
            <c:numRef>
              <c:f>Sheet3!$F$81:$F$120</c:f>
              <c:numCache>
                <c:formatCode>General</c:formatCode>
                <c:ptCount val="39"/>
                <c:pt idx="1">
                  <c:v>24.390000000000011</c:v>
                </c:pt>
                <c:pt idx="2">
                  <c:v>-6.9100000000000144</c:v>
                </c:pt>
                <c:pt idx="3">
                  <c:v>-12.069999999999993</c:v>
                </c:pt>
                <c:pt idx="4">
                  <c:v>33.570000000000007</c:v>
                </c:pt>
                <c:pt idx="5">
                  <c:v>3.5799999999999912</c:v>
                </c:pt>
                <c:pt idx="6">
                  <c:v>-16.870000000000005</c:v>
                </c:pt>
                <c:pt idx="7">
                  <c:v>-15.330000000000005</c:v>
                </c:pt>
                <c:pt idx="8">
                  <c:v>25.480000000000004</c:v>
                </c:pt>
                <c:pt idx="9">
                  <c:v>26.230000000000004</c:v>
                </c:pt>
                <c:pt idx="10">
                  <c:v>-24.060000000000009</c:v>
                </c:pt>
                <c:pt idx="11">
                  <c:v>-17.159999999999989</c:v>
                </c:pt>
                <c:pt idx="12">
                  <c:v>43.929999999999978</c:v>
                </c:pt>
                <c:pt idx="13">
                  <c:v>-30.179999999999986</c:v>
                </c:pt>
                <c:pt idx="14">
                  <c:v>33.190000000000033</c:v>
                </c:pt>
                <c:pt idx="15">
                  <c:v>8.939999999999884</c:v>
                </c:pt>
                <c:pt idx="16">
                  <c:v>111.04000000000003</c:v>
                </c:pt>
                <c:pt idx="17">
                  <c:v>1.830000000000183</c:v>
                </c:pt>
                <c:pt idx="18">
                  <c:v>55.489999999999498</c:v>
                </c:pt>
                <c:pt idx="19">
                  <c:v>-5.1999999999994486</c:v>
                </c:pt>
                <c:pt idx="20">
                  <c:v>-49.70999999999998</c:v>
                </c:pt>
                <c:pt idx="21">
                  <c:v>129.90999999999892</c:v>
                </c:pt>
                <c:pt idx="22">
                  <c:v>64.049999999999159</c:v>
                </c:pt>
                <c:pt idx="23">
                  <c:v>-37.669999999999391</c:v>
                </c:pt>
                <c:pt idx="24">
                  <c:v>61.459999999999752</c:v>
                </c:pt>
                <c:pt idx="25">
                  <c:v>40.629999999998972</c:v>
                </c:pt>
                <c:pt idx="26">
                  <c:v>61.099999999994054</c:v>
                </c:pt>
                <c:pt idx="27">
                  <c:v>90.090000000001737</c:v>
                </c:pt>
                <c:pt idx="28">
                  <c:v>67.770000000001801</c:v>
                </c:pt>
                <c:pt idx="29">
                  <c:v>-11.600000000000477</c:v>
                </c:pt>
                <c:pt idx="30">
                  <c:v>-66.849999999999909</c:v>
                </c:pt>
                <c:pt idx="31">
                  <c:v>-84.459999999997876</c:v>
                </c:pt>
                <c:pt idx="32">
                  <c:v>-152.44999999999857</c:v>
                </c:pt>
                <c:pt idx="33">
                  <c:v>4.5700000000002774</c:v>
                </c:pt>
                <c:pt idx="34">
                  <c:v>-31.060000000000173</c:v>
                </c:pt>
                <c:pt idx="35">
                  <c:v>-72.610000000000525</c:v>
                </c:pt>
                <c:pt idx="36">
                  <c:v>-193.50999999999783</c:v>
                </c:pt>
                <c:pt idx="37">
                  <c:v>-70.880000000000138</c:v>
                </c:pt>
                <c:pt idx="38">
                  <c:v>0.24</c:v>
                </c:pt>
              </c:numCache>
            </c:numRef>
          </c:val>
          <c:smooth val="0"/>
          <c:extLst>
            <c:ext xmlns:c16="http://schemas.microsoft.com/office/drawing/2014/chart" uri="{C3380CC4-5D6E-409C-BE32-E72D297353CC}">
              <c16:uniqueId val="{00000004-5899-4D60-A686-510CD22CB64B}"/>
            </c:ext>
          </c:extLst>
        </c:ser>
        <c:dLbls>
          <c:showLegendKey val="0"/>
          <c:showVal val="0"/>
          <c:showCatName val="0"/>
          <c:showSerName val="0"/>
          <c:showPercent val="0"/>
          <c:showBubbleSize val="0"/>
        </c:dLbls>
        <c:marker val="1"/>
        <c:smooth val="0"/>
        <c:axId val="689145936"/>
        <c:axId val="689144296"/>
      </c:lineChart>
      <c:catAx>
        <c:axId val="6891459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9144296"/>
        <c:crosses val="autoZero"/>
        <c:auto val="1"/>
        <c:lblAlgn val="ctr"/>
        <c:lblOffset val="100"/>
        <c:noMultiLvlLbl val="0"/>
      </c:catAx>
      <c:valAx>
        <c:axId val="6891442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9145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64156046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64156046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6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6415604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641560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465e7bc0b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465e7bc0b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751864" y="725989"/>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3" name="Google Shape;13;p3"/>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4078923" y="1008060"/>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5" name="Google Shape;15;p3"/>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6" name="Google Shape;16;p3"/>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5282179" y="2002421"/>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8" name="Google Shape;18;p3"/>
          <p:cNvSpPr txBox="1">
            <a:spLocks noGrp="1"/>
          </p:cNvSpPr>
          <p:nvPr>
            <p:ph type="ctrTitle" idx="6"/>
          </p:nvPr>
        </p:nvSpPr>
        <p:spPr>
          <a:xfrm>
            <a:off x="6021200" y="27027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9" name="Google Shape;19;p3"/>
          <p:cNvSpPr txBox="1">
            <a:spLocks noGrp="1"/>
          </p:cNvSpPr>
          <p:nvPr>
            <p:ph type="subTitle" idx="7"/>
          </p:nvPr>
        </p:nvSpPr>
        <p:spPr>
          <a:xfrm>
            <a:off x="6021200" y="314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5282179" y="299962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21" name="Google Shape;21;p3"/>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22" name="Google Shape;22;p3"/>
          <p:cNvSpPr txBox="1">
            <a:spLocks noGrp="1"/>
          </p:cNvSpPr>
          <p:nvPr>
            <p:ph type="ctrTitle" idx="13"/>
          </p:nvPr>
        </p:nvSpPr>
        <p:spPr>
          <a:xfrm>
            <a:off x="4751864" y="3690375"/>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23" name="Google Shape;23;p3"/>
          <p:cNvSpPr txBox="1">
            <a:spLocks noGrp="1"/>
          </p:cNvSpPr>
          <p:nvPr>
            <p:ph type="subTitle" idx="14"/>
          </p:nvPr>
        </p:nvSpPr>
        <p:spPr>
          <a:xfrm>
            <a:off x="4751864" y="4133531"/>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4078923" y="399138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27" name="Google Shape;27;p4"/>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3 ">
  <p:cSld name="CUSTOM_16">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078952" y="2259300"/>
            <a:ext cx="2797200" cy="62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None/>
              <a:defRPr sz="3000">
                <a:latin typeface="Teko"/>
                <a:ea typeface="Teko"/>
                <a:cs typeface="Teko"/>
                <a:sym typeface="Teko"/>
              </a:defRPr>
            </a:lvl1pPr>
            <a:lvl2pPr lvl="1" algn="ctr" rtl="0">
              <a:spcBef>
                <a:spcPts val="0"/>
              </a:spcBef>
              <a:spcAft>
                <a:spcPts val="0"/>
              </a:spcAft>
              <a:buNone/>
              <a:defRPr sz="2400">
                <a:latin typeface="Teko Light"/>
                <a:ea typeface="Teko Light"/>
                <a:cs typeface="Teko Light"/>
                <a:sym typeface="Teko Light"/>
              </a:defRPr>
            </a:lvl2pPr>
            <a:lvl3pPr lvl="2" algn="ctr" rtl="0">
              <a:spcBef>
                <a:spcPts val="0"/>
              </a:spcBef>
              <a:spcAft>
                <a:spcPts val="0"/>
              </a:spcAft>
              <a:buNone/>
              <a:defRPr sz="2400">
                <a:latin typeface="Teko Light"/>
                <a:ea typeface="Teko Light"/>
                <a:cs typeface="Teko Light"/>
                <a:sym typeface="Teko Light"/>
              </a:defRPr>
            </a:lvl3pPr>
            <a:lvl4pPr lvl="3" algn="ctr" rtl="0">
              <a:spcBef>
                <a:spcPts val="0"/>
              </a:spcBef>
              <a:spcAft>
                <a:spcPts val="0"/>
              </a:spcAft>
              <a:buNone/>
              <a:defRPr sz="2400">
                <a:latin typeface="Teko Light"/>
                <a:ea typeface="Teko Light"/>
                <a:cs typeface="Teko Light"/>
                <a:sym typeface="Teko Light"/>
              </a:defRPr>
            </a:lvl4pPr>
            <a:lvl5pPr lvl="4" algn="ctr" rtl="0">
              <a:spcBef>
                <a:spcPts val="0"/>
              </a:spcBef>
              <a:spcAft>
                <a:spcPts val="0"/>
              </a:spcAft>
              <a:buNone/>
              <a:defRPr sz="2400">
                <a:latin typeface="Teko Light"/>
                <a:ea typeface="Teko Light"/>
                <a:cs typeface="Teko Light"/>
                <a:sym typeface="Teko Light"/>
              </a:defRPr>
            </a:lvl5pPr>
            <a:lvl6pPr lvl="5" algn="ctr" rtl="0">
              <a:spcBef>
                <a:spcPts val="0"/>
              </a:spcBef>
              <a:spcAft>
                <a:spcPts val="0"/>
              </a:spcAft>
              <a:buNone/>
              <a:defRPr sz="2400">
                <a:latin typeface="Teko Light"/>
                <a:ea typeface="Teko Light"/>
                <a:cs typeface="Teko Light"/>
                <a:sym typeface="Teko Light"/>
              </a:defRPr>
            </a:lvl6pPr>
            <a:lvl7pPr lvl="6" algn="ctr" rtl="0">
              <a:spcBef>
                <a:spcPts val="0"/>
              </a:spcBef>
              <a:spcAft>
                <a:spcPts val="0"/>
              </a:spcAft>
              <a:buNone/>
              <a:defRPr sz="2400">
                <a:latin typeface="Teko Light"/>
                <a:ea typeface="Teko Light"/>
                <a:cs typeface="Teko Light"/>
                <a:sym typeface="Teko Light"/>
              </a:defRPr>
            </a:lvl7pPr>
            <a:lvl8pPr lvl="7" algn="ctr" rtl="0">
              <a:spcBef>
                <a:spcPts val="0"/>
              </a:spcBef>
              <a:spcAft>
                <a:spcPts val="0"/>
              </a:spcAft>
              <a:buNone/>
              <a:defRPr sz="2400">
                <a:latin typeface="Teko Light"/>
                <a:ea typeface="Teko Light"/>
                <a:cs typeface="Teko Light"/>
                <a:sym typeface="Teko Light"/>
              </a:defRPr>
            </a:lvl8pPr>
            <a:lvl9pPr lvl="8" algn="ctr" rtl="0">
              <a:spcBef>
                <a:spcPts val="0"/>
              </a:spcBef>
              <a:spcAft>
                <a:spcPts val="0"/>
              </a:spcAft>
              <a:buNone/>
              <a:defRPr sz="2400">
                <a:latin typeface="Teko Light"/>
                <a:ea typeface="Teko Light"/>
                <a:cs typeface="Teko Light"/>
                <a:sym typeface="Teko Light"/>
              </a:defRPr>
            </a:lvl9pPr>
          </a:lstStyle>
          <a:p>
            <a:endParaRPr/>
          </a:p>
        </p:txBody>
      </p:sp>
      <p:sp>
        <p:nvSpPr>
          <p:cNvPr id="35" name="Google Shape;35;p7"/>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CUSTOM_17">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026475" y="394186"/>
            <a:ext cx="45678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3000">
                <a:latin typeface="Teko"/>
                <a:ea typeface="Teko"/>
                <a:cs typeface="Teko"/>
                <a:sym typeface="Teko"/>
              </a:defRPr>
            </a:lvl1pPr>
            <a:lvl2pPr lvl="1" rtl="0">
              <a:spcBef>
                <a:spcPts val="0"/>
              </a:spcBef>
              <a:spcAft>
                <a:spcPts val="0"/>
              </a:spcAft>
              <a:buSzPts val="3000"/>
              <a:buFont typeface="Teko"/>
              <a:buNone/>
              <a:defRPr sz="3000">
                <a:latin typeface="Teko"/>
                <a:ea typeface="Teko"/>
                <a:cs typeface="Teko"/>
                <a:sym typeface="Teko"/>
              </a:defRPr>
            </a:lvl2pPr>
            <a:lvl3pPr lvl="2" rtl="0">
              <a:spcBef>
                <a:spcPts val="0"/>
              </a:spcBef>
              <a:spcAft>
                <a:spcPts val="0"/>
              </a:spcAft>
              <a:buSzPts val="3000"/>
              <a:buFont typeface="Teko"/>
              <a:buNone/>
              <a:defRPr sz="3000">
                <a:latin typeface="Teko"/>
                <a:ea typeface="Teko"/>
                <a:cs typeface="Teko"/>
                <a:sym typeface="Teko"/>
              </a:defRPr>
            </a:lvl3pPr>
            <a:lvl4pPr lvl="3" rtl="0">
              <a:spcBef>
                <a:spcPts val="0"/>
              </a:spcBef>
              <a:spcAft>
                <a:spcPts val="0"/>
              </a:spcAft>
              <a:buSzPts val="3000"/>
              <a:buFont typeface="Teko"/>
              <a:buNone/>
              <a:defRPr sz="3000">
                <a:latin typeface="Teko"/>
                <a:ea typeface="Teko"/>
                <a:cs typeface="Teko"/>
                <a:sym typeface="Teko"/>
              </a:defRPr>
            </a:lvl4pPr>
            <a:lvl5pPr lvl="4" rtl="0">
              <a:spcBef>
                <a:spcPts val="0"/>
              </a:spcBef>
              <a:spcAft>
                <a:spcPts val="0"/>
              </a:spcAft>
              <a:buSzPts val="3000"/>
              <a:buFont typeface="Teko"/>
              <a:buNone/>
              <a:defRPr sz="3000">
                <a:latin typeface="Teko"/>
                <a:ea typeface="Teko"/>
                <a:cs typeface="Teko"/>
                <a:sym typeface="Teko"/>
              </a:defRPr>
            </a:lvl5pPr>
            <a:lvl6pPr lvl="5" rtl="0">
              <a:spcBef>
                <a:spcPts val="0"/>
              </a:spcBef>
              <a:spcAft>
                <a:spcPts val="0"/>
              </a:spcAft>
              <a:buSzPts val="3000"/>
              <a:buFont typeface="Teko"/>
              <a:buNone/>
              <a:defRPr sz="3000">
                <a:latin typeface="Teko"/>
                <a:ea typeface="Teko"/>
                <a:cs typeface="Teko"/>
                <a:sym typeface="Teko"/>
              </a:defRPr>
            </a:lvl6pPr>
            <a:lvl7pPr lvl="6" rtl="0">
              <a:spcBef>
                <a:spcPts val="0"/>
              </a:spcBef>
              <a:spcAft>
                <a:spcPts val="0"/>
              </a:spcAft>
              <a:buSzPts val="3000"/>
              <a:buFont typeface="Teko"/>
              <a:buNone/>
              <a:defRPr sz="3000">
                <a:latin typeface="Teko"/>
                <a:ea typeface="Teko"/>
                <a:cs typeface="Teko"/>
                <a:sym typeface="Teko"/>
              </a:defRPr>
            </a:lvl7pPr>
            <a:lvl8pPr lvl="7" rtl="0">
              <a:spcBef>
                <a:spcPts val="0"/>
              </a:spcBef>
              <a:spcAft>
                <a:spcPts val="0"/>
              </a:spcAft>
              <a:buSzPts val="3000"/>
              <a:buFont typeface="Teko"/>
              <a:buNone/>
              <a:defRPr sz="3000">
                <a:latin typeface="Teko"/>
                <a:ea typeface="Teko"/>
                <a:cs typeface="Teko"/>
                <a:sym typeface="Teko"/>
              </a:defRPr>
            </a:lvl8pPr>
            <a:lvl9pPr lvl="8" rtl="0">
              <a:spcBef>
                <a:spcPts val="0"/>
              </a:spcBef>
              <a:spcAft>
                <a:spcPts val="0"/>
              </a:spcAft>
              <a:buSzPts val="3000"/>
              <a:buFont typeface="Teko"/>
              <a:buNone/>
              <a:defRPr sz="3000">
                <a:latin typeface="Teko"/>
                <a:ea typeface="Teko"/>
                <a:cs typeface="Teko"/>
                <a:sym typeface="Teko"/>
              </a:defRPr>
            </a:lvl9pPr>
          </a:lstStyle>
          <a:p>
            <a:endParaRPr/>
          </a:p>
        </p:txBody>
      </p:sp>
      <p:sp>
        <p:nvSpPr>
          <p:cNvPr id="38" name="Google Shape;38;p8"/>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9" name="Google Shape;39;p8"/>
          <p:cNvSpPr txBox="1">
            <a:spLocks noGrp="1"/>
          </p:cNvSpPr>
          <p:nvPr>
            <p:ph type="subTitle" idx="2"/>
          </p:nvPr>
        </p:nvSpPr>
        <p:spPr>
          <a:xfrm>
            <a:off x="5386268" y="3114715"/>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0" name="Google Shape;40;p8"/>
          <p:cNvSpPr txBox="1">
            <a:spLocks noGrp="1"/>
          </p:cNvSpPr>
          <p:nvPr>
            <p:ph type="ctrTitle" idx="3"/>
          </p:nvPr>
        </p:nvSpPr>
        <p:spPr>
          <a:xfrm>
            <a:off x="3596168" y="1850075"/>
            <a:ext cx="45873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4">
  <p:cSld name="CUSTOM_16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5243609" y="2259300"/>
            <a:ext cx="2797200" cy="62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3000">
                <a:latin typeface="Teko"/>
                <a:ea typeface="Teko"/>
                <a:cs typeface="Teko"/>
                <a:sym typeface="Teko"/>
              </a:defRPr>
            </a:lvl1pPr>
            <a:lvl2pPr lvl="1" rtl="0">
              <a:spcBef>
                <a:spcPts val="0"/>
              </a:spcBef>
              <a:spcAft>
                <a:spcPts val="0"/>
              </a:spcAft>
              <a:buNone/>
              <a:defRPr sz="2400">
                <a:latin typeface="Teko Light"/>
                <a:ea typeface="Teko Light"/>
                <a:cs typeface="Teko Light"/>
                <a:sym typeface="Teko Light"/>
              </a:defRPr>
            </a:lvl2pPr>
            <a:lvl3pPr lvl="2" rtl="0">
              <a:spcBef>
                <a:spcPts val="0"/>
              </a:spcBef>
              <a:spcAft>
                <a:spcPts val="0"/>
              </a:spcAft>
              <a:buNone/>
              <a:defRPr sz="2400">
                <a:latin typeface="Teko Light"/>
                <a:ea typeface="Teko Light"/>
                <a:cs typeface="Teko Light"/>
                <a:sym typeface="Teko Light"/>
              </a:defRPr>
            </a:lvl3pPr>
            <a:lvl4pPr lvl="3" rtl="0">
              <a:spcBef>
                <a:spcPts val="0"/>
              </a:spcBef>
              <a:spcAft>
                <a:spcPts val="0"/>
              </a:spcAft>
              <a:buNone/>
              <a:defRPr sz="2400">
                <a:latin typeface="Teko Light"/>
                <a:ea typeface="Teko Light"/>
                <a:cs typeface="Teko Light"/>
                <a:sym typeface="Teko Light"/>
              </a:defRPr>
            </a:lvl4pPr>
            <a:lvl5pPr lvl="4" rtl="0">
              <a:spcBef>
                <a:spcPts val="0"/>
              </a:spcBef>
              <a:spcAft>
                <a:spcPts val="0"/>
              </a:spcAft>
              <a:buNone/>
              <a:defRPr sz="2400">
                <a:latin typeface="Teko Light"/>
                <a:ea typeface="Teko Light"/>
                <a:cs typeface="Teko Light"/>
                <a:sym typeface="Teko Light"/>
              </a:defRPr>
            </a:lvl5pPr>
            <a:lvl6pPr lvl="5" rtl="0">
              <a:spcBef>
                <a:spcPts val="0"/>
              </a:spcBef>
              <a:spcAft>
                <a:spcPts val="0"/>
              </a:spcAft>
              <a:buNone/>
              <a:defRPr sz="2400">
                <a:latin typeface="Teko Light"/>
                <a:ea typeface="Teko Light"/>
                <a:cs typeface="Teko Light"/>
                <a:sym typeface="Teko Light"/>
              </a:defRPr>
            </a:lvl6pPr>
            <a:lvl7pPr lvl="6" rtl="0">
              <a:spcBef>
                <a:spcPts val="0"/>
              </a:spcBef>
              <a:spcAft>
                <a:spcPts val="0"/>
              </a:spcAft>
              <a:buNone/>
              <a:defRPr sz="2400">
                <a:latin typeface="Teko Light"/>
                <a:ea typeface="Teko Light"/>
                <a:cs typeface="Teko Light"/>
                <a:sym typeface="Teko Light"/>
              </a:defRPr>
            </a:lvl7pPr>
            <a:lvl8pPr lvl="7" rtl="0">
              <a:spcBef>
                <a:spcPts val="0"/>
              </a:spcBef>
              <a:spcAft>
                <a:spcPts val="0"/>
              </a:spcAft>
              <a:buNone/>
              <a:defRPr sz="2400">
                <a:latin typeface="Teko Light"/>
                <a:ea typeface="Teko Light"/>
                <a:cs typeface="Teko Light"/>
                <a:sym typeface="Teko Light"/>
              </a:defRPr>
            </a:lvl8pPr>
            <a:lvl9pPr lvl="8" rtl="0">
              <a:spcBef>
                <a:spcPts val="0"/>
              </a:spcBef>
              <a:spcAft>
                <a:spcPts val="0"/>
              </a:spcAft>
              <a:buNone/>
              <a:defRPr sz="2400">
                <a:latin typeface="Teko Light"/>
                <a:ea typeface="Teko Light"/>
                <a:cs typeface="Teko Light"/>
                <a:sym typeface="Teko Light"/>
              </a:defRPr>
            </a:lvl9pPr>
          </a:lstStyle>
          <a:p>
            <a:endParaRPr/>
          </a:p>
        </p:txBody>
      </p:sp>
      <p:sp>
        <p:nvSpPr>
          <p:cNvPr id="43" name="Google Shape;43;p9"/>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lvl1pPr>
            <a:lvl2pPr lvl="1" algn="r" rtl="0">
              <a:spcBef>
                <a:spcPts val="1600"/>
              </a:spcBef>
              <a:spcAft>
                <a:spcPts val="0"/>
              </a:spcAft>
              <a:buNone/>
              <a:defRPr sz="1000"/>
            </a:lvl2pPr>
            <a:lvl3pPr lvl="2" algn="r" rtl="0">
              <a:spcBef>
                <a:spcPts val="1600"/>
              </a:spcBef>
              <a:spcAft>
                <a:spcPts val="0"/>
              </a:spcAft>
              <a:buNone/>
              <a:defRPr sz="1000"/>
            </a:lvl3pPr>
            <a:lvl4pPr lvl="3" algn="r" rtl="0">
              <a:spcBef>
                <a:spcPts val="1600"/>
              </a:spcBef>
              <a:spcAft>
                <a:spcPts val="0"/>
              </a:spcAft>
              <a:buNone/>
              <a:defRPr sz="1000"/>
            </a:lvl4pPr>
            <a:lvl5pPr lvl="4" algn="r" rtl="0">
              <a:spcBef>
                <a:spcPts val="1600"/>
              </a:spcBef>
              <a:spcAft>
                <a:spcPts val="0"/>
              </a:spcAft>
              <a:buNone/>
              <a:defRPr sz="1000"/>
            </a:lvl5pPr>
            <a:lvl6pPr lvl="5" algn="r" rtl="0">
              <a:spcBef>
                <a:spcPts val="1600"/>
              </a:spcBef>
              <a:spcAft>
                <a:spcPts val="0"/>
              </a:spcAft>
              <a:buNone/>
              <a:defRPr sz="1000"/>
            </a:lvl6pPr>
            <a:lvl7pPr lvl="6" algn="r" rtl="0">
              <a:spcBef>
                <a:spcPts val="1600"/>
              </a:spcBef>
              <a:spcAft>
                <a:spcPts val="0"/>
              </a:spcAft>
              <a:buNone/>
              <a:defRPr sz="1000"/>
            </a:lvl7pPr>
            <a:lvl8pPr lvl="7" algn="r" rtl="0">
              <a:spcBef>
                <a:spcPts val="1600"/>
              </a:spcBef>
              <a:spcAft>
                <a:spcPts val="0"/>
              </a:spcAft>
              <a:buNone/>
              <a:defRPr sz="1000"/>
            </a:lvl8pPr>
            <a:lvl9pPr lvl="8" algn="r" rtl="0">
              <a:spcBef>
                <a:spcPts val="1600"/>
              </a:spcBef>
              <a:spcAft>
                <a:spcPts val="1600"/>
              </a:spcAft>
              <a:buNone/>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p:cSld name="CUSTOM_19">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59" name="Google Shape;59;p12"/>
          <p:cNvSpPr txBox="1">
            <a:spLocks noGrp="1"/>
          </p:cNvSpPr>
          <p:nvPr>
            <p:ph type="subTitle" idx="1"/>
          </p:nvPr>
        </p:nvSpPr>
        <p:spPr>
          <a:xfrm>
            <a:off x="865200" y="3125022"/>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0" name="Google Shape;60;p12"/>
          <p:cNvSpPr txBox="1">
            <a:spLocks noGrp="1"/>
          </p:cNvSpPr>
          <p:nvPr>
            <p:ph type="subTitle" idx="2"/>
          </p:nvPr>
        </p:nvSpPr>
        <p:spPr>
          <a:xfrm>
            <a:off x="3663000" y="2744022"/>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1" name="Google Shape;61;p12"/>
          <p:cNvSpPr txBox="1">
            <a:spLocks noGrp="1"/>
          </p:cNvSpPr>
          <p:nvPr>
            <p:ph type="ctrTitle" idx="3"/>
          </p:nvPr>
        </p:nvSpPr>
        <p:spPr>
          <a:xfrm>
            <a:off x="464600" y="2879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62" name="Google Shape;62;p12"/>
          <p:cNvSpPr txBox="1">
            <a:spLocks noGrp="1"/>
          </p:cNvSpPr>
          <p:nvPr>
            <p:ph type="ctrTitle" idx="4"/>
          </p:nvPr>
        </p:nvSpPr>
        <p:spPr>
          <a:xfrm>
            <a:off x="3262350" y="2498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63" name="Google Shape;63;p12"/>
          <p:cNvSpPr txBox="1">
            <a:spLocks noGrp="1"/>
          </p:cNvSpPr>
          <p:nvPr>
            <p:ph type="subTitle" idx="5"/>
          </p:nvPr>
        </p:nvSpPr>
        <p:spPr>
          <a:xfrm>
            <a:off x="6460750" y="2286822"/>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 name="Google Shape;64;p12"/>
          <p:cNvSpPr txBox="1">
            <a:spLocks noGrp="1"/>
          </p:cNvSpPr>
          <p:nvPr>
            <p:ph type="ctrTitle" idx="6"/>
          </p:nvPr>
        </p:nvSpPr>
        <p:spPr>
          <a:xfrm>
            <a:off x="6060100" y="20412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61" r:id="rId9"/>
    <p:sldLayoutId id="2147483665" r:id="rId10"/>
    <p:sldLayoutId id="214748366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grpSp>
        <p:nvGrpSpPr>
          <p:cNvPr id="104" name="Google Shape;104;p23"/>
          <p:cNvGrpSpPr/>
          <p:nvPr/>
        </p:nvGrpSpPr>
        <p:grpSpPr>
          <a:xfrm>
            <a:off x="3804359" y="343021"/>
            <a:ext cx="5339389" cy="4800295"/>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solidFill>
                  <a:srgbClr val="F3F3F3"/>
                </a:solidFill>
                <a:latin typeface="Helvetica" panose="020B0604020202020204" pitchFamily="34" charset="0"/>
                <a:ea typeface="Source Code Pro Medium" panose="020B0604020202020204" charset="0"/>
                <a:cs typeface="Helvetica" panose="020B0604020202020204" pitchFamily="34" charset="0"/>
              </a:rPr>
              <a:t>By Atif Salam</a:t>
            </a:r>
            <a:endParaRPr sz="1800" dirty="0">
              <a:solidFill>
                <a:srgbClr val="F3F3F3"/>
              </a:solidFill>
              <a:latin typeface="Helvetica" panose="020B0604020202020204" pitchFamily="34" charset="0"/>
              <a:ea typeface="Source Code Pro Medium" panose="020B0604020202020204" charset="0"/>
              <a:cs typeface="Helvetica" panose="020B0604020202020204" pitchFamily="34" charset="0"/>
            </a:endParaRPr>
          </a:p>
        </p:txBody>
      </p:sp>
      <p:sp>
        <p:nvSpPr>
          <p:cNvPr id="499" name="Google Shape;499;p23"/>
          <p:cNvSpPr txBox="1">
            <a:spLocks noGrp="1"/>
          </p:cNvSpPr>
          <p:nvPr>
            <p:ph type="ctrTitle"/>
          </p:nvPr>
        </p:nvSpPr>
        <p:spPr>
          <a:xfrm>
            <a:off x="962750" y="1604400"/>
            <a:ext cx="4249195" cy="1681739"/>
          </a:xfrm>
          <a:prstGeom prst="rect">
            <a:avLst/>
          </a:prstGeom>
        </p:spPr>
        <p:txBody>
          <a:bodyPr spcFirstLastPara="1" wrap="square" lIns="91425" tIns="91425" rIns="91425" bIns="91425" anchor="b" anchorCtr="0">
            <a:normAutofit/>
          </a:bodyPr>
          <a:lstStyle/>
          <a:p>
            <a:pPr marL="0" lvl="0" indent="0" algn="l" rtl="0">
              <a:lnSpc>
                <a:spcPct val="100000"/>
              </a:lnSpc>
              <a:spcBef>
                <a:spcPts val="0"/>
              </a:spcBef>
              <a:spcAft>
                <a:spcPts val="0"/>
              </a:spcAft>
              <a:buNone/>
            </a:pPr>
            <a:r>
              <a:rPr lang="es" sz="4800" dirty="0">
                <a:solidFill>
                  <a:srgbClr val="F3F3F3"/>
                </a:solidFill>
              </a:rPr>
              <a:t>Analysis on Video GAME Sales</a:t>
            </a:r>
            <a:endParaRPr sz="4800" dirty="0">
              <a:solidFill>
                <a:srgbClr val="F3F3F3"/>
              </a:solidFil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3"/>
        <p:cNvGrpSpPr/>
        <p:nvPr/>
      </p:nvGrpSpPr>
      <p:grpSpPr>
        <a:xfrm>
          <a:off x="0" y="0"/>
          <a:ext cx="0" cy="0"/>
          <a:chOff x="0" y="0"/>
          <a:chExt cx="0" cy="0"/>
        </a:xfrm>
      </p:grpSpPr>
      <p:sp>
        <p:nvSpPr>
          <p:cNvPr id="704" name="Google Shape;704;p32"/>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2"/>
                </a:solidFill>
              </a:rPr>
              <a:t>Model Overview</a:t>
            </a:r>
            <a:endParaRPr dirty="0">
              <a:solidFill>
                <a:schemeClr val="lt2"/>
              </a:solidFill>
            </a:endParaRPr>
          </a:p>
        </p:txBody>
      </p:sp>
      <p:sp>
        <p:nvSpPr>
          <p:cNvPr id="708" name="Google Shape;708;p32"/>
          <p:cNvSpPr txBox="1">
            <a:spLocks noGrp="1"/>
          </p:cNvSpPr>
          <p:nvPr>
            <p:ph type="ctrTitle" idx="4294967295"/>
          </p:nvPr>
        </p:nvSpPr>
        <p:spPr>
          <a:xfrm>
            <a:off x="1364151" y="2884375"/>
            <a:ext cx="8106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800">
                <a:solidFill>
                  <a:srgbClr val="F3F3F3"/>
                </a:solidFill>
                <a:latin typeface="Teko"/>
                <a:ea typeface="Teko"/>
                <a:cs typeface="Teko"/>
                <a:sym typeface="Teko"/>
              </a:rPr>
              <a:t>VENUS</a:t>
            </a:r>
            <a:endParaRPr sz="1800">
              <a:solidFill>
                <a:srgbClr val="F3F3F3"/>
              </a:solidFill>
              <a:latin typeface="Teko"/>
              <a:ea typeface="Teko"/>
              <a:cs typeface="Teko"/>
              <a:sym typeface="Teko"/>
            </a:endParaRPr>
          </a:p>
        </p:txBody>
      </p:sp>
      <p:sp>
        <p:nvSpPr>
          <p:cNvPr id="709" name="Google Shape;709;p32"/>
          <p:cNvSpPr txBox="1">
            <a:spLocks noGrp="1"/>
          </p:cNvSpPr>
          <p:nvPr>
            <p:ph type="subTitle" idx="4294967295"/>
          </p:nvPr>
        </p:nvSpPr>
        <p:spPr>
          <a:xfrm>
            <a:off x="686505" y="3969326"/>
            <a:ext cx="7369913" cy="852056"/>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Clr>
                <a:schemeClr val="dk1"/>
              </a:buClr>
              <a:buSzPts val="1100"/>
              <a:buFont typeface="Arial"/>
              <a:buNone/>
            </a:pPr>
            <a:r>
              <a:rPr lang="en-IN" sz="1000" dirty="0">
                <a:solidFill>
                  <a:srgbClr val="F3F3F3"/>
                </a:solidFill>
                <a:latin typeface="Gill Sans MT" panose="020B0502020104020203" pitchFamily="34" charset="0"/>
              </a:rPr>
              <a:t>From the given model we can see that </a:t>
            </a:r>
            <a:r>
              <a:rPr lang="en-IN" sz="1000" b="0" i="0" dirty="0">
                <a:solidFill>
                  <a:schemeClr val="bg1"/>
                </a:solidFill>
                <a:effectLst/>
                <a:latin typeface="Gill Sans MT" panose="020B0502020104020203" pitchFamily="34" charset="0"/>
              </a:rPr>
              <a:t>The highest amount of sales are from North America, with average sales reaching 4.89 million. 148 of the 200 games have sold the most in North America. While the rest of the world since 2009 went </a:t>
            </a:r>
            <a:r>
              <a:rPr lang="en-IN" sz="1000" dirty="0">
                <a:solidFill>
                  <a:schemeClr val="bg1"/>
                </a:solidFill>
                <a:latin typeface="Gill Sans MT" panose="020B0502020104020203" pitchFamily="34" charset="0"/>
              </a:rPr>
              <a:t>for a depreciation. The major consumers marketplace stayed strong.</a:t>
            </a:r>
            <a:endParaRPr sz="1000" dirty="0">
              <a:solidFill>
                <a:schemeClr val="bg1"/>
              </a:solidFill>
              <a:latin typeface="Gill Sans MT" panose="020B0502020104020203" pitchFamily="34" charset="0"/>
            </a:endParaRPr>
          </a:p>
        </p:txBody>
      </p:sp>
      <p:grpSp>
        <p:nvGrpSpPr>
          <p:cNvPr id="710" name="Google Shape;710;p32"/>
          <p:cNvGrpSpPr/>
          <p:nvPr/>
        </p:nvGrpSpPr>
        <p:grpSpPr>
          <a:xfrm>
            <a:off x="8239253" y="4698506"/>
            <a:ext cx="639974" cy="262991"/>
            <a:chOff x="9876600" y="27414622"/>
            <a:chExt cx="5594182" cy="2298872"/>
          </a:xfrm>
        </p:grpSpPr>
        <p:sp>
          <p:nvSpPr>
            <p:cNvPr id="711" name="Google Shape;711;p32"/>
            <p:cNvSpPr/>
            <p:nvPr/>
          </p:nvSpPr>
          <p:spPr>
            <a:xfrm>
              <a:off x="13502136" y="29142567"/>
              <a:ext cx="1968646" cy="570927"/>
            </a:xfrm>
            <a:custGeom>
              <a:avLst/>
              <a:gdLst/>
              <a:ahLst/>
              <a:cxnLst/>
              <a:rect l="l" t="t" r="r" b="b"/>
              <a:pathLst>
                <a:path w="78746" h="22837" extrusionOk="0">
                  <a:moveTo>
                    <a:pt x="75025" y="0"/>
                  </a:moveTo>
                  <a:cubicBezTo>
                    <a:pt x="73923" y="0"/>
                    <a:pt x="72845" y="557"/>
                    <a:pt x="72221" y="1569"/>
                  </a:cubicBezTo>
                  <a:lnTo>
                    <a:pt x="66317" y="11420"/>
                  </a:lnTo>
                  <a:cubicBezTo>
                    <a:pt x="64523" y="14453"/>
                    <a:pt x="61228" y="16313"/>
                    <a:pt x="57705" y="16313"/>
                  </a:cubicBezTo>
                  <a:lnTo>
                    <a:pt x="3263" y="16313"/>
                  </a:lnTo>
                  <a:cubicBezTo>
                    <a:pt x="1469" y="16313"/>
                    <a:pt x="1" y="17781"/>
                    <a:pt x="1" y="19575"/>
                  </a:cubicBezTo>
                  <a:cubicBezTo>
                    <a:pt x="1" y="21369"/>
                    <a:pt x="1469" y="22837"/>
                    <a:pt x="3263" y="22837"/>
                  </a:cubicBezTo>
                  <a:lnTo>
                    <a:pt x="57705" y="22837"/>
                  </a:lnTo>
                  <a:cubicBezTo>
                    <a:pt x="63512" y="22837"/>
                    <a:pt x="68927" y="19738"/>
                    <a:pt x="71895" y="14780"/>
                  </a:cubicBezTo>
                  <a:lnTo>
                    <a:pt x="77832" y="4928"/>
                  </a:lnTo>
                  <a:cubicBezTo>
                    <a:pt x="78745" y="3395"/>
                    <a:pt x="78256" y="1373"/>
                    <a:pt x="76690" y="460"/>
                  </a:cubicBezTo>
                  <a:cubicBezTo>
                    <a:pt x="76168" y="149"/>
                    <a:pt x="75593" y="0"/>
                    <a:pt x="7502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9876600" y="27414622"/>
              <a:ext cx="5209400" cy="2038750"/>
            </a:xfrm>
            <a:custGeom>
              <a:avLst/>
              <a:gdLst/>
              <a:ahLst/>
              <a:cxnLst/>
              <a:rect l="l" t="t" r="r" b="b"/>
              <a:pathLst>
                <a:path w="208376" h="81550" extrusionOk="0">
                  <a:moveTo>
                    <a:pt x="19572" y="6524"/>
                  </a:moveTo>
                  <a:cubicBezTo>
                    <a:pt x="19572" y="8318"/>
                    <a:pt x="18104" y="9786"/>
                    <a:pt x="16277" y="9786"/>
                  </a:cubicBezTo>
                  <a:lnTo>
                    <a:pt x="9819" y="9786"/>
                  </a:lnTo>
                  <a:cubicBezTo>
                    <a:pt x="7992" y="9786"/>
                    <a:pt x="6524" y="8318"/>
                    <a:pt x="6524" y="6524"/>
                  </a:cubicBezTo>
                  <a:close/>
                  <a:moveTo>
                    <a:pt x="114170" y="9786"/>
                  </a:moveTo>
                  <a:cubicBezTo>
                    <a:pt x="121868" y="9786"/>
                    <a:pt x="137134" y="20061"/>
                    <a:pt x="145289" y="26194"/>
                  </a:cubicBezTo>
                  <a:cubicBezTo>
                    <a:pt x="143821" y="27205"/>
                    <a:pt x="142745" y="28314"/>
                    <a:pt x="141994" y="29195"/>
                  </a:cubicBezTo>
                  <a:lnTo>
                    <a:pt x="80441" y="23291"/>
                  </a:lnTo>
                  <a:cubicBezTo>
                    <a:pt x="83311" y="18137"/>
                    <a:pt x="89281" y="9786"/>
                    <a:pt x="97860" y="9786"/>
                  </a:cubicBezTo>
                  <a:close/>
                  <a:moveTo>
                    <a:pt x="80897" y="11515"/>
                  </a:moveTo>
                  <a:cubicBezTo>
                    <a:pt x="80082" y="12363"/>
                    <a:pt x="79299" y="13309"/>
                    <a:pt x="78516" y="14320"/>
                  </a:cubicBezTo>
                  <a:cubicBezTo>
                    <a:pt x="74536" y="19507"/>
                    <a:pt x="72481" y="24693"/>
                    <a:pt x="72383" y="24889"/>
                  </a:cubicBezTo>
                  <a:cubicBezTo>
                    <a:pt x="72025" y="25868"/>
                    <a:pt x="72123" y="26911"/>
                    <a:pt x="72644" y="27792"/>
                  </a:cubicBezTo>
                  <a:cubicBezTo>
                    <a:pt x="73199" y="28673"/>
                    <a:pt x="74112" y="29227"/>
                    <a:pt x="75124" y="29325"/>
                  </a:cubicBezTo>
                  <a:lnTo>
                    <a:pt x="143201" y="35849"/>
                  </a:lnTo>
                  <a:cubicBezTo>
                    <a:pt x="143332" y="35882"/>
                    <a:pt x="143430" y="35882"/>
                    <a:pt x="143560" y="35882"/>
                  </a:cubicBezTo>
                  <a:cubicBezTo>
                    <a:pt x="144767" y="35882"/>
                    <a:pt x="145843" y="35262"/>
                    <a:pt x="146398" y="34186"/>
                  </a:cubicBezTo>
                  <a:cubicBezTo>
                    <a:pt x="146626" y="33794"/>
                    <a:pt x="149432" y="29358"/>
                    <a:pt x="156575" y="29358"/>
                  </a:cubicBezTo>
                  <a:lnTo>
                    <a:pt x="169623" y="29358"/>
                  </a:lnTo>
                  <a:cubicBezTo>
                    <a:pt x="185803" y="29358"/>
                    <a:pt x="198981" y="42536"/>
                    <a:pt x="198981" y="58716"/>
                  </a:cubicBezTo>
                  <a:lnTo>
                    <a:pt x="198981" y="68502"/>
                  </a:lnTo>
                  <a:lnTo>
                    <a:pt x="190239" y="68502"/>
                  </a:lnTo>
                  <a:cubicBezTo>
                    <a:pt x="191674" y="65533"/>
                    <a:pt x="192457" y="62206"/>
                    <a:pt x="192457" y="58716"/>
                  </a:cubicBezTo>
                  <a:cubicBezTo>
                    <a:pt x="192457" y="46125"/>
                    <a:pt x="182215" y="35882"/>
                    <a:pt x="169623" y="35882"/>
                  </a:cubicBezTo>
                  <a:cubicBezTo>
                    <a:pt x="157032" y="35882"/>
                    <a:pt x="146789" y="46125"/>
                    <a:pt x="146789" y="58716"/>
                  </a:cubicBezTo>
                  <a:cubicBezTo>
                    <a:pt x="146789" y="62206"/>
                    <a:pt x="147572" y="65533"/>
                    <a:pt x="149008" y="68502"/>
                  </a:cubicBezTo>
                  <a:lnTo>
                    <a:pt x="56498" y="68502"/>
                  </a:lnTo>
                  <a:cubicBezTo>
                    <a:pt x="57933" y="65533"/>
                    <a:pt x="58716" y="62206"/>
                    <a:pt x="58716" y="58716"/>
                  </a:cubicBezTo>
                  <a:cubicBezTo>
                    <a:pt x="58716" y="46125"/>
                    <a:pt x="48473" y="35882"/>
                    <a:pt x="35882" y="35882"/>
                  </a:cubicBezTo>
                  <a:cubicBezTo>
                    <a:pt x="23291" y="35882"/>
                    <a:pt x="13048" y="46125"/>
                    <a:pt x="13048" y="58716"/>
                  </a:cubicBezTo>
                  <a:cubicBezTo>
                    <a:pt x="13048" y="60053"/>
                    <a:pt x="13178" y="61391"/>
                    <a:pt x="13407" y="62663"/>
                  </a:cubicBezTo>
                  <a:cubicBezTo>
                    <a:pt x="11091" y="60803"/>
                    <a:pt x="9786" y="58259"/>
                    <a:pt x="9786" y="55454"/>
                  </a:cubicBezTo>
                  <a:lnTo>
                    <a:pt x="9786" y="28542"/>
                  </a:lnTo>
                  <a:cubicBezTo>
                    <a:pt x="9786" y="27172"/>
                    <a:pt x="10895" y="26096"/>
                    <a:pt x="12232" y="26096"/>
                  </a:cubicBezTo>
                  <a:lnTo>
                    <a:pt x="34708" y="26096"/>
                  </a:lnTo>
                  <a:cubicBezTo>
                    <a:pt x="40155" y="26096"/>
                    <a:pt x="45537" y="25280"/>
                    <a:pt x="50724" y="23649"/>
                  </a:cubicBezTo>
                  <a:cubicBezTo>
                    <a:pt x="50789" y="23617"/>
                    <a:pt x="50887" y="23584"/>
                    <a:pt x="50952" y="23552"/>
                  </a:cubicBezTo>
                  <a:lnTo>
                    <a:pt x="80897" y="11515"/>
                  </a:lnTo>
                  <a:close/>
                  <a:moveTo>
                    <a:pt x="35882" y="42406"/>
                  </a:moveTo>
                  <a:cubicBezTo>
                    <a:pt x="44885" y="42406"/>
                    <a:pt x="52192" y="49713"/>
                    <a:pt x="52192" y="58716"/>
                  </a:cubicBezTo>
                  <a:cubicBezTo>
                    <a:pt x="52192" y="67686"/>
                    <a:pt x="44885" y="75026"/>
                    <a:pt x="35882" y="75026"/>
                  </a:cubicBezTo>
                  <a:cubicBezTo>
                    <a:pt x="26879" y="75026"/>
                    <a:pt x="19572" y="67686"/>
                    <a:pt x="19572" y="58716"/>
                  </a:cubicBezTo>
                  <a:cubicBezTo>
                    <a:pt x="19572" y="49713"/>
                    <a:pt x="26879" y="42406"/>
                    <a:pt x="35882" y="42406"/>
                  </a:cubicBezTo>
                  <a:close/>
                  <a:moveTo>
                    <a:pt x="169623" y="42406"/>
                  </a:moveTo>
                  <a:cubicBezTo>
                    <a:pt x="178626" y="42406"/>
                    <a:pt x="185933" y="49713"/>
                    <a:pt x="185933" y="58716"/>
                  </a:cubicBezTo>
                  <a:cubicBezTo>
                    <a:pt x="185933" y="67686"/>
                    <a:pt x="178626" y="75026"/>
                    <a:pt x="169623" y="75026"/>
                  </a:cubicBezTo>
                  <a:cubicBezTo>
                    <a:pt x="160620" y="75026"/>
                    <a:pt x="153313" y="67686"/>
                    <a:pt x="153313" y="58716"/>
                  </a:cubicBezTo>
                  <a:cubicBezTo>
                    <a:pt x="153313" y="49713"/>
                    <a:pt x="160620" y="42406"/>
                    <a:pt x="169623" y="42406"/>
                  </a:cubicBezTo>
                  <a:close/>
                  <a:moveTo>
                    <a:pt x="3262" y="0"/>
                  </a:moveTo>
                  <a:cubicBezTo>
                    <a:pt x="1468" y="0"/>
                    <a:pt x="0" y="1468"/>
                    <a:pt x="0" y="3262"/>
                  </a:cubicBezTo>
                  <a:lnTo>
                    <a:pt x="0" y="6491"/>
                  </a:lnTo>
                  <a:cubicBezTo>
                    <a:pt x="0" y="11906"/>
                    <a:pt x="4404" y="16310"/>
                    <a:pt x="9819" y="16310"/>
                  </a:cubicBezTo>
                  <a:lnTo>
                    <a:pt x="11711" y="16310"/>
                  </a:lnTo>
                  <a:lnTo>
                    <a:pt x="14973" y="19572"/>
                  </a:lnTo>
                  <a:lnTo>
                    <a:pt x="12232" y="19572"/>
                  </a:lnTo>
                  <a:cubicBezTo>
                    <a:pt x="7274" y="19572"/>
                    <a:pt x="3262" y="23584"/>
                    <a:pt x="3262" y="28542"/>
                  </a:cubicBezTo>
                  <a:lnTo>
                    <a:pt x="3262" y="55454"/>
                  </a:lnTo>
                  <a:cubicBezTo>
                    <a:pt x="3262" y="62989"/>
                    <a:pt x="8677" y="69350"/>
                    <a:pt x="17093" y="71633"/>
                  </a:cubicBezTo>
                  <a:cubicBezTo>
                    <a:pt x="21203" y="77603"/>
                    <a:pt x="28086" y="81550"/>
                    <a:pt x="35882" y="81550"/>
                  </a:cubicBezTo>
                  <a:cubicBezTo>
                    <a:pt x="42080" y="81550"/>
                    <a:pt x="47723" y="79038"/>
                    <a:pt x="51833" y="75026"/>
                  </a:cubicBezTo>
                  <a:lnTo>
                    <a:pt x="153672" y="75026"/>
                  </a:lnTo>
                  <a:cubicBezTo>
                    <a:pt x="157782" y="79038"/>
                    <a:pt x="163426" y="81550"/>
                    <a:pt x="169623" y="81550"/>
                  </a:cubicBezTo>
                  <a:cubicBezTo>
                    <a:pt x="175821" y="81550"/>
                    <a:pt x="181464" y="79038"/>
                    <a:pt x="185574" y="75026"/>
                  </a:cubicBezTo>
                  <a:lnTo>
                    <a:pt x="205114" y="75026"/>
                  </a:lnTo>
                  <a:cubicBezTo>
                    <a:pt x="206908" y="75026"/>
                    <a:pt x="208376" y="73558"/>
                    <a:pt x="208376" y="71764"/>
                  </a:cubicBezTo>
                  <a:cubicBezTo>
                    <a:pt x="208376" y="70100"/>
                    <a:pt x="207104" y="68730"/>
                    <a:pt x="205505" y="68534"/>
                  </a:cubicBezTo>
                  <a:lnTo>
                    <a:pt x="205505" y="58716"/>
                  </a:lnTo>
                  <a:cubicBezTo>
                    <a:pt x="205505" y="38916"/>
                    <a:pt x="189424" y="22834"/>
                    <a:pt x="169623" y="22834"/>
                  </a:cubicBezTo>
                  <a:lnTo>
                    <a:pt x="151585" y="22834"/>
                  </a:lnTo>
                  <a:cubicBezTo>
                    <a:pt x="146528" y="18854"/>
                    <a:pt x="125945" y="3262"/>
                    <a:pt x="114170" y="3262"/>
                  </a:cubicBezTo>
                  <a:lnTo>
                    <a:pt x="92151" y="3262"/>
                  </a:lnTo>
                  <a:cubicBezTo>
                    <a:pt x="87650" y="3262"/>
                    <a:pt x="83213" y="3947"/>
                    <a:pt x="78940" y="5284"/>
                  </a:cubicBezTo>
                  <a:cubicBezTo>
                    <a:pt x="78842" y="5284"/>
                    <a:pt x="78777" y="5317"/>
                    <a:pt x="78679" y="5350"/>
                  </a:cubicBezTo>
                  <a:lnTo>
                    <a:pt x="48636" y="17452"/>
                  </a:lnTo>
                  <a:cubicBezTo>
                    <a:pt x="44135" y="18854"/>
                    <a:pt x="39437" y="19572"/>
                    <a:pt x="34708" y="19572"/>
                  </a:cubicBezTo>
                  <a:lnTo>
                    <a:pt x="23943" y="19572"/>
                  </a:lnTo>
                  <a:cubicBezTo>
                    <a:pt x="23780" y="19246"/>
                    <a:pt x="23584" y="18952"/>
                    <a:pt x="23291" y="18691"/>
                  </a:cubicBezTo>
                  <a:lnTo>
                    <a:pt x="20126" y="15527"/>
                  </a:lnTo>
                  <a:cubicBezTo>
                    <a:pt x="23649" y="14027"/>
                    <a:pt x="26096" y="10536"/>
                    <a:pt x="26096" y="6491"/>
                  </a:cubicBezTo>
                  <a:lnTo>
                    <a:pt x="26096" y="3262"/>
                  </a:lnTo>
                  <a:cubicBezTo>
                    <a:pt x="26096" y="1468"/>
                    <a:pt x="24628" y="0"/>
                    <a:pt x="2283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5" name="Google Shape;715;p32"/>
          <p:cNvGrpSpPr/>
          <p:nvPr/>
        </p:nvGrpSpPr>
        <p:grpSpPr>
          <a:xfrm>
            <a:off x="328254" y="238492"/>
            <a:ext cx="358252" cy="498434"/>
            <a:chOff x="1924550" y="238125"/>
            <a:chExt cx="3751325" cy="5219200"/>
          </a:xfrm>
        </p:grpSpPr>
        <p:sp>
          <p:nvSpPr>
            <p:cNvPr id="716" name="Google Shape;716;p32"/>
            <p:cNvSpPr/>
            <p:nvPr/>
          </p:nvSpPr>
          <p:spPr>
            <a:xfrm>
              <a:off x="1924550" y="238125"/>
              <a:ext cx="3751325" cy="5219200"/>
            </a:xfrm>
            <a:custGeom>
              <a:avLst/>
              <a:gdLst/>
              <a:ahLst/>
              <a:cxnLst/>
              <a:rect l="l" t="t" r="r" b="b"/>
              <a:pathLst>
                <a:path w="150053" h="208768" extrusionOk="0">
                  <a:moveTo>
                    <a:pt x="75157" y="6524"/>
                  </a:moveTo>
                  <a:cubicBezTo>
                    <a:pt x="82660" y="6524"/>
                    <a:pt x="88075" y="11384"/>
                    <a:pt x="88075" y="18071"/>
                  </a:cubicBezTo>
                  <a:lnTo>
                    <a:pt x="88075" y="32620"/>
                  </a:lnTo>
                  <a:lnTo>
                    <a:pt x="61979" y="32620"/>
                  </a:lnTo>
                  <a:lnTo>
                    <a:pt x="61979" y="18071"/>
                  </a:lnTo>
                  <a:cubicBezTo>
                    <a:pt x="61979" y="11384"/>
                    <a:pt x="67491" y="6524"/>
                    <a:pt x="75092" y="6524"/>
                  </a:cubicBezTo>
                  <a:close/>
                  <a:moveTo>
                    <a:pt x="26097" y="45668"/>
                  </a:moveTo>
                  <a:lnTo>
                    <a:pt x="26097" y="58716"/>
                  </a:lnTo>
                  <a:lnTo>
                    <a:pt x="12755" y="58716"/>
                  </a:lnTo>
                  <a:cubicBezTo>
                    <a:pt x="9395" y="58716"/>
                    <a:pt x="6525" y="55715"/>
                    <a:pt x="6525" y="52192"/>
                  </a:cubicBezTo>
                  <a:cubicBezTo>
                    <a:pt x="6525" y="48669"/>
                    <a:pt x="9395" y="45668"/>
                    <a:pt x="12755" y="45668"/>
                  </a:cubicBezTo>
                  <a:close/>
                  <a:moveTo>
                    <a:pt x="137298" y="45668"/>
                  </a:moveTo>
                  <a:cubicBezTo>
                    <a:pt x="140658" y="45668"/>
                    <a:pt x="143528" y="48669"/>
                    <a:pt x="143528" y="52192"/>
                  </a:cubicBezTo>
                  <a:cubicBezTo>
                    <a:pt x="143528" y="55715"/>
                    <a:pt x="140658" y="58716"/>
                    <a:pt x="137298" y="58716"/>
                  </a:cubicBezTo>
                  <a:lnTo>
                    <a:pt x="123956" y="58716"/>
                  </a:lnTo>
                  <a:lnTo>
                    <a:pt x="123956" y="45668"/>
                  </a:lnTo>
                  <a:close/>
                  <a:moveTo>
                    <a:pt x="111463" y="39144"/>
                  </a:moveTo>
                  <a:cubicBezTo>
                    <a:pt x="113257" y="39144"/>
                    <a:pt x="117432" y="39633"/>
                    <a:pt x="117432" y="44037"/>
                  </a:cubicBezTo>
                  <a:lnTo>
                    <a:pt x="117432" y="62369"/>
                  </a:lnTo>
                  <a:cubicBezTo>
                    <a:pt x="117432" y="66186"/>
                    <a:pt x="114399" y="70133"/>
                    <a:pt x="110843" y="70981"/>
                  </a:cubicBezTo>
                  <a:cubicBezTo>
                    <a:pt x="110811" y="70981"/>
                    <a:pt x="110778" y="71013"/>
                    <a:pt x="110778" y="71013"/>
                  </a:cubicBezTo>
                  <a:lnTo>
                    <a:pt x="83573" y="78157"/>
                  </a:lnTo>
                  <a:cubicBezTo>
                    <a:pt x="81387" y="78679"/>
                    <a:pt x="78321" y="78973"/>
                    <a:pt x="75124" y="78973"/>
                  </a:cubicBezTo>
                  <a:cubicBezTo>
                    <a:pt x="71993" y="78973"/>
                    <a:pt x="68927" y="78679"/>
                    <a:pt x="66741" y="78190"/>
                  </a:cubicBezTo>
                  <a:lnTo>
                    <a:pt x="39340" y="71013"/>
                  </a:lnTo>
                  <a:cubicBezTo>
                    <a:pt x="39340" y="70981"/>
                    <a:pt x="39308" y="70981"/>
                    <a:pt x="39275" y="70981"/>
                  </a:cubicBezTo>
                  <a:cubicBezTo>
                    <a:pt x="35654" y="70133"/>
                    <a:pt x="32621" y="66186"/>
                    <a:pt x="32621" y="62369"/>
                  </a:cubicBezTo>
                  <a:lnTo>
                    <a:pt x="32621" y="40775"/>
                  </a:lnTo>
                  <a:cubicBezTo>
                    <a:pt x="32621" y="39861"/>
                    <a:pt x="32784" y="39601"/>
                    <a:pt x="32784" y="39601"/>
                  </a:cubicBezTo>
                  <a:cubicBezTo>
                    <a:pt x="33012" y="39372"/>
                    <a:pt x="33860" y="39144"/>
                    <a:pt x="36731" y="39144"/>
                  </a:cubicBezTo>
                  <a:close/>
                  <a:moveTo>
                    <a:pt x="46973" y="79723"/>
                  </a:moveTo>
                  <a:lnTo>
                    <a:pt x="65143" y="84485"/>
                  </a:lnTo>
                  <a:cubicBezTo>
                    <a:pt x="65175" y="84518"/>
                    <a:pt x="65175" y="84518"/>
                    <a:pt x="65208" y="84518"/>
                  </a:cubicBezTo>
                  <a:cubicBezTo>
                    <a:pt x="67883" y="85138"/>
                    <a:pt x="71438" y="85497"/>
                    <a:pt x="75124" y="85497"/>
                  </a:cubicBezTo>
                  <a:cubicBezTo>
                    <a:pt x="78876" y="85497"/>
                    <a:pt x="82431" y="85138"/>
                    <a:pt x="85106" y="84518"/>
                  </a:cubicBezTo>
                  <a:cubicBezTo>
                    <a:pt x="85139" y="84485"/>
                    <a:pt x="85171" y="84485"/>
                    <a:pt x="85204" y="84485"/>
                  </a:cubicBezTo>
                  <a:lnTo>
                    <a:pt x="103080" y="79788"/>
                  </a:lnTo>
                  <a:lnTo>
                    <a:pt x="98676" y="94630"/>
                  </a:lnTo>
                  <a:cubicBezTo>
                    <a:pt x="98382" y="94598"/>
                    <a:pt x="98089" y="94598"/>
                    <a:pt x="97763" y="94598"/>
                  </a:cubicBezTo>
                  <a:lnTo>
                    <a:pt x="84813" y="94598"/>
                  </a:lnTo>
                  <a:cubicBezTo>
                    <a:pt x="83018" y="94598"/>
                    <a:pt x="81551" y="96066"/>
                    <a:pt x="81551" y="97860"/>
                  </a:cubicBezTo>
                  <a:lnTo>
                    <a:pt x="68503" y="97860"/>
                  </a:lnTo>
                  <a:cubicBezTo>
                    <a:pt x="68503" y="96066"/>
                    <a:pt x="67035" y="94598"/>
                    <a:pt x="65241" y="94598"/>
                  </a:cubicBezTo>
                  <a:lnTo>
                    <a:pt x="52421" y="94598"/>
                  </a:lnTo>
                  <a:cubicBezTo>
                    <a:pt x="52062" y="94598"/>
                    <a:pt x="51736" y="94598"/>
                    <a:pt x="51377" y="94630"/>
                  </a:cubicBezTo>
                  <a:lnTo>
                    <a:pt x="46973" y="79723"/>
                  </a:lnTo>
                  <a:close/>
                  <a:moveTo>
                    <a:pt x="16376" y="97860"/>
                  </a:moveTo>
                  <a:cubicBezTo>
                    <a:pt x="17453" y="97860"/>
                    <a:pt x="22835" y="98088"/>
                    <a:pt x="22835" y="102589"/>
                  </a:cubicBezTo>
                  <a:lnTo>
                    <a:pt x="22835" y="117432"/>
                  </a:lnTo>
                  <a:lnTo>
                    <a:pt x="9787" y="117432"/>
                  </a:lnTo>
                  <a:lnTo>
                    <a:pt x="9787" y="102589"/>
                  </a:lnTo>
                  <a:cubicBezTo>
                    <a:pt x="9787" y="99099"/>
                    <a:pt x="13342" y="97860"/>
                    <a:pt x="16376" y="97860"/>
                  </a:cubicBezTo>
                  <a:close/>
                  <a:moveTo>
                    <a:pt x="81551" y="104384"/>
                  </a:moveTo>
                  <a:lnTo>
                    <a:pt x="81551" y="117432"/>
                  </a:lnTo>
                  <a:lnTo>
                    <a:pt x="68503" y="117432"/>
                  </a:lnTo>
                  <a:lnTo>
                    <a:pt x="68503" y="104384"/>
                  </a:lnTo>
                  <a:close/>
                  <a:moveTo>
                    <a:pt x="133677" y="97860"/>
                  </a:moveTo>
                  <a:cubicBezTo>
                    <a:pt x="136711" y="97860"/>
                    <a:pt x="140266" y="99099"/>
                    <a:pt x="140266" y="102589"/>
                  </a:cubicBezTo>
                  <a:lnTo>
                    <a:pt x="140266" y="117432"/>
                  </a:lnTo>
                  <a:lnTo>
                    <a:pt x="127218" y="117432"/>
                  </a:lnTo>
                  <a:lnTo>
                    <a:pt x="127218" y="102589"/>
                  </a:lnTo>
                  <a:cubicBezTo>
                    <a:pt x="127218" y="98088"/>
                    <a:pt x="132601" y="97860"/>
                    <a:pt x="133677" y="97860"/>
                  </a:cubicBezTo>
                  <a:close/>
                  <a:moveTo>
                    <a:pt x="61979" y="101122"/>
                  </a:moveTo>
                  <a:lnTo>
                    <a:pt x="61979" y="120693"/>
                  </a:lnTo>
                  <a:lnTo>
                    <a:pt x="52421" y="120693"/>
                  </a:lnTo>
                  <a:cubicBezTo>
                    <a:pt x="47039" y="120693"/>
                    <a:pt x="42635" y="116290"/>
                    <a:pt x="42635" y="110908"/>
                  </a:cubicBezTo>
                  <a:cubicBezTo>
                    <a:pt x="42635" y="105525"/>
                    <a:pt x="47039" y="101122"/>
                    <a:pt x="52421" y="101122"/>
                  </a:cubicBezTo>
                  <a:close/>
                  <a:moveTo>
                    <a:pt x="97763" y="101122"/>
                  </a:moveTo>
                  <a:cubicBezTo>
                    <a:pt x="103178" y="101122"/>
                    <a:pt x="107549" y="105525"/>
                    <a:pt x="107549" y="110908"/>
                  </a:cubicBezTo>
                  <a:cubicBezTo>
                    <a:pt x="107549" y="116290"/>
                    <a:pt x="103178" y="120693"/>
                    <a:pt x="97763" y="120693"/>
                  </a:cubicBezTo>
                  <a:lnTo>
                    <a:pt x="88075" y="120693"/>
                  </a:lnTo>
                  <a:lnTo>
                    <a:pt x="88075" y="101122"/>
                  </a:lnTo>
                  <a:close/>
                  <a:moveTo>
                    <a:pt x="22835" y="123955"/>
                  </a:moveTo>
                  <a:lnTo>
                    <a:pt x="22835" y="127217"/>
                  </a:lnTo>
                  <a:cubicBezTo>
                    <a:pt x="22835" y="129012"/>
                    <a:pt x="21367" y="130479"/>
                    <a:pt x="19573" y="130479"/>
                  </a:cubicBezTo>
                  <a:lnTo>
                    <a:pt x="13049" y="130479"/>
                  </a:lnTo>
                  <a:cubicBezTo>
                    <a:pt x="11255" y="130479"/>
                    <a:pt x="9787" y="129012"/>
                    <a:pt x="9787" y="127217"/>
                  </a:cubicBezTo>
                  <a:lnTo>
                    <a:pt x="9787" y="123955"/>
                  </a:lnTo>
                  <a:close/>
                  <a:moveTo>
                    <a:pt x="140266" y="123955"/>
                  </a:moveTo>
                  <a:lnTo>
                    <a:pt x="140266" y="127217"/>
                  </a:lnTo>
                  <a:cubicBezTo>
                    <a:pt x="140266" y="129012"/>
                    <a:pt x="138798" y="130479"/>
                    <a:pt x="137004" y="130479"/>
                  </a:cubicBezTo>
                  <a:lnTo>
                    <a:pt x="130480" y="130479"/>
                  </a:lnTo>
                  <a:cubicBezTo>
                    <a:pt x="128686" y="130479"/>
                    <a:pt x="127218" y="129012"/>
                    <a:pt x="127218" y="127217"/>
                  </a:cubicBezTo>
                  <a:lnTo>
                    <a:pt x="127218" y="123955"/>
                  </a:lnTo>
                  <a:close/>
                  <a:moveTo>
                    <a:pt x="48931" y="140265"/>
                  </a:moveTo>
                  <a:cubicBezTo>
                    <a:pt x="50725" y="140265"/>
                    <a:pt x="52193" y="141733"/>
                    <a:pt x="52193" y="143527"/>
                  </a:cubicBezTo>
                  <a:cubicBezTo>
                    <a:pt x="52193" y="145321"/>
                    <a:pt x="50725" y="146789"/>
                    <a:pt x="48931" y="146789"/>
                  </a:cubicBezTo>
                  <a:cubicBezTo>
                    <a:pt x="47137" y="146789"/>
                    <a:pt x="45669" y="145321"/>
                    <a:pt x="45669" y="143527"/>
                  </a:cubicBezTo>
                  <a:cubicBezTo>
                    <a:pt x="45669" y="141733"/>
                    <a:pt x="47137" y="140265"/>
                    <a:pt x="48931" y="140265"/>
                  </a:cubicBezTo>
                  <a:close/>
                  <a:moveTo>
                    <a:pt x="101122" y="140265"/>
                  </a:moveTo>
                  <a:cubicBezTo>
                    <a:pt x="102917" y="140265"/>
                    <a:pt x="104384" y="141733"/>
                    <a:pt x="104384" y="143527"/>
                  </a:cubicBezTo>
                  <a:cubicBezTo>
                    <a:pt x="104384" y="145321"/>
                    <a:pt x="102917" y="146789"/>
                    <a:pt x="101122" y="146789"/>
                  </a:cubicBezTo>
                  <a:cubicBezTo>
                    <a:pt x="99328" y="146789"/>
                    <a:pt x="97860" y="145321"/>
                    <a:pt x="97860" y="143527"/>
                  </a:cubicBezTo>
                  <a:cubicBezTo>
                    <a:pt x="97860" y="141733"/>
                    <a:pt x="99328" y="140265"/>
                    <a:pt x="101122" y="140265"/>
                  </a:cubicBezTo>
                  <a:close/>
                  <a:moveTo>
                    <a:pt x="50529" y="166361"/>
                  </a:moveTo>
                  <a:cubicBezTo>
                    <a:pt x="58390" y="166361"/>
                    <a:pt x="61979" y="171515"/>
                    <a:pt x="61979" y="176310"/>
                  </a:cubicBezTo>
                  <a:lnTo>
                    <a:pt x="61979" y="189195"/>
                  </a:lnTo>
                  <a:lnTo>
                    <a:pt x="35883" y="189195"/>
                  </a:lnTo>
                  <a:lnTo>
                    <a:pt x="35883" y="176310"/>
                  </a:lnTo>
                  <a:cubicBezTo>
                    <a:pt x="35883" y="171515"/>
                    <a:pt x="39504" y="166361"/>
                    <a:pt x="47430" y="166361"/>
                  </a:cubicBezTo>
                  <a:close/>
                  <a:moveTo>
                    <a:pt x="102721" y="166361"/>
                  </a:moveTo>
                  <a:cubicBezTo>
                    <a:pt x="110582" y="166361"/>
                    <a:pt x="114170" y="171515"/>
                    <a:pt x="114170" y="176310"/>
                  </a:cubicBezTo>
                  <a:lnTo>
                    <a:pt x="114170" y="189195"/>
                  </a:lnTo>
                  <a:lnTo>
                    <a:pt x="88075" y="189195"/>
                  </a:lnTo>
                  <a:lnTo>
                    <a:pt x="88075" y="176310"/>
                  </a:lnTo>
                  <a:cubicBezTo>
                    <a:pt x="88075" y="171515"/>
                    <a:pt x="91695" y="166361"/>
                    <a:pt x="99622" y="166361"/>
                  </a:cubicBezTo>
                  <a:close/>
                  <a:moveTo>
                    <a:pt x="61979" y="195719"/>
                  </a:moveTo>
                  <a:lnTo>
                    <a:pt x="61979" y="202243"/>
                  </a:lnTo>
                  <a:lnTo>
                    <a:pt x="35883" y="202243"/>
                  </a:lnTo>
                  <a:lnTo>
                    <a:pt x="35883" y="195719"/>
                  </a:lnTo>
                  <a:close/>
                  <a:moveTo>
                    <a:pt x="114170" y="195719"/>
                  </a:moveTo>
                  <a:lnTo>
                    <a:pt x="114170" y="202243"/>
                  </a:lnTo>
                  <a:lnTo>
                    <a:pt x="88075" y="202243"/>
                  </a:lnTo>
                  <a:lnTo>
                    <a:pt x="88075" y="195719"/>
                  </a:lnTo>
                  <a:close/>
                  <a:moveTo>
                    <a:pt x="75092" y="0"/>
                  </a:moveTo>
                  <a:cubicBezTo>
                    <a:pt x="63903" y="0"/>
                    <a:pt x="55455" y="7764"/>
                    <a:pt x="55455" y="18071"/>
                  </a:cubicBezTo>
                  <a:lnTo>
                    <a:pt x="55455" y="32620"/>
                  </a:lnTo>
                  <a:lnTo>
                    <a:pt x="36731" y="32620"/>
                  </a:lnTo>
                  <a:cubicBezTo>
                    <a:pt x="34350" y="32620"/>
                    <a:pt x="32001" y="32685"/>
                    <a:pt x="30011" y="33664"/>
                  </a:cubicBezTo>
                  <a:cubicBezTo>
                    <a:pt x="28478" y="34447"/>
                    <a:pt x="26684" y="35980"/>
                    <a:pt x="26195" y="39144"/>
                  </a:cubicBezTo>
                  <a:lnTo>
                    <a:pt x="12755" y="39144"/>
                  </a:lnTo>
                  <a:cubicBezTo>
                    <a:pt x="5840" y="39144"/>
                    <a:pt x="1" y="45113"/>
                    <a:pt x="1" y="52192"/>
                  </a:cubicBezTo>
                  <a:cubicBezTo>
                    <a:pt x="1" y="59270"/>
                    <a:pt x="5840" y="65240"/>
                    <a:pt x="12755" y="65240"/>
                  </a:cubicBezTo>
                  <a:lnTo>
                    <a:pt x="13049" y="65240"/>
                  </a:lnTo>
                  <a:lnTo>
                    <a:pt x="13049" y="91662"/>
                  </a:lnTo>
                  <a:cubicBezTo>
                    <a:pt x="7145" y="92771"/>
                    <a:pt x="3263" y="96979"/>
                    <a:pt x="3263" y="102589"/>
                  </a:cubicBezTo>
                  <a:lnTo>
                    <a:pt x="3263" y="127217"/>
                  </a:lnTo>
                  <a:cubicBezTo>
                    <a:pt x="3263" y="132600"/>
                    <a:pt x="7634" y="137003"/>
                    <a:pt x="13049" y="137003"/>
                  </a:cubicBezTo>
                  <a:lnTo>
                    <a:pt x="19573" y="137003"/>
                  </a:lnTo>
                  <a:cubicBezTo>
                    <a:pt x="24955" y="137003"/>
                    <a:pt x="29359" y="132600"/>
                    <a:pt x="29359" y="127217"/>
                  </a:cubicBezTo>
                  <a:lnTo>
                    <a:pt x="29359" y="102589"/>
                  </a:lnTo>
                  <a:cubicBezTo>
                    <a:pt x="29359" y="96946"/>
                    <a:pt x="25477" y="92738"/>
                    <a:pt x="19573" y="91629"/>
                  </a:cubicBezTo>
                  <a:lnTo>
                    <a:pt x="19573" y="65240"/>
                  </a:lnTo>
                  <a:lnTo>
                    <a:pt x="26390" y="65240"/>
                  </a:lnTo>
                  <a:cubicBezTo>
                    <a:pt x="27565" y="70948"/>
                    <a:pt x="32131" y="75972"/>
                    <a:pt x="37742" y="77309"/>
                  </a:cubicBezTo>
                  <a:lnTo>
                    <a:pt x="39569" y="77798"/>
                  </a:lnTo>
                  <a:lnTo>
                    <a:pt x="45082" y="96359"/>
                  </a:lnTo>
                  <a:cubicBezTo>
                    <a:pt x="39764" y="99034"/>
                    <a:pt x="36111" y="104547"/>
                    <a:pt x="36111" y="110908"/>
                  </a:cubicBezTo>
                  <a:cubicBezTo>
                    <a:pt x="36111" y="117497"/>
                    <a:pt x="40025" y="123173"/>
                    <a:pt x="45669" y="125750"/>
                  </a:cubicBezTo>
                  <a:lnTo>
                    <a:pt x="45669" y="134296"/>
                  </a:lnTo>
                  <a:cubicBezTo>
                    <a:pt x="41852" y="135633"/>
                    <a:pt x="39145" y="139287"/>
                    <a:pt x="39145" y="143527"/>
                  </a:cubicBezTo>
                  <a:cubicBezTo>
                    <a:pt x="39145" y="147768"/>
                    <a:pt x="41852" y="151421"/>
                    <a:pt x="45669" y="152759"/>
                  </a:cubicBezTo>
                  <a:lnTo>
                    <a:pt x="45669" y="159837"/>
                  </a:lnTo>
                  <a:cubicBezTo>
                    <a:pt x="45669" y="159870"/>
                    <a:pt x="45669" y="159870"/>
                    <a:pt x="45669" y="159903"/>
                  </a:cubicBezTo>
                  <a:cubicBezTo>
                    <a:pt x="36242" y="160653"/>
                    <a:pt x="29359" y="167470"/>
                    <a:pt x="29359" y="176310"/>
                  </a:cubicBezTo>
                  <a:lnTo>
                    <a:pt x="29359" y="202243"/>
                  </a:lnTo>
                  <a:cubicBezTo>
                    <a:pt x="27565" y="202243"/>
                    <a:pt x="26097" y="203711"/>
                    <a:pt x="26097" y="205505"/>
                  </a:cubicBezTo>
                  <a:cubicBezTo>
                    <a:pt x="26097" y="207299"/>
                    <a:pt x="27565" y="208767"/>
                    <a:pt x="29359" y="208767"/>
                  </a:cubicBezTo>
                  <a:lnTo>
                    <a:pt x="68503" y="208767"/>
                  </a:lnTo>
                  <a:cubicBezTo>
                    <a:pt x="70297" y="208767"/>
                    <a:pt x="71765" y="207299"/>
                    <a:pt x="71765" y="205505"/>
                  </a:cubicBezTo>
                  <a:cubicBezTo>
                    <a:pt x="71765" y="203711"/>
                    <a:pt x="70297" y="202243"/>
                    <a:pt x="68503" y="202243"/>
                  </a:cubicBezTo>
                  <a:lnTo>
                    <a:pt x="68503" y="176310"/>
                  </a:lnTo>
                  <a:cubicBezTo>
                    <a:pt x="68503" y="167275"/>
                    <a:pt x="61718" y="160588"/>
                    <a:pt x="52193" y="159903"/>
                  </a:cubicBezTo>
                  <a:cubicBezTo>
                    <a:pt x="52193" y="159870"/>
                    <a:pt x="52193" y="159870"/>
                    <a:pt x="52193" y="159837"/>
                  </a:cubicBezTo>
                  <a:lnTo>
                    <a:pt x="52193" y="152759"/>
                  </a:lnTo>
                  <a:cubicBezTo>
                    <a:pt x="55977" y="151421"/>
                    <a:pt x="58717" y="147768"/>
                    <a:pt x="58717" y="143527"/>
                  </a:cubicBezTo>
                  <a:cubicBezTo>
                    <a:pt x="58717" y="139287"/>
                    <a:pt x="55977" y="135633"/>
                    <a:pt x="52193" y="134296"/>
                  </a:cubicBezTo>
                  <a:lnTo>
                    <a:pt x="52193" y="127217"/>
                  </a:lnTo>
                  <a:lnTo>
                    <a:pt x="65241" y="127217"/>
                  </a:lnTo>
                  <a:cubicBezTo>
                    <a:pt x="67035" y="127217"/>
                    <a:pt x="68503" y="125750"/>
                    <a:pt x="68503" y="123955"/>
                  </a:cubicBezTo>
                  <a:lnTo>
                    <a:pt x="81551" y="123955"/>
                  </a:lnTo>
                  <a:cubicBezTo>
                    <a:pt x="81551" y="125750"/>
                    <a:pt x="83018" y="127217"/>
                    <a:pt x="84813" y="127217"/>
                  </a:cubicBezTo>
                  <a:lnTo>
                    <a:pt x="97860" y="127217"/>
                  </a:lnTo>
                  <a:lnTo>
                    <a:pt x="97860" y="134296"/>
                  </a:lnTo>
                  <a:cubicBezTo>
                    <a:pt x="94044" y="135633"/>
                    <a:pt x="91337" y="139287"/>
                    <a:pt x="91337" y="143527"/>
                  </a:cubicBezTo>
                  <a:cubicBezTo>
                    <a:pt x="91337" y="147768"/>
                    <a:pt x="94044" y="151421"/>
                    <a:pt x="97860" y="152759"/>
                  </a:cubicBezTo>
                  <a:lnTo>
                    <a:pt x="97860" y="159837"/>
                  </a:lnTo>
                  <a:cubicBezTo>
                    <a:pt x="97860" y="159870"/>
                    <a:pt x="97860" y="159870"/>
                    <a:pt x="97860" y="159903"/>
                  </a:cubicBezTo>
                  <a:cubicBezTo>
                    <a:pt x="88433" y="160653"/>
                    <a:pt x="81551" y="167470"/>
                    <a:pt x="81551" y="176310"/>
                  </a:cubicBezTo>
                  <a:lnTo>
                    <a:pt x="81551" y="202243"/>
                  </a:lnTo>
                  <a:cubicBezTo>
                    <a:pt x="79756" y="202243"/>
                    <a:pt x="78289" y="203711"/>
                    <a:pt x="78289" y="205505"/>
                  </a:cubicBezTo>
                  <a:cubicBezTo>
                    <a:pt x="78289" y="207299"/>
                    <a:pt x="79756" y="208767"/>
                    <a:pt x="81551" y="208767"/>
                  </a:cubicBezTo>
                  <a:lnTo>
                    <a:pt x="120694" y="208767"/>
                  </a:lnTo>
                  <a:cubicBezTo>
                    <a:pt x="122488" y="208767"/>
                    <a:pt x="123956" y="207299"/>
                    <a:pt x="123956" y="205505"/>
                  </a:cubicBezTo>
                  <a:cubicBezTo>
                    <a:pt x="123956" y="203711"/>
                    <a:pt x="122488" y="202243"/>
                    <a:pt x="120694" y="202243"/>
                  </a:cubicBezTo>
                  <a:lnTo>
                    <a:pt x="120694" y="176310"/>
                  </a:lnTo>
                  <a:cubicBezTo>
                    <a:pt x="120694" y="167275"/>
                    <a:pt x="113909" y="160588"/>
                    <a:pt x="104384" y="159903"/>
                  </a:cubicBezTo>
                  <a:cubicBezTo>
                    <a:pt x="104384" y="159870"/>
                    <a:pt x="104384" y="159870"/>
                    <a:pt x="104384" y="159837"/>
                  </a:cubicBezTo>
                  <a:lnTo>
                    <a:pt x="104384" y="152759"/>
                  </a:lnTo>
                  <a:cubicBezTo>
                    <a:pt x="108168" y="151421"/>
                    <a:pt x="110908" y="147768"/>
                    <a:pt x="110908" y="143527"/>
                  </a:cubicBezTo>
                  <a:cubicBezTo>
                    <a:pt x="110908" y="139287"/>
                    <a:pt x="108168" y="135633"/>
                    <a:pt x="104384" y="134296"/>
                  </a:cubicBezTo>
                  <a:lnTo>
                    <a:pt x="104384" y="125815"/>
                  </a:lnTo>
                  <a:cubicBezTo>
                    <a:pt x="110093" y="123270"/>
                    <a:pt x="114073" y="117562"/>
                    <a:pt x="114073" y="110908"/>
                  </a:cubicBezTo>
                  <a:cubicBezTo>
                    <a:pt x="114073" y="104514"/>
                    <a:pt x="110387" y="98936"/>
                    <a:pt x="104972" y="96294"/>
                  </a:cubicBezTo>
                  <a:lnTo>
                    <a:pt x="110452" y="77831"/>
                  </a:lnTo>
                  <a:lnTo>
                    <a:pt x="112376" y="77342"/>
                  </a:lnTo>
                  <a:cubicBezTo>
                    <a:pt x="117954" y="75972"/>
                    <a:pt x="122488" y="70948"/>
                    <a:pt x="123663" y="65240"/>
                  </a:cubicBezTo>
                  <a:lnTo>
                    <a:pt x="130480" y="65240"/>
                  </a:lnTo>
                  <a:lnTo>
                    <a:pt x="130480" y="91629"/>
                  </a:lnTo>
                  <a:cubicBezTo>
                    <a:pt x="124576" y="92738"/>
                    <a:pt x="120694" y="96946"/>
                    <a:pt x="120694" y="102589"/>
                  </a:cubicBezTo>
                  <a:lnTo>
                    <a:pt x="120694" y="120498"/>
                  </a:lnTo>
                  <a:cubicBezTo>
                    <a:pt x="120694" y="120563"/>
                    <a:pt x="120694" y="120628"/>
                    <a:pt x="120694" y="120693"/>
                  </a:cubicBezTo>
                  <a:cubicBezTo>
                    <a:pt x="120694" y="120759"/>
                    <a:pt x="120694" y="120824"/>
                    <a:pt x="120694" y="120889"/>
                  </a:cubicBezTo>
                  <a:lnTo>
                    <a:pt x="120694" y="127217"/>
                  </a:lnTo>
                  <a:cubicBezTo>
                    <a:pt x="120694" y="132600"/>
                    <a:pt x="125098" y="137003"/>
                    <a:pt x="130480" y="137003"/>
                  </a:cubicBezTo>
                  <a:lnTo>
                    <a:pt x="137004" y="137003"/>
                  </a:lnTo>
                  <a:cubicBezTo>
                    <a:pt x="142419" y="137003"/>
                    <a:pt x="146790" y="132600"/>
                    <a:pt x="146790" y="127217"/>
                  </a:cubicBezTo>
                  <a:lnTo>
                    <a:pt x="146790" y="102589"/>
                  </a:lnTo>
                  <a:cubicBezTo>
                    <a:pt x="146790" y="96946"/>
                    <a:pt x="142909" y="92771"/>
                    <a:pt x="137004" y="91662"/>
                  </a:cubicBezTo>
                  <a:lnTo>
                    <a:pt x="137004" y="65240"/>
                  </a:lnTo>
                  <a:lnTo>
                    <a:pt x="137298" y="65240"/>
                  </a:lnTo>
                  <a:cubicBezTo>
                    <a:pt x="144213" y="65240"/>
                    <a:pt x="150052" y="59270"/>
                    <a:pt x="150052" y="52192"/>
                  </a:cubicBezTo>
                  <a:cubicBezTo>
                    <a:pt x="150052" y="45113"/>
                    <a:pt x="144213" y="39144"/>
                    <a:pt x="137298" y="39144"/>
                  </a:cubicBezTo>
                  <a:lnTo>
                    <a:pt x="122913" y="39144"/>
                  </a:lnTo>
                  <a:cubicBezTo>
                    <a:pt x="121053" y="35132"/>
                    <a:pt x="116845" y="32620"/>
                    <a:pt x="111463" y="32620"/>
                  </a:cubicBezTo>
                  <a:lnTo>
                    <a:pt x="94598" y="32620"/>
                  </a:lnTo>
                  <a:lnTo>
                    <a:pt x="94598" y="18071"/>
                  </a:lnTo>
                  <a:cubicBezTo>
                    <a:pt x="94598" y="7764"/>
                    <a:pt x="86248" y="0"/>
                    <a:pt x="7515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3389200" y="1296625"/>
              <a:ext cx="818775" cy="818775"/>
            </a:xfrm>
            <a:custGeom>
              <a:avLst/>
              <a:gdLst/>
              <a:ahLst/>
              <a:cxnLst/>
              <a:rect l="l" t="t" r="r" b="b"/>
              <a:pathLst>
                <a:path w="32751" h="32751" extrusionOk="0">
                  <a:moveTo>
                    <a:pt x="16375" y="1"/>
                  </a:moveTo>
                  <a:cubicBezTo>
                    <a:pt x="7340" y="1"/>
                    <a:pt x="0" y="7340"/>
                    <a:pt x="0" y="16376"/>
                  </a:cubicBezTo>
                  <a:cubicBezTo>
                    <a:pt x="0" y="25411"/>
                    <a:pt x="7340" y="32751"/>
                    <a:pt x="16375" y="32751"/>
                  </a:cubicBezTo>
                  <a:cubicBezTo>
                    <a:pt x="25411" y="32751"/>
                    <a:pt x="32751" y="25411"/>
                    <a:pt x="32751" y="16376"/>
                  </a:cubicBezTo>
                  <a:cubicBezTo>
                    <a:pt x="32751" y="15006"/>
                    <a:pt x="32587" y="13636"/>
                    <a:pt x="32229" y="12298"/>
                  </a:cubicBezTo>
                  <a:cubicBezTo>
                    <a:pt x="31868" y="10830"/>
                    <a:pt x="30519" y="9855"/>
                    <a:pt x="29062" y="9855"/>
                  </a:cubicBezTo>
                  <a:cubicBezTo>
                    <a:pt x="28803" y="9855"/>
                    <a:pt x="28542" y="9886"/>
                    <a:pt x="28282" y="9950"/>
                  </a:cubicBezTo>
                  <a:cubicBezTo>
                    <a:pt x="26520" y="10406"/>
                    <a:pt x="25476" y="12168"/>
                    <a:pt x="25900" y="13929"/>
                  </a:cubicBezTo>
                  <a:cubicBezTo>
                    <a:pt x="26129" y="14712"/>
                    <a:pt x="26227" y="15528"/>
                    <a:pt x="26227" y="16376"/>
                  </a:cubicBezTo>
                  <a:cubicBezTo>
                    <a:pt x="26227" y="21791"/>
                    <a:pt x="21790" y="26227"/>
                    <a:pt x="16375" y="26227"/>
                  </a:cubicBezTo>
                  <a:cubicBezTo>
                    <a:pt x="10960" y="26227"/>
                    <a:pt x="6524" y="21791"/>
                    <a:pt x="6524" y="16376"/>
                  </a:cubicBezTo>
                  <a:cubicBezTo>
                    <a:pt x="6524" y="10961"/>
                    <a:pt x="10960" y="6525"/>
                    <a:pt x="16375" y="6525"/>
                  </a:cubicBezTo>
                  <a:cubicBezTo>
                    <a:pt x="17223" y="6525"/>
                    <a:pt x="18072" y="6622"/>
                    <a:pt x="18887" y="6851"/>
                  </a:cubicBezTo>
                  <a:cubicBezTo>
                    <a:pt x="19162" y="6923"/>
                    <a:pt x="19438" y="6958"/>
                    <a:pt x="19710" y="6958"/>
                  </a:cubicBezTo>
                  <a:cubicBezTo>
                    <a:pt x="21152" y="6958"/>
                    <a:pt x="22483" y="5984"/>
                    <a:pt x="22867" y="4502"/>
                  </a:cubicBezTo>
                  <a:cubicBezTo>
                    <a:pt x="23323" y="2773"/>
                    <a:pt x="22280" y="979"/>
                    <a:pt x="20518" y="523"/>
                  </a:cubicBezTo>
                  <a:cubicBezTo>
                    <a:pt x="19181" y="196"/>
                    <a:pt x="17778" y="1"/>
                    <a:pt x="1637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3555550" y="645850"/>
              <a:ext cx="489325" cy="163125"/>
            </a:xfrm>
            <a:custGeom>
              <a:avLst/>
              <a:gdLst/>
              <a:ahLst/>
              <a:cxnLst/>
              <a:rect l="l" t="t" r="r" b="b"/>
              <a:pathLst>
                <a:path w="19573" h="6525" extrusionOk="0">
                  <a:moveTo>
                    <a:pt x="3263" y="1"/>
                  </a:moveTo>
                  <a:cubicBezTo>
                    <a:pt x="1469" y="1"/>
                    <a:pt x="1" y="1469"/>
                    <a:pt x="1" y="3263"/>
                  </a:cubicBezTo>
                  <a:cubicBezTo>
                    <a:pt x="1" y="5057"/>
                    <a:pt x="1469" y="6525"/>
                    <a:pt x="3263" y="6525"/>
                  </a:cubicBezTo>
                  <a:lnTo>
                    <a:pt x="16311" y="6525"/>
                  </a:lnTo>
                  <a:cubicBezTo>
                    <a:pt x="18105" y="6525"/>
                    <a:pt x="19573" y="5057"/>
                    <a:pt x="19573" y="3263"/>
                  </a:cubicBezTo>
                  <a:cubicBezTo>
                    <a:pt x="19573" y="1469"/>
                    <a:pt x="18105" y="1"/>
                    <a:pt x="163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7" name="Chart 16">
            <a:extLst>
              <a:ext uri="{FF2B5EF4-FFF2-40B4-BE49-F238E27FC236}">
                <a16:creationId xmlns:a16="http://schemas.microsoft.com/office/drawing/2014/main" id="{00000000-0008-0000-0600-00000A000000}"/>
              </a:ext>
            </a:extLst>
          </p:cNvPr>
          <p:cNvGraphicFramePr>
            <a:graphicFrameLocks/>
          </p:cNvGraphicFramePr>
          <p:nvPr>
            <p:extLst>
              <p:ext uri="{D42A27DB-BD31-4B8C-83A1-F6EECF244321}">
                <p14:modId xmlns:p14="http://schemas.microsoft.com/office/powerpoint/2010/main" val="2631302261"/>
              </p:ext>
            </p:extLst>
          </p:nvPr>
        </p:nvGraphicFramePr>
        <p:xfrm>
          <a:off x="1430656" y="818576"/>
          <a:ext cx="5767135" cy="294452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2"/>
        <p:cNvGrpSpPr/>
        <p:nvPr/>
      </p:nvGrpSpPr>
      <p:grpSpPr>
        <a:xfrm>
          <a:off x="0" y="0"/>
          <a:ext cx="0" cy="0"/>
          <a:chOff x="0" y="0"/>
          <a:chExt cx="0" cy="0"/>
        </a:xfrm>
      </p:grpSpPr>
      <p:sp>
        <p:nvSpPr>
          <p:cNvPr id="726" name="Google Shape;726;p33"/>
          <p:cNvSpPr txBox="1"/>
          <p:nvPr/>
        </p:nvSpPr>
        <p:spPr>
          <a:xfrm>
            <a:off x="3820516" y="1159480"/>
            <a:ext cx="4921702" cy="2525829"/>
          </a:xfrm>
          <a:prstGeom prst="rect">
            <a:avLst/>
          </a:prstGeom>
          <a:noFill/>
          <a:ln>
            <a:noFill/>
          </a:ln>
        </p:spPr>
        <p:txBody>
          <a:bodyPr spcFirstLastPara="1" wrap="square" lIns="91425" tIns="91425" rIns="91425" bIns="91425" anchor="t" anchorCtr="0">
            <a:noAutofit/>
          </a:bodyPr>
          <a:lstStyle/>
          <a:p>
            <a:pPr>
              <a:lnSpc>
                <a:spcPts val="2400"/>
              </a:lnSpc>
              <a:spcBef>
                <a:spcPts val="1030"/>
              </a:spcBef>
              <a:spcAft>
                <a:spcPts val="800"/>
              </a:spcAft>
            </a:pPr>
            <a:r>
              <a:rPr lang="en-IN" sz="900" spc="-5"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To increase profits of course we need to increase the sales, it is necessary to create a sales strategy based on the market of each country. For example, data in 2009 were is the peak of global sales. For the states of Europe, North America and Other Countries have similarities, namely Genre Sport and Action which contribute to sales, but some games that are sold a little different. </a:t>
            </a:r>
            <a:r>
              <a:rPr lang="en-IN" sz="900" spc="-5" dirty="0">
                <a:solidFill>
                  <a:schemeClr val="bg1"/>
                </a:solidFill>
                <a:latin typeface="Helvetica" panose="020B0604020202020204" pitchFamily="34" charset="0"/>
                <a:ea typeface="Times New Roman" panose="02020603050405020304" pitchFamily="18" charset="0"/>
                <a:cs typeface="Times New Roman" panose="02020603050405020304" pitchFamily="18" charset="0"/>
              </a:rPr>
              <a:t>We </a:t>
            </a:r>
            <a:r>
              <a:rPr lang="en-IN" sz="900" spc="-5"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can make a decision in the form of trying to cross-promote the sale of games, an example of the most popular games in Europe to try to promote in America. For Japan, the genre is slightly different from the others, the most popular genre of Role Playing. Therefore, it can be tried to keep promoting games categorized as Role Playing and also selling new games from publishers which the genre is Role Playing .</a:t>
            </a:r>
            <a:endParaRPr lang="en-IN"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9" name="Google Shape;729;p33"/>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r>
              <a:rPr lang="es" dirty="0">
                <a:solidFill>
                  <a:srgbClr val="F3F3F3"/>
                </a:solidFill>
              </a:rPr>
              <a:t>OUR PLANS : </a:t>
            </a:r>
            <a:r>
              <a:rPr lang="en-IN" sz="1100" b="1" kern="18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What Strategies You Can Do in Order to Increase Profits?</a:t>
            </a:r>
            <a:br>
              <a:rPr lang="en-IN" sz="11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br>
            <a:endParaRPr sz="1100" dirty="0">
              <a:solidFill>
                <a:schemeClr val="bg1"/>
              </a:solidFill>
              <a:latin typeface="Helvetica" panose="020B0604020202020204" pitchFamily="34" charset="0"/>
              <a:cs typeface="Helvetica" panose="020B0604020202020204" pitchFamily="34" charset="0"/>
            </a:endParaRPr>
          </a:p>
        </p:txBody>
      </p:sp>
      <p:grpSp>
        <p:nvGrpSpPr>
          <p:cNvPr id="730" name="Google Shape;730;p33"/>
          <p:cNvGrpSpPr/>
          <p:nvPr/>
        </p:nvGrpSpPr>
        <p:grpSpPr>
          <a:xfrm>
            <a:off x="719993" y="945158"/>
            <a:ext cx="2805989" cy="3315408"/>
            <a:chOff x="985625" y="238500"/>
            <a:chExt cx="5643225" cy="5228925"/>
          </a:xfrm>
        </p:grpSpPr>
        <p:sp>
          <p:nvSpPr>
            <p:cNvPr id="731" name="Google Shape;731;p33"/>
            <p:cNvSpPr/>
            <p:nvPr/>
          </p:nvSpPr>
          <p:spPr>
            <a:xfrm>
              <a:off x="5612675" y="5222325"/>
              <a:ext cx="236000" cy="245100"/>
            </a:xfrm>
            <a:custGeom>
              <a:avLst/>
              <a:gdLst/>
              <a:ahLst/>
              <a:cxnLst/>
              <a:rect l="l" t="t" r="r" b="b"/>
              <a:pathLst>
                <a:path w="9440" h="9804" extrusionOk="0">
                  <a:moveTo>
                    <a:pt x="0" y="0"/>
                  </a:moveTo>
                  <a:lnTo>
                    <a:pt x="0" y="9803"/>
                  </a:lnTo>
                  <a:lnTo>
                    <a:pt x="9440" y="4910"/>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5631600" y="334000"/>
              <a:ext cx="202475" cy="123950"/>
            </a:xfrm>
            <a:custGeom>
              <a:avLst/>
              <a:gdLst/>
              <a:ahLst/>
              <a:cxnLst/>
              <a:rect l="l" t="t" r="r" b="b"/>
              <a:pathLst>
                <a:path w="8099" h="4958" extrusionOk="0">
                  <a:moveTo>
                    <a:pt x="1" y="1"/>
                  </a:moveTo>
                  <a:lnTo>
                    <a:pt x="1" y="4137"/>
                  </a:lnTo>
                  <a:lnTo>
                    <a:pt x="1121" y="4168"/>
                  </a:lnTo>
                  <a:cubicBezTo>
                    <a:pt x="1453" y="4168"/>
                    <a:pt x="1848" y="4200"/>
                    <a:pt x="2274" y="4231"/>
                  </a:cubicBezTo>
                  <a:cubicBezTo>
                    <a:pt x="2700" y="4263"/>
                    <a:pt x="3158" y="4279"/>
                    <a:pt x="3600" y="4358"/>
                  </a:cubicBezTo>
                  <a:cubicBezTo>
                    <a:pt x="4799" y="4484"/>
                    <a:pt x="5983" y="4689"/>
                    <a:pt x="7167" y="4957"/>
                  </a:cubicBezTo>
                  <a:lnTo>
                    <a:pt x="8099" y="916"/>
                  </a:lnTo>
                  <a:cubicBezTo>
                    <a:pt x="6757" y="616"/>
                    <a:pt x="5415" y="380"/>
                    <a:pt x="4058" y="238"/>
                  </a:cubicBezTo>
                  <a:cubicBezTo>
                    <a:pt x="3552" y="159"/>
                    <a:pt x="3047" y="143"/>
                    <a:pt x="2574" y="96"/>
                  </a:cubicBezTo>
                  <a:cubicBezTo>
                    <a:pt x="2100" y="64"/>
                    <a:pt x="1642" y="32"/>
                    <a:pt x="1264"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5915750" y="392800"/>
              <a:ext cx="130250" cy="134200"/>
            </a:xfrm>
            <a:custGeom>
              <a:avLst/>
              <a:gdLst/>
              <a:ahLst/>
              <a:cxnLst/>
              <a:rect l="l" t="t" r="r" b="b"/>
              <a:pathLst>
                <a:path w="5210" h="5368" extrusionOk="0">
                  <a:moveTo>
                    <a:pt x="1484" y="1"/>
                  </a:moveTo>
                  <a:lnTo>
                    <a:pt x="0" y="3884"/>
                  </a:lnTo>
                  <a:lnTo>
                    <a:pt x="537" y="4089"/>
                  </a:lnTo>
                  <a:lnTo>
                    <a:pt x="1073" y="4310"/>
                  </a:lnTo>
                  <a:lnTo>
                    <a:pt x="1673" y="4579"/>
                  </a:lnTo>
                  <a:cubicBezTo>
                    <a:pt x="2084" y="4768"/>
                    <a:pt x="2510" y="4957"/>
                    <a:pt x="2810" y="5115"/>
                  </a:cubicBezTo>
                  <a:lnTo>
                    <a:pt x="3299" y="5368"/>
                  </a:lnTo>
                  <a:lnTo>
                    <a:pt x="5209" y="1674"/>
                  </a:lnTo>
                  <a:lnTo>
                    <a:pt x="4641" y="1390"/>
                  </a:lnTo>
                  <a:cubicBezTo>
                    <a:pt x="4309" y="1201"/>
                    <a:pt x="3836" y="1011"/>
                    <a:pt x="3378" y="790"/>
                  </a:cubicBezTo>
                  <a:lnTo>
                    <a:pt x="2684" y="490"/>
                  </a:lnTo>
                  <a:lnTo>
                    <a:pt x="2084" y="238"/>
                  </a:lnTo>
                  <a:lnTo>
                    <a:pt x="14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5121750" y="333625"/>
              <a:ext cx="509875" cy="222200"/>
            </a:xfrm>
            <a:custGeom>
              <a:avLst/>
              <a:gdLst/>
              <a:ahLst/>
              <a:cxnLst/>
              <a:rect l="l" t="t" r="r" b="b"/>
              <a:pathLst>
                <a:path w="20395" h="8888" extrusionOk="0">
                  <a:moveTo>
                    <a:pt x="20395" y="0"/>
                  </a:moveTo>
                  <a:lnTo>
                    <a:pt x="19463" y="32"/>
                  </a:lnTo>
                  <a:cubicBezTo>
                    <a:pt x="19163" y="32"/>
                    <a:pt x="18816" y="47"/>
                    <a:pt x="18406" y="63"/>
                  </a:cubicBezTo>
                  <a:lnTo>
                    <a:pt x="17017" y="174"/>
                  </a:lnTo>
                  <a:cubicBezTo>
                    <a:pt x="14538" y="395"/>
                    <a:pt x="12092" y="884"/>
                    <a:pt x="9724" y="1610"/>
                  </a:cubicBezTo>
                  <a:cubicBezTo>
                    <a:pt x="7340" y="2352"/>
                    <a:pt x="5051" y="3331"/>
                    <a:pt x="2873" y="4546"/>
                  </a:cubicBezTo>
                  <a:lnTo>
                    <a:pt x="1673" y="5241"/>
                  </a:lnTo>
                  <a:lnTo>
                    <a:pt x="774" y="5809"/>
                  </a:lnTo>
                  <a:lnTo>
                    <a:pt x="190" y="6188"/>
                  </a:lnTo>
                  <a:cubicBezTo>
                    <a:pt x="63" y="6283"/>
                    <a:pt x="0" y="6330"/>
                    <a:pt x="0" y="6330"/>
                  </a:cubicBezTo>
                  <a:lnTo>
                    <a:pt x="1768" y="8887"/>
                  </a:lnTo>
                  <a:lnTo>
                    <a:pt x="1942" y="8761"/>
                  </a:lnTo>
                  <a:lnTo>
                    <a:pt x="2478" y="8414"/>
                  </a:lnTo>
                  <a:lnTo>
                    <a:pt x="3283" y="7893"/>
                  </a:lnTo>
                  <a:lnTo>
                    <a:pt x="4388" y="7261"/>
                  </a:lnTo>
                  <a:cubicBezTo>
                    <a:pt x="8366" y="5036"/>
                    <a:pt x="12770" y="3678"/>
                    <a:pt x="17301" y="3268"/>
                  </a:cubicBezTo>
                  <a:lnTo>
                    <a:pt x="18564" y="3173"/>
                  </a:lnTo>
                  <a:cubicBezTo>
                    <a:pt x="18942" y="3157"/>
                    <a:pt x="19274" y="3141"/>
                    <a:pt x="19542" y="3141"/>
                  </a:cubicBezTo>
                  <a:lnTo>
                    <a:pt x="20395" y="3126"/>
                  </a:lnTo>
                  <a:lnTo>
                    <a:pt x="20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6144625" y="516725"/>
              <a:ext cx="108950" cy="103800"/>
            </a:xfrm>
            <a:custGeom>
              <a:avLst/>
              <a:gdLst/>
              <a:ahLst/>
              <a:cxnLst/>
              <a:rect l="l" t="t" r="r" b="b"/>
              <a:pathLst>
                <a:path w="4358" h="4152" extrusionOk="0">
                  <a:moveTo>
                    <a:pt x="1248" y="0"/>
                  </a:moveTo>
                  <a:lnTo>
                    <a:pt x="1" y="1642"/>
                  </a:lnTo>
                  <a:lnTo>
                    <a:pt x="474" y="2021"/>
                  </a:lnTo>
                  <a:cubicBezTo>
                    <a:pt x="758" y="2242"/>
                    <a:pt x="1137" y="2542"/>
                    <a:pt x="1500" y="2858"/>
                  </a:cubicBezTo>
                  <a:cubicBezTo>
                    <a:pt x="1847" y="3173"/>
                    <a:pt x="2226" y="3489"/>
                    <a:pt x="2479" y="3726"/>
                  </a:cubicBezTo>
                  <a:lnTo>
                    <a:pt x="2921" y="4152"/>
                  </a:lnTo>
                  <a:lnTo>
                    <a:pt x="4357" y="2637"/>
                  </a:lnTo>
                  <a:lnTo>
                    <a:pt x="3884" y="2210"/>
                  </a:lnTo>
                  <a:cubicBezTo>
                    <a:pt x="3615" y="1942"/>
                    <a:pt x="3221" y="1611"/>
                    <a:pt x="2842" y="1279"/>
                  </a:cubicBezTo>
                  <a:cubicBezTo>
                    <a:pt x="2463" y="932"/>
                    <a:pt x="2053" y="632"/>
                    <a:pt x="1753" y="395"/>
                  </a:cubicBezTo>
                  <a:lnTo>
                    <a:pt x="124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6355750" y="1595650"/>
              <a:ext cx="92775" cy="112100"/>
            </a:xfrm>
            <a:custGeom>
              <a:avLst/>
              <a:gdLst/>
              <a:ahLst/>
              <a:cxnLst/>
              <a:rect l="l" t="t" r="r" b="b"/>
              <a:pathLst>
                <a:path w="3711" h="4484" extrusionOk="0">
                  <a:moveTo>
                    <a:pt x="1832" y="0"/>
                  </a:moveTo>
                  <a:lnTo>
                    <a:pt x="1769" y="143"/>
                  </a:lnTo>
                  <a:cubicBezTo>
                    <a:pt x="1721" y="237"/>
                    <a:pt x="1658" y="379"/>
                    <a:pt x="1563" y="537"/>
                  </a:cubicBezTo>
                  <a:cubicBezTo>
                    <a:pt x="1406" y="869"/>
                    <a:pt x="1200" y="1311"/>
                    <a:pt x="964" y="1721"/>
                  </a:cubicBezTo>
                  <a:cubicBezTo>
                    <a:pt x="727" y="2147"/>
                    <a:pt x="490" y="2558"/>
                    <a:pt x="316" y="2873"/>
                  </a:cubicBezTo>
                  <a:cubicBezTo>
                    <a:pt x="127" y="3189"/>
                    <a:pt x="1" y="3394"/>
                    <a:pt x="1" y="3394"/>
                  </a:cubicBezTo>
                  <a:lnTo>
                    <a:pt x="1769" y="4484"/>
                  </a:lnTo>
                  <a:cubicBezTo>
                    <a:pt x="1769" y="4484"/>
                    <a:pt x="1911" y="4263"/>
                    <a:pt x="2100" y="3931"/>
                  </a:cubicBezTo>
                  <a:cubicBezTo>
                    <a:pt x="2289" y="3600"/>
                    <a:pt x="2574" y="3173"/>
                    <a:pt x="2795" y="2700"/>
                  </a:cubicBezTo>
                  <a:cubicBezTo>
                    <a:pt x="3031" y="2242"/>
                    <a:pt x="3268" y="1800"/>
                    <a:pt x="3442" y="1453"/>
                  </a:cubicBezTo>
                  <a:cubicBezTo>
                    <a:pt x="3521" y="1279"/>
                    <a:pt x="3600" y="1137"/>
                    <a:pt x="3631" y="1042"/>
                  </a:cubicBezTo>
                  <a:lnTo>
                    <a:pt x="3710" y="884"/>
                  </a:lnTo>
                  <a:lnTo>
                    <a:pt x="18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5981650" y="1856100"/>
              <a:ext cx="184300" cy="143675"/>
            </a:xfrm>
            <a:custGeom>
              <a:avLst/>
              <a:gdLst/>
              <a:ahLst/>
              <a:cxnLst/>
              <a:rect l="l" t="t" r="r" b="b"/>
              <a:pathLst>
                <a:path w="7372" h="5747" extrusionOk="0">
                  <a:moveTo>
                    <a:pt x="6078" y="1"/>
                  </a:moveTo>
                  <a:lnTo>
                    <a:pt x="5194" y="695"/>
                  </a:lnTo>
                  <a:cubicBezTo>
                    <a:pt x="4641" y="1106"/>
                    <a:pt x="3915" y="1642"/>
                    <a:pt x="3157" y="2116"/>
                  </a:cubicBezTo>
                  <a:lnTo>
                    <a:pt x="2573" y="2479"/>
                  </a:lnTo>
                  <a:lnTo>
                    <a:pt x="2021" y="2811"/>
                  </a:lnTo>
                  <a:cubicBezTo>
                    <a:pt x="1642" y="3016"/>
                    <a:pt x="1310" y="3221"/>
                    <a:pt x="1010" y="3379"/>
                  </a:cubicBezTo>
                  <a:lnTo>
                    <a:pt x="0" y="3884"/>
                  </a:lnTo>
                  <a:lnTo>
                    <a:pt x="900" y="5747"/>
                  </a:lnTo>
                  <a:lnTo>
                    <a:pt x="1973" y="5210"/>
                  </a:lnTo>
                  <a:cubicBezTo>
                    <a:pt x="2305" y="5052"/>
                    <a:pt x="2668" y="4815"/>
                    <a:pt x="3063" y="4594"/>
                  </a:cubicBezTo>
                  <a:lnTo>
                    <a:pt x="3647" y="4247"/>
                  </a:lnTo>
                  <a:lnTo>
                    <a:pt x="4262" y="3852"/>
                  </a:lnTo>
                  <a:cubicBezTo>
                    <a:pt x="5067" y="3347"/>
                    <a:pt x="5841" y="2779"/>
                    <a:pt x="6425" y="2353"/>
                  </a:cubicBezTo>
                  <a:lnTo>
                    <a:pt x="7372" y="1611"/>
                  </a:lnTo>
                  <a:lnTo>
                    <a:pt x="60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5058200" y="597225"/>
              <a:ext cx="174075" cy="152350"/>
            </a:xfrm>
            <a:custGeom>
              <a:avLst/>
              <a:gdLst/>
              <a:ahLst/>
              <a:cxnLst/>
              <a:rect l="l" t="t" r="r" b="b"/>
              <a:pathLst>
                <a:path w="6963" h="6094" extrusionOk="0">
                  <a:moveTo>
                    <a:pt x="6757" y="1"/>
                  </a:moveTo>
                  <a:lnTo>
                    <a:pt x="6441" y="206"/>
                  </a:lnTo>
                  <a:cubicBezTo>
                    <a:pt x="6220" y="332"/>
                    <a:pt x="5936" y="522"/>
                    <a:pt x="5589" y="774"/>
                  </a:cubicBezTo>
                  <a:cubicBezTo>
                    <a:pt x="5257" y="1027"/>
                    <a:pt x="4847" y="1295"/>
                    <a:pt x="4436" y="1627"/>
                  </a:cubicBezTo>
                  <a:cubicBezTo>
                    <a:pt x="4026" y="1958"/>
                    <a:pt x="3584" y="2305"/>
                    <a:pt x="3158" y="2668"/>
                  </a:cubicBezTo>
                  <a:cubicBezTo>
                    <a:pt x="2953" y="2858"/>
                    <a:pt x="2732" y="3031"/>
                    <a:pt x="2542" y="3221"/>
                  </a:cubicBezTo>
                  <a:lnTo>
                    <a:pt x="1942" y="3789"/>
                  </a:lnTo>
                  <a:cubicBezTo>
                    <a:pt x="1548" y="4136"/>
                    <a:pt x="1232" y="4499"/>
                    <a:pt x="932" y="4799"/>
                  </a:cubicBezTo>
                  <a:cubicBezTo>
                    <a:pt x="648" y="5115"/>
                    <a:pt x="411" y="5368"/>
                    <a:pt x="253" y="5557"/>
                  </a:cubicBezTo>
                  <a:lnTo>
                    <a:pt x="1" y="5841"/>
                  </a:lnTo>
                  <a:lnTo>
                    <a:pt x="285" y="6094"/>
                  </a:lnTo>
                  <a:lnTo>
                    <a:pt x="537" y="5810"/>
                  </a:lnTo>
                  <a:cubicBezTo>
                    <a:pt x="695" y="5620"/>
                    <a:pt x="932" y="5368"/>
                    <a:pt x="1216" y="5068"/>
                  </a:cubicBezTo>
                  <a:cubicBezTo>
                    <a:pt x="1500" y="4768"/>
                    <a:pt x="1832" y="4405"/>
                    <a:pt x="2211" y="4057"/>
                  </a:cubicBezTo>
                  <a:lnTo>
                    <a:pt x="2795" y="3505"/>
                  </a:lnTo>
                  <a:cubicBezTo>
                    <a:pt x="2984" y="3316"/>
                    <a:pt x="3205" y="3142"/>
                    <a:pt x="3410" y="2952"/>
                  </a:cubicBezTo>
                  <a:cubicBezTo>
                    <a:pt x="3821" y="2589"/>
                    <a:pt x="4263" y="2242"/>
                    <a:pt x="4673" y="1926"/>
                  </a:cubicBezTo>
                  <a:cubicBezTo>
                    <a:pt x="5084" y="1611"/>
                    <a:pt x="5478" y="1342"/>
                    <a:pt x="5810" y="1090"/>
                  </a:cubicBezTo>
                  <a:cubicBezTo>
                    <a:pt x="6141" y="837"/>
                    <a:pt x="6441" y="648"/>
                    <a:pt x="6646" y="522"/>
                  </a:cubicBezTo>
                  <a:lnTo>
                    <a:pt x="6962" y="316"/>
                  </a:lnTo>
                  <a:lnTo>
                    <a:pt x="675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5410600" y="480025"/>
              <a:ext cx="221025" cy="42250"/>
            </a:xfrm>
            <a:custGeom>
              <a:avLst/>
              <a:gdLst/>
              <a:ahLst/>
              <a:cxnLst/>
              <a:rect l="l" t="t" r="r" b="b"/>
              <a:pathLst>
                <a:path w="8841" h="1690" extrusionOk="0">
                  <a:moveTo>
                    <a:pt x="8841" y="0"/>
                  </a:moveTo>
                  <a:lnTo>
                    <a:pt x="7436" y="48"/>
                  </a:lnTo>
                  <a:cubicBezTo>
                    <a:pt x="7010" y="64"/>
                    <a:pt x="6520" y="111"/>
                    <a:pt x="5999" y="142"/>
                  </a:cubicBezTo>
                  <a:cubicBezTo>
                    <a:pt x="5478" y="174"/>
                    <a:pt x="4926" y="269"/>
                    <a:pt x="4358" y="348"/>
                  </a:cubicBezTo>
                  <a:cubicBezTo>
                    <a:pt x="3805" y="411"/>
                    <a:pt x="3253" y="537"/>
                    <a:pt x="2732" y="632"/>
                  </a:cubicBezTo>
                  <a:lnTo>
                    <a:pt x="1343" y="948"/>
                  </a:lnTo>
                  <a:lnTo>
                    <a:pt x="1" y="1326"/>
                  </a:lnTo>
                  <a:lnTo>
                    <a:pt x="111" y="1689"/>
                  </a:lnTo>
                  <a:lnTo>
                    <a:pt x="1437" y="1311"/>
                  </a:lnTo>
                  <a:lnTo>
                    <a:pt x="2827" y="995"/>
                  </a:lnTo>
                  <a:cubicBezTo>
                    <a:pt x="3332" y="900"/>
                    <a:pt x="3868" y="790"/>
                    <a:pt x="4421" y="711"/>
                  </a:cubicBezTo>
                  <a:cubicBezTo>
                    <a:pt x="4973" y="632"/>
                    <a:pt x="5526" y="569"/>
                    <a:pt x="6047" y="521"/>
                  </a:cubicBezTo>
                  <a:cubicBezTo>
                    <a:pt x="6552" y="474"/>
                    <a:pt x="7041" y="427"/>
                    <a:pt x="7452" y="411"/>
                  </a:cubicBezTo>
                  <a:lnTo>
                    <a:pt x="8841" y="379"/>
                  </a:lnTo>
                  <a:lnTo>
                    <a:pt x="884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5495850" y="518300"/>
              <a:ext cx="135775" cy="88025"/>
            </a:xfrm>
            <a:custGeom>
              <a:avLst/>
              <a:gdLst/>
              <a:ahLst/>
              <a:cxnLst/>
              <a:rect l="l" t="t" r="r" b="b"/>
              <a:pathLst>
                <a:path w="5431" h="3521" extrusionOk="0">
                  <a:moveTo>
                    <a:pt x="5431" y="1"/>
                  </a:moveTo>
                  <a:lnTo>
                    <a:pt x="4578" y="32"/>
                  </a:lnTo>
                  <a:cubicBezTo>
                    <a:pt x="4057" y="32"/>
                    <a:pt x="3394" y="79"/>
                    <a:pt x="2700" y="143"/>
                  </a:cubicBezTo>
                  <a:cubicBezTo>
                    <a:pt x="2005" y="190"/>
                    <a:pt x="1342" y="300"/>
                    <a:pt x="837" y="379"/>
                  </a:cubicBezTo>
                  <a:lnTo>
                    <a:pt x="1" y="521"/>
                  </a:lnTo>
                  <a:lnTo>
                    <a:pt x="569" y="3521"/>
                  </a:lnTo>
                  <a:lnTo>
                    <a:pt x="1327" y="3379"/>
                  </a:lnTo>
                  <a:cubicBezTo>
                    <a:pt x="1769" y="3300"/>
                    <a:pt x="2368" y="3237"/>
                    <a:pt x="2984" y="3173"/>
                  </a:cubicBezTo>
                  <a:cubicBezTo>
                    <a:pt x="3600" y="3110"/>
                    <a:pt x="4199" y="3063"/>
                    <a:pt x="4657" y="3063"/>
                  </a:cubicBezTo>
                  <a:lnTo>
                    <a:pt x="5431" y="3047"/>
                  </a:lnTo>
                  <a:lnTo>
                    <a:pt x="54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5360100" y="566050"/>
              <a:ext cx="92750" cy="58425"/>
            </a:xfrm>
            <a:custGeom>
              <a:avLst/>
              <a:gdLst/>
              <a:ahLst/>
              <a:cxnLst/>
              <a:rect l="l" t="t" r="r" b="b"/>
              <a:pathLst>
                <a:path w="3710" h="2337" extrusionOk="0">
                  <a:moveTo>
                    <a:pt x="3363" y="1"/>
                  </a:moveTo>
                  <a:cubicBezTo>
                    <a:pt x="3363" y="1"/>
                    <a:pt x="2510" y="237"/>
                    <a:pt x="1658" y="537"/>
                  </a:cubicBezTo>
                  <a:cubicBezTo>
                    <a:pt x="1232" y="664"/>
                    <a:pt x="837" y="837"/>
                    <a:pt x="521" y="963"/>
                  </a:cubicBezTo>
                  <a:lnTo>
                    <a:pt x="0" y="1153"/>
                  </a:lnTo>
                  <a:lnTo>
                    <a:pt x="506" y="2337"/>
                  </a:lnTo>
                  <a:lnTo>
                    <a:pt x="995" y="2147"/>
                  </a:lnTo>
                  <a:cubicBezTo>
                    <a:pt x="1295" y="2037"/>
                    <a:pt x="1689" y="1863"/>
                    <a:pt x="2084" y="1737"/>
                  </a:cubicBezTo>
                  <a:cubicBezTo>
                    <a:pt x="2873" y="1453"/>
                    <a:pt x="3710" y="1232"/>
                    <a:pt x="3710" y="1232"/>
                  </a:cubicBezTo>
                  <a:lnTo>
                    <a:pt x="33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5631600" y="632350"/>
              <a:ext cx="53300" cy="78175"/>
            </a:xfrm>
            <a:custGeom>
              <a:avLst/>
              <a:gdLst/>
              <a:ahLst/>
              <a:cxnLst/>
              <a:rect l="l" t="t" r="r" b="b"/>
              <a:pathLst>
                <a:path w="2132" h="3127" extrusionOk="0">
                  <a:moveTo>
                    <a:pt x="1" y="1"/>
                  </a:moveTo>
                  <a:lnTo>
                    <a:pt x="1" y="3047"/>
                  </a:lnTo>
                  <a:lnTo>
                    <a:pt x="932" y="3063"/>
                  </a:lnTo>
                  <a:cubicBezTo>
                    <a:pt x="1169" y="3063"/>
                    <a:pt x="1390" y="3110"/>
                    <a:pt x="1579" y="3110"/>
                  </a:cubicBezTo>
                  <a:lnTo>
                    <a:pt x="1863" y="3126"/>
                  </a:lnTo>
                  <a:lnTo>
                    <a:pt x="2132" y="111"/>
                  </a:lnTo>
                  <a:lnTo>
                    <a:pt x="1800" y="79"/>
                  </a:lnTo>
                  <a:cubicBezTo>
                    <a:pt x="1595" y="64"/>
                    <a:pt x="1327" y="32"/>
                    <a:pt x="1058"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5898375" y="715625"/>
              <a:ext cx="83300" cy="90775"/>
            </a:xfrm>
            <a:custGeom>
              <a:avLst/>
              <a:gdLst/>
              <a:ahLst/>
              <a:cxnLst/>
              <a:rect l="l" t="t" r="r" b="b"/>
              <a:pathLst>
                <a:path w="3332" h="3631" extrusionOk="0">
                  <a:moveTo>
                    <a:pt x="1532" y="0"/>
                  </a:moveTo>
                  <a:lnTo>
                    <a:pt x="1" y="2605"/>
                  </a:lnTo>
                  <a:lnTo>
                    <a:pt x="253" y="2763"/>
                  </a:lnTo>
                  <a:lnTo>
                    <a:pt x="790" y="3110"/>
                  </a:lnTo>
                  <a:cubicBezTo>
                    <a:pt x="979" y="3220"/>
                    <a:pt x="1184" y="3347"/>
                    <a:pt x="1326" y="3457"/>
                  </a:cubicBezTo>
                  <a:lnTo>
                    <a:pt x="1563" y="3631"/>
                  </a:lnTo>
                  <a:lnTo>
                    <a:pt x="3331" y="1168"/>
                  </a:lnTo>
                  <a:lnTo>
                    <a:pt x="3047" y="963"/>
                  </a:lnTo>
                  <a:cubicBezTo>
                    <a:pt x="2889" y="837"/>
                    <a:pt x="2668" y="695"/>
                    <a:pt x="2447" y="553"/>
                  </a:cubicBezTo>
                  <a:lnTo>
                    <a:pt x="1816" y="158"/>
                  </a:lnTo>
                  <a:lnTo>
                    <a:pt x="15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5991500" y="1587350"/>
              <a:ext cx="89225" cy="88825"/>
            </a:xfrm>
            <a:custGeom>
              <a:avLst/>
              <a:gdLst/>
              <a:ahLst/>
              <a:cxnLst/>
              <a:rect l="l" t="t" r="r" b="b"/>
              <a:pathLst>
                <a:path w="3569" h="3553" extrusionOk="0">
                  <a:moveTo>
                    <a:pt x="1311" y="1"/>
                  </a:moveTo>
                  <a:cubicBezTo>
                    <a:pt x="1248" y="80"/>
                    <a:pt x="1185" y="143"/>
                    <a:pt x="1122" y="222"/>
                  </a:cubicBezTo>
                  <a:lnTo>
                    <a:pt x="664" y="680"/>
                  </a:lnTo>
                  <a:cubicBezTo>
                    <a:pt x="522" y="853"/>
                    <a:pt x="348" y="1011"/>
                    <a:pt x="206" y="1138"/>
                  </a:cubicBezTo>
                  <a:lnTo>
                    <a:pt x="1" y="1327"/>
                  </a:lnTo>
                  <a:lnTo>
                    <a:pt x="2069" y="3553"/>
                  </a:lnTo>
                  <a:cubicBezTo>
                    <a:pt x="2069" y="3553"/>
                    <a:pt x="2179" y="3458"/>
                    <a:pt x="2321" y="3316"/>
                  </a:cubicBezTo>
                  <a:cubicBezTo>
                    <a:pt x="2463" y="3174"/>
                    <a:pt x="2653" y="3000"/>
                    <a:pt x="2842" y="2795"/>
                  </a:cubicBezTo>
                  <a:lnTo>
                    <a:pt x="3347" y="2274"/>
                  </a:lnTo>
                  <a:cubicBezTo>
                    <a:pt x="3489" y="2132"/>
                    <a:pt x="3568" y="2021"/>
                    <a:pt x="3568" y="2021"/>
                  </a:cubicBezTo>
                  <a:lnTo>
                    <a:pt x="13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5836025" y="1702200"/>
              <a:ext cx="77375" cy="89600"/>
            </a:xfrm>
            <a:custGeom>
              <a:avLst/>
              <a:gdLst/>
              <a:ahLst/>
              <a:cxnLst/>
              <a:rect l="l" t="t" r="r" b="b"/>
              <a:pathLst>
                <a:path w="3095" h="3584" extrusionOk="0">
                  <a:moveTo>
                    <a:pt x="1674" y="1"/>
                  </a:moveTo>
                  <a:lnTo>
                    <a:pt x="1421" y="127"/>
                  </a:lnTo>
                  <a:cubicBezTo>
                    <a:pt x="1263" y="206"/>
                    <a:pt x="1058" y="316"/>
                    <a:pt x="837" y="411"/>
                  </a:cubicBezTo>
                  <a:lnTo>
                    <a:pt x="0" y="790"/>
                  </a:lnTo>
                  <a:lnTo>
                    <a:pt x="1169" y="3584"/>
                  </a:lnTo>
                  <a:lnTo>
                    <a:pt x="2147" y="3158"/>
                  </a:lnTo>
                  <a:cubicBezTo>
                    <a:pt x="2384" y="3047"/>
                    <a:pt x="2621" y="2905"/>
                    <a:pt x="2794" y="2826"/>
                  </a:cubicBezTo>
                  <a:lnTo>
                    <a:pt x="3094" y="2668"/>
                  </a:lnTo>
                  <a:lnTo>
                    <a:pt x="16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373125" y="669850"/>
              <a:ext cx="75400" cy="89600"/>
            </a:xfrm>
            <a:custGeom>
              <a:avLst/>
              <a:gdLst/>
              <a:ahLst/>
              <a:cxnLst/>
              <a:rect l="l" t="t" r="r" b="b"/>
              <a:pathLst>
                <a:path w="3016" h="3584" extrusionOk="0">
                  <a:moveTo>
                    <a:pt x="1958" y="0"/>
                  </a:moveTo>
                  <a:lnTo>
                    <a:pt x="979" y="395"/>
                  </a:lnTo>
                  <a:lnTo>
                    <a:pt x="0" y="837"/>
                  </a:lnTo>
                  <a:lnTo>
                    <a:pt x="1311" y="3583"/>
                  </a:lnTo>
                  <a:lnTo>
                    <a:pt x="2147" y="3189"/>
                  </a:lnTo>
                  <a:lnTo>
                    <a:pt x="3015" y="2841"/>
                  </a:lnTo>
                  <a:lnTo>
                    <a:pt x="19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5473350" y="642225"/>
              <a:ext cx="65150" cy="84475"/>
            </a:xfrm>
            <a:custGeom>
              <a:avLst/>
              <a:gdLst/>
              <a:ahLst/>
              <a:cxnLst/>
              <a:rect l="l" t="t" r="r" b="b"/>
              <a:pathLst>
                <a:path w="2606" h="3379" extrusionOk="0">
                  <a:moveTo>
                    <a:pt x="2069" y="0"/>
                  </a:moveTo>
                  <a:lnTo>
                    <a:pt x="1753" y="48"/>
                  </a:lnTo>
                  <a:cubicBezTo>
                    <a:pt x="1548" y="79"/>
                    <a:pt x="1295" y="142"/>
                    <a:pt x="1027" y="205"/>
                  </a:cubicBezTo>
                  <a:lnTo>
                    <a:pt x="317" y="363"/>
                  </a:lnTo>
                  <a:lnTo>
                    <a:pt x="1" y="458"/>
                  </a:lnTo>
                  <a:lnTo>
                    <a:pt x="790" y="3378"/>
                  </a:lnTo>
                  <a:lnTo>
                    <a:pt x="1058" y="3299"/>
                  </a:lnTo>
                  <a:lnTo>
                    <a:pt x="1690" y="3157"/>
                  </a:lnTo>
                  <a:cubicBezTo>
                    <a:pt x="1927" y="3110"/>
                    <a:pt x="2148" y="3047"/>
                    <a:pt x="2321" y="3031"/>
                  </a:cubicBezTo>
                  <a:lnTo>
                    <a:pt x="2605" y="2984"/>
                  </a:lnTo>
                  <a:lnTo>
                    <a:pt x="20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5578325" y="632350"/>
              <a:ext cx="53300" cy="78175"/>
            </a:xfrm>
            <a:custGeom>
              <a:avLst/>
              <a:gdLst/>
              <a:ahLst/>
              <a:cxnLst/>
              <a:rect l="l" t="t" r="r" b="b"/>
              <a:pathLst>
                <a:path w="2132" h="3127" extrusionOk="0">
                  <a:moveTo>
                    <a:pt x="2132" y="1"/>
                  </a:moveTo>
                  <a:lnTo>
                    <a:pt x="1058" y="32"/>
                  </a:lnTo>
                  <a:cubicBezTo>
                    <a:pt x="790" y="32"/>
                    <a:pt x="522" y="64"/>
                    <a:pt x="332" y="79"/>
                  </a:cubicBezTo>
                  <a:lnTo>
                    <a:pt x="1" y="111"/>
                  </a:lnTo>
                  <a:lnTo>
                    <a:pt x="253" y="3126"/>
                  </a:lnTo>
                  <a:lnTo>
                    <a:pt x="537" y="3110"/>
                  </a:lnTo>
                  <a:cubicBezTo>
                    <a:pt x="727" y="3094"/>
                    <a:pt x="948" y="3063"/>
                    <a:pt x="1185" y="3063"/>
                  </a:cubicBezTo>
                  <a:lnTo>
                    <a:pt x="2132" y="3047"/>
                  </a:lnTo>
                  <a:lnTo>
                    <a:pt x="2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5633975" y="1877025"/>
              <a:ext cx="6725" cy="89200"/>
            </a:xfrm>
            <a:custGeom>
              <a:avLst/>
              <a:gdLst/>
              <a:ahLst/>
              <a:cxnLst/>
              <a:rect l="l" t="t" r="r" b="b"/>
              <a:pathLst>
                <a:path w="269" h="3568" extrusionOk="0">
                  <a:moveTo>
                    <a:pt x="0" y="0"/>
                  </a:moveTo>
                  <a:lnTo>
                    <a:pt x="16" y="2384"/>
                  </a:lnTo>
                  <a:lnTo>
                    <a:pt x="16" y="3568"/>
                  </a:lnTo>
                  <a:lnTo>
                    <a:pt x="269" y="3568"/>
                  </a:lnTo>
                  <a:lnTo>
                    <a:pt x="2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5047950" y="1708900"/>
              <a:ext cx="171300" cy="155925"/>
            </a:xfrm>
            <a:custGeom>
              <a:avLst/>
              <a:gdLst/>
              <a:ahLst/>
              <a:cxnLst/>
              <a:rect l="l" t="t" r="r" b="b"/>
              <a:pathLst>
                <a:path w="6852" h="6237" extrusionOk="0">
                  <a:moveTo>
                    <a:pt x="284" y="1"/>
                  </a:moveTo>
                  <a:lnTo>
                    <a:pt x="0" y="238"/>
                  </a:lnTo>
                  <a:cubicBezTo>
                    <a:pt x="0" y="238"/>
                    <a:pt x="95" y="348"/>
                    <a:pt x="253" y="538"/>
                  </a:cubicBezTo>
                  <a:cubicBezTo>
                    <a:pt x="427" y="727"/>
                    <a:pt x="648" y="995"/>
                    <a:pt x="916" y="1311"/>
                  </a:cubicBezTo>
                  <a:cubicBezTo>
                    <a:pt x="1200" y="1611"/>
                    <a:pt x="1547" y="1974"/>
                    <a:pt x="1910" y="2353"/>
                  </a:cubicBezTo>
                  <a:cubicBezTo>
                    <a:pt x="2273" y="2716"/>
                    <a:pt x="2668" y="3126"/>
                    <a:pt x="3094" y="3489"/>
                  </a:cubicBezTo>
                  <a:cubicBezTo>
                    <a:pt x="3520" y="3852"/>
                    <a:pt x="3931" y="4231"/>
                    <a:pt x="4357" y="4563"/>
                  </a:cubicBezTo>
                  <a:cubicBezTo>
                    <a:pt x="4767" y="4879"/>
                    <a:pt x="5131" y="5194"/>
                    <a:pt x="5478" y="5431"/>
                  </a:cubicBezTo>
                  <a:cubicBezTo>
                    <a:pt x="5825" y="5684"/>
                    <a:pt x="6125" y="5889"/>
                    <a:pt x="6314" y="6031"/>
                  </a:cubicBezTo>
                  <a:cubicBezTo>
                    <a:pt x="6520" y="6173"/>
                    <a:pt x="6630" y="6236"/>
                    <a:pt x="6630" y="6236"/>
                  </a:cubicBezTo>
                  <a:lnTo>
                    <a:pt x="6851" y="5920"/>
                  </a:lnTo>
                  <a:cubicBezTo>
                    <a:pt x="6851" y="5920"/>
                    <a:pt x="6725" y="5841"/>
                    <a:pt x="6520" y="5715"/>
                  </a:cubicBezTo>
                  <a:cubicBezTo>
                    <a:pt x="6330" y="5573"/>
                    <a:pt x="6030" y="5368"/>
                    <a:pt x="5715" y="5131"/>
                  </a:cubicBezTo>
                  <a:cubicBezTo>
                    <a:pt x="5383" y="4894"/>
                    <a:pt x="5004" y="4579"/>
                    <a:pt x="4594" y="4263"/>
                  </a:cubicBezTo>
                  <a:cubicBezTo>
                    <a:pt x="4183" y="3947"/>
                    <a:pt x="3757" y="3584"/>
                    <a:pt x="3347" y="3205"/>
                  </a:cubicBezTo>
                  <a:cubicBezTo>
                    <a:pt x="2936" y="2826"/>
                    <a:pt x="2542" y="2463"/>
                    <a:pt x="2163" y="2085"/>
                  </a:cubicBezTo>
                  <a:cubicBezTo>
                    <a:pt x="1800" y="1706"/>
                    <a:pt x="1453" y="1374"/>
                    <a:pt x="1184" y="1058"/>
                  </a:cubicBezTo>
                  <a:cubicBezTo>
                    <a:pt x="916" y="743"/>
                    <a:pt x="679" y="474"/>
                    <a:pt x="521" y="301"/>
                  </a:cubicBezTo>
                  <a:cubicBezTo>
                    <a:pt x="363" y="111"/>
                    <a:pt x="284" y="1"/>
                    <a:pt x="28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5342725" y="1822950"/>
              <a:ext cx="86850" cy="93175"/>
            </a:xfrm>
            <a:custGeom>
              <a:avLst/>
              <a:gdLst/>
              <a:ahLst/>
              <a:cxnLst/>
              <a:rect l="l" t="t" r="r" b="b"/>
              <a:pathLst>
                <a:path w="3474" h="3727" extrusionOk="0">
                  <a:moveTo>
                    <a:pt x="1232" y="1"/>
                  </a:moveTo>
                  <a:lnTo>
                    <a:pt x="175" y="2384"/>
                  </a:lnTo>
                  <a:lnTo>
                    <a:pt x="1" y="2779"/>
                  </a:lnTo>
                  <a:cubicBezTo>
                    <a:pt x="1" y="2779"/>
                    <a:pt x="143" y="2842"/>
                    <a:pt x="380" y="2937"/>
                  </a:cubicBezTo>
                  <a:cubicBezTo>
                    <a:pt x="617" y="3047"/>
                    <a:pt x="932" y="3174"/>
                    <a:pt x="1248" y="3284"/>
                  </a:cubicBezTo>
                  <a:cubicBezTo>
                    <a:pt x="1548" y="3410"/>
                    <a:pt x="1879" y="3521"/>
                    <a:pt x="2116" y="3600"/>
                  </a:cubicBezTo>
                  <a:cubicBezTo>
                    <a:pt x="2353" y="3679"/>
                    <a:pt x="2511" y="3726"/>
                    <a:pt x="2511" y="3726"/>
                  </a:cubicBezTo>
                  <a:lnTo>
                    <a:pt x="2637" y="3332"/>
                  </a:lnTo>
                  <a:lnTo>
                    <a:pt x="3474" y="853"/>
                  </a:lnTo>
                  <a:lnTo>
                    <a:pt x="3126" y="727"/>
                  </a:lnTo>
                  <a:cubicBezTo>
                    <a:pt x="2905" y="664"/>
                    <a:pt x="2621" y="553"/>
                    <a:pt x="2337" y="443"/>
                  </a:cubicBezTo>
                  <a:cubicBezTo>
                    <a:pt x="2069" y="348"/>
                    <a:pt x="1785" y="238"/>
                    <a:pt x="1579" y="143"/>
                  </a:cubicBezTo>
                  <a:cubicBezTo>
                    <a:pt x="1374" y="64"/>
                    <a:pt x="1232" y="1"/>
                    <a:pt x="12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5212100" y="1755875"/>
              <a:ext cx="94750" cy="98275"/>
            </a:xfrm>
            <a:custGeom>
              <a:avLst/>
              <a:gdLst/>
              <a:ahLst/>
              <a:cxnLst/>
              <a:rect l="l" t="t" r="r" b="b"/>
              <a:pathLst>
                <a:path w="3790" h="3931" extrusionOk="0">
                  <a:moveTo>
                    <a:pt x="1785" y="0"/>
                  </a:moveTo>
                  <a:lnTo>
                    <a:pt x="254" y="2131"/>
                  </a:lnTo>
                  <a:lnTo>
                    <a:pt x="1" y="2463"/>
                  </a:lnTo>
                  <a:cubicBezTo>
                    <a:pt x="1" y="2463"/>
                    <a:pt x="143" y="2558"/>
                    <a:pt x="348" y="2700"/>
                  </a:cubicBezTo>
                  <a:cubicBezTo>
                    <a:pt x="553" y="2857"/>
                    <a:pt x="822" y="3047"/>
                    <a:pt x="1106" y="3221"/>
                  </a:cubicBezTo>
                  <a:cubicBezTo>
                    <a:pt x="1390" y="3410"/>
                    <a:pt x="1674" y="3599"/>
                    <a:pt x="1879" y="3726"/>
                  </a:cubicBezTo>
                  <a:cubicBezTo>
                    <a:pt x="2100" y="3852"/>
                    <a:pt x="2242" y="3931"/>
                    <a:pt x="2242" y="3931"/>
                  </a:cubicBezTo>
                  <a:lnTo>
                    <a:pt x="2448" y="3568"/>
                  </a:lnTo>
                  <a:lnTo>
                    <a:pt x="3789" y="1310"/>
                  </a:lnTo>
                  <a:cubicBezTo>
                    <a:pt x="3789" y="1310"/>
                    <a:pt x="3647" y="1247"/>
                    <a:pt x="3458" y="1121"/>
                  </a:cubicBezTo>
                  <a:cubicBezTo>
                    <a:pt x="3269" y="995"/>
                    <a:pt x="3016" y="837"/>
                    <a:pt x="2763" y="679"/>
                  </a:cubicBezTo>
                  <a:cubicBezTo>
                    <a:pt x="2511" y="521"/>
                    <a:pt x="2274" y="348"/>
                    <a:pt x="2085" y="221"/>
                  </a:cubicBezTo>
                  <a:cubicBezTo>
                    <a:pt x="1911" y="79"/>
                    <a:pt x="1785" y="0"/>
                    <a:pt x="178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5122525" y="1654450"/>
              <a:ext cx="112100" cy="109725"/>
            </a:xfrm>
            <a:custGeom>
              <a:avLst/>
              <a:gdLst/>
              <a:ahLst/>
              <a:cxnLst/>
              <a:rect l="l" t="t" r="r" b="b"/>
              <a:pathLst>
                <a:path w="4484" h="4389" extrusionOk="0">
                  <a:moveTo>
                    <a:pt x="948" y="0"/>
                  </a:moveTo>
                  <a:lnTo>
                    <a:pt x="1" y="853"/>
                  </a:lnTo>
                  <a:cubicBezTo>
                    <a:pt x="1" y="853"/>
                    <a:pt x="190" y="1105"/>
                    <a:pt x="522" y="1453"/>
                  </a:cubicBezTo>
                  <a:cubicBezTo>
                    <a:pt x="853" y="1800"/>
                    <a:pt x="1279" y="2274"/>
                    <a:pt x="1769" y="2716"/>
                  </a:cubicBezTo>
                  <a:cubicBezTo>
                    <a:pt x="2369" y="3300"/>
                    <a:pt x="3016" y="3852"/>
                    <a:pt x="3694" y="4389"/>
                  </a:cubicBezTo>
                  <a:lnTo>
                    <a:pt x="4484" y="3379"/>
                  </a:lnTo>
                  <a:cubicBezTo>
                    <a:pt x="4484" y="3379"/>
                    <a:pt x="3521" y="2637"/>
                    <a:pt x="2637" y="1784"/>
                  </a:cubicBezTo>
                  <a:cubicBezTo>
                    <a:pt x="2179" y="1374"/>
                    <a:pt x="1769" y="916"/>
                    <a:pt x="1453" y="585"/>
                  </a:cubicBezTo>
                  <a:cubicBezTo>
                    <a:pt x="1153" y="253"/>
                    <a:pt x="948" y="0"/>
                    <a:pt x="94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5654900" y="1758250"/>
              <a:ext cx="56450" cy="79725"/>
            </a:xfrm>
            <a:custGeom>
              <a:avLst/>
              <a:gdLst/>
              <a:ahLst/>
              <a:cxnLst/>
              <a:rect l="l" t="t" r="r" b="b"/>
              <a:pathLst>
                <a:path w="2258" h="3189" extrusionOk="0">
                  <a:moveTo>
                    <a:pt x="1863" y="0"/>
                  </a:moveTo>
                  <a:lnTo>
                    <a:pt x="1579" y="32"/>
                  </a:lnTo>
                  <a:cubicBezTo>
                    <a:pt x="1389" y="63"/>
                    <a:pt x="1168" y="95"/>
                    <a:pt x="931" y="95"/>
                  </a:cubicBezTo>
                  <a:lnTo>
                    <a:pt x="284" y="158"/>
                  </a:lnTo>
                  <a:lnTo>
                    <a:pt x="0" y="158"/>
                  </a:lnTo>
                  <a:lnTo>
                    <a:pt x="126" y="3189"/>
                  </a:lnTo>
                  <a:cubicBezTo>
                    <a:pt x="237" y="3189"/>
                    <a:pt x="347" y="3189"/>
                    <a:pt x="458" y="3173"/>
                  </a:cubicBezTo>
                  <a:lnTo>
                    <a:pt x="1184" y="3126"/>
                  </a:lnTo>
                  <a:cubicBezTo>
                    <a:pt x="1468" y="3110"/>
                    <a:pt x="1721" y="3078"/>
                    <a:pt x="1926" y="3047"/>
                  </a:cubicBezTo>
                  <a:lnTo>
                    <a:pt x="2257" y="2999"/>
                  </a:lnTo>
                  <a:lnTo>
                    <a:pt x="186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5551500" y="1758250"/>
              <a:ext cx="56450" cy="79725"/>
            </a:xfrm>
            <a:custGeom>
              <a:avLst/>
              <a:gdLst/>
              <a:ahLst/>
              <a:cxnLst/>
              <a:rect l="l" t="t" r="r" b="b"/>
              <a:pathLst>
                <a:path w="2258" h="3189" extrusionOk="0">
                  <a:moveTo>
                    <a:pt x="395" y="0"/>
                  </a:moveTo>
                  <a:lnTo>
                    <a:pt x="0" y="2999"/>
                  </a:lnTo>
                  <a:cubicBezTo>
                    <a:pt x="0" y="2999"/>
                    <a:pt x="142" y="3015"/>
                    <a:pt x="332" y="3047"/>
                  </a:cubicBezTo>
                  <a:cubicBezTo>
                    <a:pt x="521" y="3078"/>
                    <a:pt x="790" y="3110"/>
                    <a:pt x="1058" y="3126"/>
                  </a:cubicBezTo>
                  <a:lnTo>
                    <a:pt x="1800" y="3173"/>
                  </a:lnTo>
                  <a:cubicBezTo>
                    <a:pt x="1910" y="3189"/>
                    <a:pt x="2021" y="3189"/>
                    <a:pt x="2116" y="3189"/>
                  </a:cubicBezTo>
                  <a:lnTo>
                    <a:pt x="2258" y="158"/>
                  </a:lnTo>
                  <a:lnTo>
                    <a:pt x="2258" y="158"/>
                  </a:lnTo>
                  <a:cubicBezTo>
                    <a:pt x="2226" y="163"/>
                    <a:pt x="2194" y="165"/>
                    <a:pt x="2163" y="165"/>
                  </a:cubicBezTo>
                  <a:cubicBezTo>
                    <a:pt x="2100" y="165"/>
                    <a:pt x="2037" y="158"/>
                    <a:pt x="1973" y="158"/>
                  </a:cubicBezTo>
                  <a:lnTo>
                    <a:pt x="1326" y="95"/>
                  </a:lnTo>
                  <a:cubicBezTo>
                    <a:pt x="1121" y="95"/>
                    <a:pt x="900" y="63"/>
                    <a:pt x="695" y="32"/>
                  </a:cubicBezTo>
                  <a:lnTo>
                    <a:pt x="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5447700" y="1737725"/>
              <a:ext cx="67900" cy="86450"/>
            </a:xfrm>
            <a:custGeom>
              <a:avLst/>
              <a:gdLst/>
              <a:ahLst/>
              <a:cxnLst/>
              <a:rect l="l" t="t" r="r" b="b"/>
              <a:pathLst>
                <a:path w="2716" h="3458" extrusionOk="0">
                  <a:moveTo>
                    <a:pt x="916" y="0"/>
                  </a:moveTo>
                  <a:lnTo>
                    <a:pt x="1" y="2889"/>
                  </a:lnTo>
                  <a:cubicBezTo>
                    <a:pt x="95" y="2936"/>
                    <a:pt x="206" y="2968"/>
                    <a:pt x="316" y="2999"/>
                  </a:cubicBezTo>
                  <a:cubicBezTo>
                    <a:pt x="506" y="3047"/>
                    <a:pt x="758" y="3126"/>
                    <a:pt x="1011" y="3189"/>
                  </a:cubicBezTo>
                  <a:cubicBezTo>
                    <a:pt x="1248" y="3268"/>
                    <a:pt x="1485" y="3331"/>
                    <a:pt x="1737" y="3378"/>
                  </a:cubicBezTo>
                  <a:cubicBezTo>
                    <a:pt x="1927" y="3426"/>
                    <a:pt x="2053" y="3457"/>
                    <a:pt x="2053" y="3457"/>
                  </a:cubicBezTo>
                  <a:lnTo>
                    <a:pt x="2716" y="490"/>
                  </a:lnTo>
                  <a:lnTo>
                    <a:pt x="2432" y="426"/>
                  </a:lnTo>
                  <a:cubicBezTo>
                    <a:pt x="2258" y="395"/>
                    <a:pt x="2037" y="347"/>
                    <a:pt x="1800" y="269"/>
                  </a:cubicBezTo>
                  <a:lnTo>
                    <a:pt x="1185" y="95"/>
                  </a:lnTo>
                  <a:cubicBezTo>
                    <a:pt x="1090" y="79"/>
                    <a:pt x="1011" y="48"/>
                    <a:pt x="91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5118200" y="1512375"/>
              <a:ext cx="90375" cy="84475"/>
            </a:xfrm>
            <a:custGeom>
              <a:avLst/>
              <a:gdLst/>
              <a:ahLst/>
              <a:cxnLst/>
              <a:rect l="l" t="t" r="r" b="b"/>
              <a:pathLst>
                <a:path w="3615" h="3379" extrusionOk="0">
                  <a:moveTo>
                    <a:pt x="2573" y="1"/>
                  </a:moveTo>
                  <a:lnTo>
                    <a:pt x="0" y="1611"/>
                  </a:lnTo>
                  <a:cubicBezTo>
                    <a:pt x="0" y="1611"/>
                    <a:pt x="268" y="2053"/>
                    <a:pt x="584" y="2495"/>
                  </a:cubicBezTo>
                  <a:cubicBezTo>
                    <a:pt x="884" y="2937"/>
                    <a:pt x="1200" y="3379"/>
                    <a:pt x="1200" y="3379"/>
                  </a:cubicBezTo>
                  <a:lnTo>
                    <a:pt x="3615" y="1564"/>
                  </a:lnTo>
                  <a:lnTo>
                    <a:pt x="3078" y="790"/>
                  </a:lnTo>
                  <a:cubicBezTo>
                    <a:pt x="2826" y="395"/>
                    <a:pt x="2573" y="1"/>
                    <a:pt x="257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4633975" y="238500"/>
              <a:ext cx="1994875" cy="1994500"/>
            </a:xfrm>
            <a:custGeom>
              <a:avLst/>
              <a:gdLst/>
              <a:ahLst/>
              <a:cxnLst/>
              <a:rect l="l" t="t" r="r" b="b"/>
              <a:pathLst>
                <a:path w="79795" h="79780" extrusionOk="0">
                  <a:moveTo>
                    <a:pt x="40600" y="1232"/>
                  </a:moveTo>
                  <a:cubicBezTo>
                    <a:pt x="41042" y="1264"/>
                    <a:pt x="41721" y="1248"/>
                    <a:pt x="42621" y="1327"/>
                  </a:cubicBezTo>
                  <a:cubicBezTo>
                    <a:pt x="45178" y="1500"/>
                    <a:pt x="47719" y="1927"/>
                    <a:pt x="50198" y="2621"/>
                  </a:cubicBezTo>
                  <a:cubicBezTo>
                    <a:pt x="59132" y="5099"/>
                    <a:pt x="66883" y="10703"/>
                    <a:pt x="72029" y="18406"/>
                  </a:cubicBezTo>
                  <a:cubicBezTo>
                    <a:pt x="73670" y="20869"/>
                    <a:pt x="75044" y="23521"/>
                    <a:pt x="76085" y="26299"/>
                  </a:cubicBezTo>
                  <a:cubicBezTo>
                    <a:pt x="77206" y="29267"/>
                    <a:pt x="77948" y="32376"/>
                    <a:pt x="78311" y="35534"/>
                  </a:cubicBezTo>
                  <a:cubicBezTo>
                    <a:pt x="78453" y="36812"/>
                    <a:pt x="78532" y="38107"/>
                    <a:pt x="78548" y="39401"/>
                  </a:cubicBezTo>
                  <a:lnTo>
                    <a:pt x="78548" y="40395"/>
                  </a:lnTo>
                  <a:cubicBezTo>
                    <a:pt x="78516" y="42100"/>
                    <a:pt x="78390" y="43821"/>
                    <a:pt x="78153" y="45510"/>
                  </a:cubicBezTo>
                  <a:cubicBezTo>
                    <a:pt x="77901" y="47230"/>
                    <a:pt x="77522" y="48919"/>
                    <a:pt x="77048" y="50593"/>
                  </a:cubicBezTo>
                  <a:cubicBezTo>
                    <a:pt x="76812" y="51429"/>
                    <a:pt x="76527" y="52266"/>
                    <a:pt x="76243" y="53103"/>
                  </a:cubicBezTo>
                  <a:cubicBezTo>
                    <a:pt x="76085" y="53513"/>
                    <a:pt x="75912" y="53923"/>
                    <a:pt x="75754" y="54350"/>
                  </a:cubicBezTo>
                  <a:cubicBezTo>
                    <a:pt x="75596" y="54760"/>
                    <a:pt x="75423" y="55155"/>
                    <a:pt x="75233" y="55565"/>
                  </a:cubicBezTo>
                  <a:cubicBezTo>
                    <a:pt x="72250" y="62290"/>
                    <a:pt x="67404" y="68020"/>
                    <a:pt x="61279" y="72092"/>
                  </a:cubicBezTo>
                  <a:cubicBezTo>
                    <a:pt x="59716" y="73134"/>
                    <a:pt x="58090" y="74065"/>
                    <a:pt x="56385" y="74855"/>
                  </a:cubicBezTo>
                  <a:cubicBezTo>
                    <a:pt x="54681" y="75660"/>
                    <a:pt x="52913" y="76339"/>
                    <a:pt x="51097" y="76891"/>
                  </a:cubicBezTo>
                  <a:cubicBezTo>
                    <a:pt x="47593" y="77964"/>
                    <a:pt x="43947" y="78517"/>
                    <a:pt x="40269" y="78533"/>
                  </a:cubicBezTo>
                  <a:lnTo>
                    <a:pt x="39511" y="78533"/>
                  </a:lnTo>
                  <a:cubicBezTo>
                    <a:pt x="32029" y="78485"/>
                    <a:pt x="24736" y="76244"/>
                    <a:pt x="18501" y="72092"/>
                  </a:cubicBezTo>
                  <a:cubicBezTo>
                    <a:pt x="12376" y="68020"/>
                    <a:pt x="7546" y="62290"/>
                    <a:pt x="4563" y="55565"/>
                  </a:cubicBezTo>
                  <a:cubicBezTo>
                    <a:pt x="4357" y="55155"/>
                    <a:pt x="4199" y="54744"/>
                    <a:pt x="4042" y="54334"/>
                  </a:cubicBezTo>
                  <a:cubicBezTo>
                    <a:pt x="3884" y="53923"/>
                    <a:pt x="3710" y="53513"/>
                    <a:pt x="3552" y="53103"/>
                  </a:cubicBezTo>
                  <a:cubicBezTo>
                    <a:pt x="3268" y="52250"/>
                    <a:pt x="2968" y="51429"/>
                    <a:pt x="2747" y="50577"/>
                  </a:cubicBezTo>
                  <a:cubicBezTo>
                    <a:pt x="2258" y="48919"/>
                    <a:pt x="1895" y="47215"/>
                    <a:pt x="1642" y="45494"/>
                  </a:cubicBezTo>
                  <a:cubicBezTo>
                    <a:pt x="1405" y="43805"/>
                    <a:pt x="1279" y="42100"/>
                    <a:pt x="1248" y="40380"/>
                  </a:cubicBezTo>
                  <a:cubicBezTo>
                    <a:pt x="1232" y="40048"/>
                    <a:pt x="1232" y="39732"/>
                    <a:pt x="1248" y="39401"/>
                  </a:cubicBezTo>
                  <a:cubicBezTo>
                    <a:pt x="1263" y="38107"/>
                    <a:pt x="1342" y="36812"/>
                    <a:pt x="1484" y="35518"/>
                  </a:cubicBezTo>
                  <a:cubicBezTo>
                    <a:pt x="1847" y="32361"/>
                    <a:pt x="2589" y="29267"/>
                    <a:pt x="3710" y="26299"/>
                  </a:cubicBezTo>
                  <a:cubicBezTo>
                    <a:pt x="6599" y="18612"/>
                    <a:pt x="11855" y="12045"/>
                    <a:pt x="18722" y="7562"/>
                  </a:cubicBezTo>
                  <a:cubicBezTo>
                    <a:pt x="22068" y="5352"/>
                    <a:pt x="25731" y="3695"/>
                    <a:pt x="29598" y="2621"/>
                  </a:cubicBezTo>
                  <a:cubicBezTo>
                    <a:pt x="32076" y="1942"/>
                    <a:pt x="34618" y="1500"/>
                    <a:pt x="37175" y="1327"/>
                  </a:cubicBezTo>
                  <a:cubicBezTo>
                    <a:pt x="38059" y="1264"/>
                    <a:pt x="38738" y="1264"/>
                    <a:pt x="39195" y="1248"/>
                  </a:cubicBezTo>
                  <a:lnTo>
                    <a:pt x="40269" y="1248"/>
                  </a:lnTo>
                  <a:cubicBezTo>
                    <a:pt x="40363" y="1232"/>
                    <a:pt x="40474" y="1232"/>
                    <a:pt x="40600" y="1232"/>
                  </a:cubicBezTo>
                  <a:close/>
                  <a:moveTo>
                    <a:pt x="39180" y="1"/>
                  </a:moveTo>
                  <a:cubicBezTo>
                    <a:pt x="38722" y="1"/>
                    <a:pt x="38011" y="1"/>
                    <a:pt x="37096" y="80"/>
                  </a:cubicBezTo>
                  <a:cubicBezTo>
                    <a:pt x="34444" y="269"/>
                    <a:pt x="31824" y="711"/>
                    <a:pt x="29266" y="1421"/>
                  </a:cubicBezTo>
                  <a:cubicBezTo>
                    <a:pt x="25273" y="2526"/>
                    <a:pt x="21484" y="4231"/>
                    <a:pt x="18012" y="6504"/>
                  </a:cubicBezTo>
                  <a:cubicBezTo>
                    <a:pt x="13544" y="9456"/>
                    <a:pt x="9709" y="13260"/>
                    <a:pt x="6725" y="17712"/>
                  </a:cubicBezTo>
                  <a:cubicBezTo>
                    <a:pt x="5020" y="20253"/>
                    <a:pt x="3631" y="23000"/>
                    <a:pt x="2542" y="25857"/>
                  </a:cubicBezTo>
                  <a:cubicBezTo>
                    <a:pt x="1390" y="28919"/>
                    <a:pt x="616" y="32124"/>
                    <a:pt x="253" y="35391"/>
                  </a:cubicBezTo>
                  <a:cubicBezTo>
                    <a:pt x="95" y="36717"/>
                    <a:pt x="16" y="38059"/>
                    <a:pt x="1" y="39401"/>
                  </a:cubicBezTo>
                  <a:lnTo>
                    <a:pt x="1" y="40380"/>
                  </a:lnTo>
                  <a:cubicBezTo>
                    <a:pt x="16" y="42163"/>
                    <a:pt x="158" y="43931"/>
                    <a:pt x="411" y="45683"/>
                  </a:cubicBezTo>
                  <a:cubicBezTo>
                    <a:pt x="664" y="47451"/>
                    <a:pt x="1042" y="49204"/>
                    <a:pt x="1548" y="50924"/>
                  </a:cubicBezTo>
                  <a:cubicBezTo>
                    <a:pt x="1784" y="51792"/>
                    <a:pt x="2084" y="52661"/>
                    <a:pt x="2384" y="53513"/>
                  </a:cubicBezTo>
                  <a:cubicBezTo>
                    <a:pt x="2542" y="53939"/>
                    <a:pt x="2716" y="54365"/>
                    <a:pt x="2874" y="54792"/>
                  </a:cubicBezTo>
                  <a:cubicBezTo>
                    <a:pt x="3047" y="55218"/>
                    <a:pt x="3221" y="55644"/>
                    <a:pt x="3410" y="56070"/>
                  </a:cubicBezTo>
                  <a:cubicBezTo>
                    <a:pt x="6504" y="63000"/>
                    <a:pt x="11492" y="68919"/>
                    <a:pt x="17822" y="73134"/>
                  </a:cubicBezTo>
                  <a:cubicBezTo>
                    <a:pt x="19432" y="74192"/>
                    <a:pt x="21121" y="75155"/>
                    <a:pt x="22873" y="75975"/>
                  </a:cubicBezTo>
                  <a:cubicBezTo>
                    <a:pt x="26409" y="77649"/>
                    <a:pt x="30182" y="78785"/>
                    <a:pt x="34065" y="79354"/>
                  </a:cubicBezTo>
                  <a:cubicBezTo>
                    <a:pt x="35865" y="79622"/>
                    <a:pt x="37680" y="79764"/>
                    <a:pt x="39511" y="79780"/>
                  </a:cubicBezTo>
                  <a:lnTo>
                    <a:pt x="40269" y="79780"/>
                  </a:lnTo>
                  <a:cubicBezTo>
                    <a:pt x="42100" y="79764"/>
                    <a:pt x="43915" y="79622"/>
                    <a:pt x="45730" y="79354"/>
                  </a:cubicBezTo>
                  <a:cubicBezTo>
                    <a:pt x="49598" y="78785"/>
                    <a:pt x="53371" y="77649"/>
                    <a:pt x="56906" y="75975"/>
                  </a:cubicBezTo>
                  <a:cubicBezTo>
                    <a:pt x="58659" y="75155"/>
                    <a:pt x="60348" y="74192"/>
                    <a:pt x="61973" y="73134"/>
                  </a:cubicBezTo>
                  <a:cubicBezTo>
                    <a:pt x="68288" y="68919"/>
                    <a:pt x="73291" y="63000"/>
                    <a:pt x="76370" y="56070"/>
                  </a:cubicBezTo>
                  <a:cubicBezTo>
                    <a:pt x="76575" y="55644"/>
                    <a:pt x="76748" y="55218"/>
                    <a:pt x="76906" y="54792"/>
                  </a:cubicBezTo>
                  <a:cubicBezTo>
                    <a:pt x="77080" y="54365"/>
                    <a:pt x="77254" y="53939"/>
                    <a:pt x="77411" y="53513"/>
                  </a:cubicBezTo>
                  <a:cubicBezTo>
                    <a:pt x="77696" y="52661"/>
                    <a:pt x="77996" y="51792"/>
                    <a:pt x="78248" y="50924"/>
                  </a:cubicBezTo>
                  <a:cubicBezTo>
                    <a:pt x="78737" y="49204"/>
                    <a:pt x="79116" y="47451"/>
                    <a:pt x="79369" y="45683"/>
                  </a:cubicBezTo>
                  <a:cubicBezTo>
                    <a:pt x="79621" y="43931"/>
                    <a:pt x="79763" y="42163"/>
                    <a:pt x="79779" y="40380"/>
                  </a:cubicBezTo>
                  <a:cubicBezTo>
                    <a:pt x="79795" y="40048"/>
                    <a:pt x="79795" y="39732"/>
                    <a:pt x="79779" y="39401"/>
                  </a:cubicBezTo>
                  <a:cubicBezTo>
                    <a:pt x="79763" y="38059"/>
                    <a:pt x="79685" y="36717"/>
                    <a:pt x="79527" y="35376"/>
                  </a:cubicBezTo>
                  <a:cubicBezTo>
                    <a:pt x="79164" y="32124"/>
                    <a:pt x="78406" y="28919"/>
                    <a:pt x="77254" y="25857"/>
                  </a:cubicBezTo>
                  <a:cubicBezTo>
                    <a:pt x="76164" y="23000"/>
                    <a:pt x="74760" y="20253"/>
                    <a:pt x="73070" y="17712"/>
                  </a:cubicBezTo>
                  <a:cubicBezTo>
                    <a:pt x="70087" y="13260"/>
                    <a:pt x="66235" y="9456"/>
                    <a:pt x="61768" y="6520"/>
                  </a:cubicBezTo>
                  <a:cubicBezTo>
                    <a:pt x="58311" y="4247"/>
                    <a:pt x="54523" y="2526"/>
                    <a:pt x="50529" y="1421"/>
                  </a:cubicBezTo>
                  <a:cubicBezTo>
                    <a:pt x="47972" y="711"/>
                    <a:pt x="45352" y="269"/>
                    <a:pt x="42700" y="95"/>
                  </a:cubicBezTo>
                  <a:cubicBezTo>
                    <a:pt x="41784" y="17"/>
                    <a:pt x="41090" y="17"/>
                    <a:pt x="4061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5621350" y="279550"/>
              <a:ext cx="965675" cy="968850"/>
            </a:xfrm>
            <a:custGeom>
              <a:avLst/>
              <a:gdLst/>
              <a:ahLst/>
              <a:cxnLst/>
              <a:rect l="l" t="t" r="r" b="b"/>
              <a:pathLst>
                <a:path w="38627" h="38754" extrusionOk="0">
                  <a:moveTo>
                    <a:pt x="0" y="0"/>
                  </a:moveTo>
                  <a:lnTo>
                    <a:pt x="0" y="648"/>
                  </a:lnTo>
                  <a:lnTo>
                    <a:pt x="1058" y="648"/>
                  </a:lnTo>
                  <a:cubicBezTo>
                    <a:pt x="1516" y="663"/>
                    <a:pt x="2163" y="663"/>
                    <a:pt x="3031" y="727"/>
                  </a:cubicBezTo>
                  <a:cubicBezTo>
                    <a:pt x="5525" y="900"/>
                    <a:pt x="8003" y="1326"/>
                    <a:pt x="10419" y="1989"/>
                  </a:cubicBezTo>
                  <a:cubicBezTo>
                    <a:pt x="14175" y="3031"/>
                    <a:pt x="17759" y="4641"/>
                    <a:pt x="21010" y="6788"/>
                  </a:cubicBezTo>
                  <a:cubicBezTo>
                    <a:pt x="27688" y="11161"/>
                    <a:pt x="32802" y="17554"/>
                    <a:pt x="35612" y="25020"/>
                  </a:cubicBezTo>
                  <a:cubicBezTo>
                    <a:pt x="36701" y="27925"/>
                    <a:pt x="37427" y="30940"/>
                    <a:pt x="37774" y="34018"/>
                  </a:cubicBezTo>
                  <a:cubicBezTo>
                    <a:pt x="37932" y="35249"/>
                    <a:pt x="38011" y="36512"/>
                    <a:pt x="38011" y="37759"/>
                  </a:cubicBezTo>
                  <a:cubicBezTo>
                    <a:pt x="38027" y="38090"/>
                    <a:pt x="38027" y="38422"/>
                    <a:pt x="38011" y="38753"/>
                  </a:cubicBezTo>
                  <a:lnTo>
                    <a:pt x="38627" y="38753"/>
                  </a:lnTo>
                  <a:lnTo>
                    <a:pt x="38627" y="37759"/>
                  </a:lnTo>
                  <a:cubicBezTo>
                    <a:pt x="38627" y="36480"/>
                    <a:pt x="38548" y="35202"/>
                    <a:pt x="38390" y="33939"/>
                  </a:cubicBezTo>
                  <a:cubicBezTo>
                    <a:pt x="38043" y="30813"/>
                    <a:pt x="37301" y="27735"/>
                    <a:pt x="36196" y="24799"/>
                  </a:cubicBezTo>
                  <a:cubicBezTo>
                    <a:pt x="33339" y="17206"/>
                    <a:pt x="28145" y="10703"/>
                    <a:pt x="21358" y="6251"/>
                  </a:cubicBezTo>
                  <a:cubicBezTo>
                    <a:pt x="18043" y="4073"/>
                    <a:pt x="14412" y="2431"/>
                    <a:pt x="10592" y="1358"/>
                  </a:cubicBezTo>
                  <a:cubicBezTo>
                    <a:pt x="8145" y="679"/>
                    <a:pt x="5620" y="253"/>
                    <a:pt x="3078" y="79"/>
                  </a:cubicBezTo>
                  <a:cubicBezTo>
                    <a:pt x="2210" y="16"/>
                    <a:pt x="1547" y="16"/>
                    <a:pt x="108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703825" y="307975"/>
              <a:ext cx="1855200" cy="1855175"/>
            </a:xfrm>
            <a:custGeom>
              <a:avLst/>
              <a:gdLst/>
              <a:ahLst/>
              <a:cxnLst/>
              <a:rect l="l" t="t" r="r" b="b"/>
              <a:pathLst>
                <a:path w="74208" h="74207" extrusionOk="0">
                  <a:moveTo>
                    <a:pt x="37759" y="316"/>
                  </a:moveTo>
                  <a:cubicBezTo>
                    <a:pt x="38201" y="347"/>
                    <a:pt x="38848" y="331"/>
                    <a:pt x="39685" y="410"/>
                  </a:cubicBezTo>
                  <a:cubicBezTo>
                    <a:pt x="42131" y="568"/>
                    <a:pt x="44547" y="979"/>
                    <a:pt x="46914" y="1642"/>
                  </a:cubicBezTo>
                  <a:cubicBezTo>
                    <a:pt x="50592" y="2652"/>
                    <a:pt x="54081" y="4230"/>
                    <a:pt x="57269" y="6330"/>
                  </a:cubicBezTo>
                  <a:cubicBezTo>
                    <a:pt x="66425" y="12313"/>
                    <a:pt x="72439" y="22084"/>
                    <a:pt x="73670" y="32944"/>
                  </a:cubicBezTo>
                  <a:cubicBezTo>
                    <a:pt x="73812" y="34159"/>
                    <a:pt x="73891" y="35391"/>
                    <a:pt x="73891" y="36622"/>
                  </a:cubicBezTo>
                  <a:lnTo>
                    <a:pt x="73891" y="37601"/>
                  </a:lnTo>
                  <a:cubicBezTo>
                    <a:pt x="73876" y="39226"/>
                    <a:pt x="73749" y="40852"/>
                    <a:pt x="73512" y="42462"/>
                  </a:cubicBezTo>
                  <a:cubicBezTo>
                    <a:pt x="73276" y="44088"/>
                    <a:pt x="72928" y="45698"/>
                    <a:pt x="72471" y="47293"/>
                  </a:cubicBezTo>
                  <a:cubicBezTo>
                    <a:pt x="72250" y="48098"/>
                    <a:pt x="71966" y="48887"/>
                    <a:pt x="71697" y="49676"/>
                  </a:cubicBezTo>
                  <a:cubicBezTo>
                    <a:pt x="71539" y="50071"/>
                    <a:pt x="71381" y="50466"/>
                    <a:pt x="71239" y="50860"/>
                  </a:cubicBezTo>
                  <a:cubicBezTo>
                    <a:pt x="71082" y="51255"/>
                    <a:pt x="70924" y="51650"/>
                    <a:pt x="70750" y="52028"/>
                  </a:cubicBezTo>
                  <a:cubicBezTo>
                    <a:pt x="67893" y="58421"/>
                    <a:pt x="63299" y="63883"/>
                    <a:pt x="57475" y="67766"/>
                  </a:cubicBezTo>
                  <a:cubicBezTo>
                    <a:pt x="55975" y="68745"/>
                    <a:pt x="54428" y="69629"/>
                    <a:pt x="52802" y="70387"/>
                  </a:cubicBezTo>
                  <a:cubicBezTo>
                    <a:pt x="51176" y="71160"/>
                    <a:pt x="49503" y="71807"/>
                    <a:pt x="47783" y="72328"/>
                  </a:cubicBezTo>
                  <a:cubicBezTo>
                    <a:pt x="44436" y="73339"/>
                    <a:pt x="40979" y="73875"/>
                    <a:pt x="37491" y="73891"/>
                  </a:cubicBezTo>
                  <a:lnTo>
                    <a:pt x="36733" y="73891"/>
                  </a:lnTo>
                  <a:cubicBezTo>
                    <a:pt x="33244" y="73875"/>
                    <a:pt x="29772" y="73339"/>
                    <a:pt x="26441" y="72328"/>
                  </a:cubicBezTo>
                  <a:cubicBezTo>
                    <a:pt x="24720" y="71807"/>
                    <a:pt x="23047" y="71160"/>
                    <a:pt x="21421" y="70387"/>
                  </a:cubicBezTo>
                  <a:cubicBezTo>
                    <a:pt x="19795" y="69629"/>
                    <a:pt x="18248" y="68745"/>
                    <a:pt x="16765" y="67766"/>
                  </a:cubicBezTo>
                  <a:cubicBezTo>
                    <a:pt x="10924" y="63883"/>
                    <a:pt x="6315" y="58421"/>
                    <a:pt x="3458" y="52028"/>
                  </a:cubicBezTo>
                  <a:cubicBezTo>
                    <a:pt x="3284" y="51634"/>
                    <a:pt x="3126" y="51255"/>
                    <a:pt x="2968" y="50860"/>
                  </a:cubicBezTo>
                  <a:cubicBezTo>
                    <a:pt x="2810" y="50466"/>
                    <a:pt x="2653" y="50071"/>
                    <a:pt x="2510" y="49676"/>
                  </a:cubicBezTo>
                  <a:cubicBezTo>
                    <a:pt x="2242" y="48887"/>
                    <a:pt x="1958" y="48082"/>
                    <a:pt x="1737" y="47293"/>
                  </a:cubicBezTo>
                  <a:cubicBezTo>
                    <a:pt x="1279" y="45698"/>
                    <a:pt x="932" y="44088"/>
                    <a:pt x="695" y="42447"/>
                  </a:cubicBezTo>
                  <a:cubicBezTo>
                    <a:pt x="458" y="40837"/>
                    <a:pt x="348" y="39226"/>
                    <a:pt x="316" y="37601"/>
                  </a:cubicBezTo>
                  <a:cubicBezTo>
                    <a:pt x="301" y="37269"/>
                    <a:pt x="301" y="36938"/>
                    <a:pt x="316" y="36606"/>
                  </a:cubicBezTo>
                  <a:cubicBezTo>
                    <a:pt x="332" y="35391"/>
                    <a:pt x="411" y="34159"/>
                    <a:pt x="553" y="32944"/>
                  </a:cubicBezTo>
                  <a:cubicBezTo>
                    <a:pt x="885" y="29945"/>
                    <a:pt x="1595" y="26993"/>
                    <a:pt x="2653" y="24167"/>
                  </a:cubicBezTo>
                  <a:cubicBezTo>
                    <a:pt x="5415" y="16859"/>
                    <a:pt x="10419" y="10608"/>
                    <a:pt x="16954" y="6330"/>
                  </a:cubicBezTo>
                  <a:cubicBezTo>
                    <a:pt x="20127" y="4230"/>
                    <a:pt x="23631" y="2652"/>
                    <a:pt x="27309" y="1642"/>
                  </a:cubicBezTo>
                  <a:cubicBezTo>
                    <a:pt x="29661" y="979"/>
                    <a:pt x="32076" y="568"/>
                    <a:pt x="34523" y="395"/>
                  </a:cubicBezTo>
                  <a:cubicBezTo>
                    <a:pt x="35375" y="331"/>
                    <a:pt x="36023" y="331"/>
                    <a:pt x="36449" y="316"/>
                  </a:cubicBezTo>
                  <a:close/>
                  <a:moveTo>
                    <a:pt x="36433" y="0"/>
                  </a:moveTo>
                  <a:cubicBezTo>
                    <a:pt x="35991" y="16"/>
                    <a:pt x="35344" y="0"/>
                    <a:pt x="34491" y="95"/>
                  </a:cubicBezTo>
                  <a:cubicBezTo>
                    <a:pt x="32029" y="253"/>
                    <a:pt x="29598" y="663"/>
                    <a:pt x="27214" y="1342"/>
                  </a:cubicBezTo>
                  <a:cubicBezTo>
                    <a:pt x="18643" y="3710"/>
                    <a:pt x="11192" y="9077"/>
                    <a:pt x="6252" y="16480"/>
                  </a:cubicBezTo>
                  <a:cubicBezTo>
                    <a:pt x="4673" y="18848"/>
                    <a:pt x="3363" y="21389"/>
                    <a:pt x="2368" y="24041"/>
                  </a:cubicBezTo>
                  <a:cubicBezTo>
                    <a:pt x="1295" y="26898"/>
                    <a:pt x="585" y="29882"/>
                    <a:pt x="253" y="32912"/>
                  </a:cubicBezTo>
                  <a:cubicBezTo>
                    <a:pt x="95" y="34144"/>
                    <a:pt x="16" y="35375"/>
                    <a:pt x="16" y="36622"/>
                  </a:cubicBezTo>
                  <a:cubicBezTo>
                    <a:pt x="1" y="36938"/>
                    <a:pt x="1" y="37269"/>
                    <a:pt x="16" y="37601"/>
                  </a:cubicBezTo>
                  <a:cubicBezTo>
                    <a:pt x="32" y="39242"/>
                    <a:pt x="158" y="40868"/>
                    <a:pt x="395" y="42494"/>
                  </a:cubicBezTo>
                  <a:cubicBezTo>
                    <a:pt x="632" y="44136"/>
                    <a:pt x="995" y="45777"/>
                    <a:pt x="1453" y="47372"/>
                  </a:cubicBezTo>
                  <a:cubicBezTo>
                    <a:pt x="1658" y="48177"/>
                    <a:pt x="1958" y="48982"/>
                    <a:pt x="2226" y="49787"/>
                  </a:cubicBezTo>
                  <a:cubicBezTo>
                    <a:pt x="2368" y="50182"/>
                    <a:pt x="2526" y="50576"/>
                    <a:pt x="2684" y="50971"/>
                  </a:cubicBezTo>
                  <a:cubicBezTo>
                    <a:pt x="2842" y="51365"/>
                    <a:pt x="3016" y="51760"/>
                    <a:pt x="3189" y="52139"/>
                  </a:cubicBezTo>
                  <a:cubicBezTo>
                    <a:pt x="6062" y="58595"/>
                    <a:pt x="10703" y="64104"/>
                    <a:pt x="16575" y="68019"/>
                  </a:cubicBezTo>
                  <a:cubicBezTo>
                    <a:pt x="18090" y="69013"/>
                    <a:pt x="19653" y="69897"/>
                    <a:pt x="21279" y="70671"/>
                  </a:cubicBezTo>
                  <a:cubicBezTo>
                    <a:pt x="22921" y="71444"/>
                    <a:pt x="24610" y="72092"/>
                    <a:pt x="26346" y="72612"/>
                  </a:cubicBezTo>
                  <a:cubicBezTo>
                    <a:pt x="28098" y="73149"/>
                    <a:pt x="29882" y="73544"/>
                    <a:pt x="31682" y="73812"/>
                  </a:cubicBezTo>
                  <a:cubicBezTo>
                    <a:pt x="33355" y="74049"/>
                    <a:pt x="35044" y="74191"/>
                    <a:pt x="36733" y="74207"/>
                  </a:cubicBezTo>
                  <a:lnTo>
                    <a:pt x="37491" y="74207"/>
                  </a:lnTo>
                  <a:cubicBezTo>
                    <a:pt x="39180" y="74191"/>
                    <a:pt x="40869" y="74049"/>
                    <a:pt x="42542" y="73812"/>
                  </a:cubicBezTo>
                  <a:cubicBezTo>
                    <a:pt x="44341" y="73544"/>
                    <a:pt x="46125" y="73149"/>
                    <a:pt x="47861" y="72612"/>
                  </a:cubicBezTo>
                  <a:cubicBezTo>
                    <a:pt x="49598" y="72092"/>
                    <a:pt x="51287" y="71444"/>
                    <a:pt x="52929" y="70671"/>
                  </a:cubicBezTo>
                  <a:cubicBezTo>
                    <a:pt x="54554" y="69897"/>
                    <a:pt x="56117" y="69013"/>
                    <a:pt x="57633" y="68019"/>
                  </a:cubicBezTo>
                  <a:cubicBezTo>
                    <a:pt x="63505" y="64104"/>
                    <a:pt x="68145" y="58595"/>
                    <a:pt x="71018" y="52155"/>
                  </a:cubicBezTo>
                  <a:cubicBezTo>
                    <a:pt x="71208" y="51760"/>
                    <a:pt x="71366" y="51365"/>
                    <a:pt x="71524" y="50971"/>
                  </a:cubicBezTo>
                  <a:cubicBezTo>
                    <a:pt x="71666" y="50576"/>
                    <a:pt x="71839" y="50182"/>
                    <a:pt x="71981" y="49787"/>
                  </a:cubicBezTo>
                  <a:cubicBezTo>
                    <a:pt x="72250" y="48982"/>
                    <a:pt x="72550" y="48193"/>
                    <a:pt x="72771" y="47372"/>
                  </a:cubicBezTo>
                  <a:cubicBezTo>
                    <a:pt x="73228" y="45777"/>
                    <a:pt x="73576" y="44152"/>
                    <a:pt x="73812" y="42510"/>
                  </a:cubicBezTo>
                  <a:cubicBezTo>
                    <a:pt x="74049" y="40884"/>
                    <a:pt x="74175" y="39242"/>
                    <a:pt x="74191" y="37601"/>
                  </a:cubicBezTo>
                  <a:cubicBezTo>
                    <a:pt x="74207" y="37285"/>
                    <a:pt x="74207" y="36953"/>
                    <a:pt x="74191" y="36622"/>
                  </a:cubicBezTo>
                  <a:cubicBezTo>
                    <a:pt x="74191" y="35391"/>
                    <a:pt x="74112" y="34144"/>
                    <a:pt x="73954" y="32928"/>
                  </a:cubicBezTo>
                  <a:cubicBezTo>
                    <a:pt x="73623" y="29897"/>
                    <a:pt x="72913" y="26914"/>
                    <a:pt x="71839" y="24057"/>
                  </a:cubicBezTo>
                  <a:cubicBezTo>
                    <a:pt x="70829" y="21389"/>
                    <a:pt x="69519" y="18863"/>
                    <a:pt x="67940" y="16480"/>
                  </a:cubicBezTo>
                  <a:cubicBezTo>
                    <a:pt x="65162" y="12344"/>
                    <a:pt x="61595" y="8808"/>
                    <a:pt x="57427" y="6077"/>
                  </a:cubicBezTo>
                  <a:cubicBezTo>
                    <a:pt x="54223" y="3962"/>
                    <a:pt x="50687" y="2368"/>
                    <a:pt x="46993" y="1342"/>
                  </a:cubicBezTo>
                  <a:cubicBezTo>
                    <a:pt x="44610" y="679"/>
                    <a:pt x="42179" y="253"/>
                    <a:pt x="39716" y="95"/>
                  </a:cubicBezTo>
                  <a:cubicBezTo>
                    <a:pt x="38864" y="16"/>
                    <a:pt x="38201" y="32"/>
                    <a:pt x="37775" y="16"/>
                  </a:cubicBezTo>
                  <a:lnTo>
                    <a:pt x="37096" y="16"/>
                  </a:lnTo>
                  <a:cubicBezTo>
                    <a:pt x="37096" y="16"/>
                    <a:pt x="36970" y="0"/>
                    <a:pt x="367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6422450" y="1153275"/>
              <a:ext cx="59225" cy="192200"/>
            </a:xfrm>
            <a:custGeom>
              <a:avLst/>
              <a:gdLst/>
              <a:ahLst/>
              <a:cxnLst/>
              <a:rect l="l" t="t" r="r" b="b"/>
              <a:pathLst>
                <a:path w="2369" h="7688" extrusionOk="0">
                  <a:moveTo>
                    <a:pt x="2194" y="0"/>
                  </a:moveTo>
                  <a:lnTo>
                    <a:pt x="127" y="205"/>
                  </a:lnTo>
                  <a:cubicBezTo>
                    <a:pt x="127" y="205"/>
                    <a:pt x="158" y="647"/>
                    <a:pt x="221" y="1326"/>
                  </a:cubicBezTo>
                  <a:cubicBezTo>
                    <a:pt x="253" y="1673"/>
                    <a:pt x="253" y="2068"/>
                    <a:pt x="253" y="2478"/>
                  </a:cubicBezTo>
                  <a:cubicBezTo>
                    <a:pt x="253" y="2905"/>
                    <a:pt x="284" y="3362"/>
                    <a:pt x="253" y="3804"/>
                  </a:cubicBezTo>
                  <a:cubicBezTo>
                    <a:pt x="253" y="5020"/>
                    <a:pt x="158" y="6220"/>
                    <a:pt x="0" y="7419"/>
                  </a:cubicBezTo>
                  <a:lnTo>
                    <a:pt x="2052" y="7688"/>
                  </a:lnTo>
                  <a:cubicBezTo>
                    <a:pt x="2226" y="6409"/>
                    <a:pt x="2321" y="5130"/>
                    <a:pt x="2337" y="3852"/>
                  </a:cubicBezTo>
                  <a:cubicBezTo>
                    <a:pt x="2368" y="3362"/>
                    <a:pt x="2352" y="2873"/>
                    <a:pt x="2337" y="2431"/>
                  </a:cubicBezTo>
                  <a:cubicBezTo>
                    <a:pt x="2321" y="1989"/>
                    <a:pt x="2321" y="1563"/>
                    <a:pt x="2289" y="1200"/>
                  </a:cubicBezTo>
                  <a:cubicBezTo>
                    <a:pt x="2242" y="489"/>
                    <a:pt x="2194" y="0"/>
                    <a:pt x="219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6381400" y="927925"/>
              <a:ext cx="127100" cy="121975"/>
            </a:xfrm>
            <a:custGeom>
              <a:avLst/>
              <a:gdLst/>
              <a:ahLst/>
              <a:cxnLst/>
              <a:rect l="l" t="t" r="r" b="b"/>
              <a:pathLst>
                <a:path w="5084" h="4879" extrusionOk="0">
                  <a:moveTo>
                    <a:pt x="3915" y="1"/>
                  </a:moveTo>
                  <a:lnTo>
                    <a:pt x="1" y="1421"/>
                  </a:lnTo>
                  <a:cubicBezTo>
                    <a:pt x="1" y="1421"/>
                    <a:pt x="80" y="1627"/>
                    <a:pt x="190" y="1958"/>
                  </a:cubicBezTo>
                  <a:cubicBezTo>
                    <a:pt x="285" y="2274"/>
                    <a:pt x="443" y="2700"/>
                    <a:pt x="569" y="3142"/>
                  </a:cubicBezTo>
                  <a:cubicBezTo>
                    <a:pt x="695" y="3568"/>
                    <a:pt x="821" y="4010"/>
                    <a:pt x="916" y="4342"/>
                  </a:cubicBezTo>
                  <a:lnTo>
                    <a:pt x="1042" y="4878"/>
                  </a:lnTo>
                  <a:lnTo>
                    <a:pt x="5084" y="3915"/>
                  </a:lnTo>
                  <a:cubicBezTo>
                    <a:pt x="5084" y="3915"/>
                    <a:pt x="5036" y="3663"/>
                    <a:pt x="4926" y="3300"/>
                  </a:cubicBezTo>
                  <a:cubicBezTo>
                    <a:pt x="4831" y="2937"/>
                    <a:pt x="4689" y="2432"/>
                    <a:pt x="4547" y="1942"/>
                  </a:cubicBezTo>
                  <a:cubicBezTo>
                    <a:pt x="4421" y="1453"/>
                    <a:pt x="4231" y="964"/>
                    <a:pt x="4121" y="601"/>
                  </a:cubicBezTo>
                  <a:lnTo>
                    <a:pt x="391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6275250" y="733775"/>
              <a:ext cx="94350" cy="106575"/>
            </a:xfrm>
            <a:custGeom>
              <a:avLst/>
              <a:gdLst/>
              <a:ahLst/>
              <a:cxnLst/>
              <a:rect l="l" t="t" r="r" b="b"/>
              <a:pathLst>
                <a:path w="3774" h="4263" extrusionOk="0">
                  <a:moveTo>
                    <a:pt x="1674" y="0"/>
                  </a:moveTo>
                  <a:lnTo>
                    <a:pt x="0" y="1232"/>
                  </a:lnTo>
                  <a:lnTo>
                    <a:pt x="332" y="1689"/>
                  </a:lnTo>
                  <a:cubicBezTo>
                    <a:pt x="537" y="1958"/>
                    <a:pt x="790" y="2321"/>
                    <a:pt x="1026" y="2715"/>
                  </a:cubicBezTo>
                  <a:cubicBezTo>
                    <a:pt x="1532" y="3473"/>
                    <a:pt x="1974" y="4262"/>
                    <a:pt x="1974" y="4262"/>
                  </a:cubicBezTo>
                  <a:lnTo>
                    <a:pt x="3773" y="3236"/>
                  </a:lnTo>
                  <a:cubicBezTo>
                    <a:pt x="3773" y="3236"/>
                    <a:pt x="3315" y="2384"/>
                    <a:pt x="2779" y="1579"/>
                  </a:cubicBezTo>
                  <a:cubicBezTo>
                    <a:pt x="2526" y="1184"/>
                    <a:pt x="2242" y="790"/>
                    <a:pt x="2037" y="490"/>
                  </a:cubicBezTo>
                  <a:lnTo>
                    <a:pt x="16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5870350" y="553025"/>
              <a:ext cx="491350" cy="694975"/>
            </a:xfrm>
            <a:custGeom>
              <a:avLst/>
              <a:gdLst/>
              <a:ahLst/>
              <a:cxnLst/>
              <a:rect l="l" t="t" r="r" b="b"/>
              <a:pathLst>
                <a:path w="19654" h="27799" extrusionOk="0">
                  <a:moveTo>
                    <a:pt x="853" y="1"/>
                  </a:moveTo>
                  <a:lnTo>
                    <a:pt x="1" y="2226"/>
                  </a:lnTo>
                  <a:cubicBezTo>
                    <a:pt x="1" y="2226"/>
                    <a:pt x="932" y="2574"/>
                    <a:pt x="1832" y="3016"/>
                  </a:cubicBezTo>
                  <a:cubicBezTo>
                    <a:pt x="2290" y="3205"/>
                    <a:pt x="2716" y="3458"/>
                    <a:pt x="3063" y="3616"/>
                  </a:cubicBezTo>
                  <a:cubicBezTo>
                    <a:pt x="3221" y="3694"/>
                    <a:pt x="3347" y="3773"/>
                    <a:pt x="3458" y="3837"/>
                  </a:cubicBezTo>
                  <a:cubicBezTo>
                    <a:pt x="3505" y="3868"/>
                    <a:pt x="3552" y="3900"/>
                    <a:pt x="3600" y="3915"/>
                  </a:cubicBezTo>
                  <a:lnTo>
                    <a:pt x="3000" y="4957"/>
                  </a:lnTo>
                  <a:cubicBezTo>
                    <a:pt x="3000" y="4957"/>
                    <a:pt x="3158" y="5052"/>
                    <a:pt x="3395" y="5178"/>
                  </a:cubicBezTo>
                  <a:cubicBezTo>
                    <a:pt x="3647" y="5305"/>
                    <a:pt x="3931" y="5494"/>
                    <a:pt x="4231" y="5683"/>
                  </a:cubicBezTo>
                  <a:cubicBezTo>
                    <a:pt x="4531" y="5873"/>
                    <a:pt x="4831" y="6078"/>
                    <a:pt x="5052" y="6236"/>
                  </a:cubicBezTo>
                  <a:cubicBezTo>
                    <a:pt x="5273" y="6378"/>
                    <a:pt x="5415" y="6488"/>
                    <a:pt x="5415" y="6488"/>
                  </a:cubicBezTo>
                  <a:lnTo>
                    <a:pt x="6110" y="5526"/>
                  </a:lnTo>
                  <a:cubicBezTo>
                    <a:pt x="6110" y="5526"/>
                    <a:pt x="6299" y="5636"/>
                    <a:pt x="6567" y="5857"/>
                  </a:cubicBezTo>
                  <a:cubicBezTo>
                    <a:pt x="6836" y="6078"/>
                    <a:pt x="7199" y="6362"/>
                    <a:pt x="7562" y="6646"/>
                  </a:cubicBezTo>
                  <a:lnTo>
                    <a:pt x="8525" y="7483"/>
                  </a:lnTo>
                  <a:cubicBezTo>
                    <a:pt x="8777" y="7720"/>
                    <a:pt x="8951" y="7878"/>
                    <a:pt x="8951" y="7878"/>
                  </a:cubicBezTo>
                  <a:lnTo>
                    <a:pt x="8114" y="8730"/>
                  </a:lnTo>
                  <a:cubicBezTo>
                    <a:pt x="8114" y="8730"/>
                    <a:pt x="8588" y="9156"/>
                    <a:pt x="9219" y="9851"/>
                  </a:cubicBezTo>
                  <a:cubicBezTo>
                    <a:pt x="9551" y="10182"/>
                    <a:pt x="9930" y="10608"/>
                    <a:pt x="10293" y="11066"/>
                  </a:cubicBezTo>
                  <a:cubicBezTo>
                    <a:pt x="10656" y="11524"/>
                    <a:pt x="11035" y="12029"/>
                    <a:pt x="11398" y="12534"/>
                  </a:cubicBezTo>
                  <a:cubicBezTo>
                    <a:pt x="11777" y="13039"/>
                    <a:pt x="12092" y="13576"/>
                    <a:pt x="12408" y="14065"/>
                  </a:cubicBezTo>
                  <a:cubicBezTo>
                    <a:pt x="12708" y="14586"/>
                    <a:pt x="12992" y="15060"/>
                    <a:pt x="13197" y="15470"/>
                  </a:cubicBezTo>
                  <a:cubicBezTo>
                    <a:pt x="13418" y="15896"/>
                    <a:pt x="13592" y="16244"/>
                    <a:pt x="13702" y="16496"/>
                  </a:cubicBezTo>
                  <a:cubicBezTo>
                    <a:pt x="13813" y="16733"/>
                    <a:pt x="13876" y="16891"/>
                    <a:pt x="13876" y="16891"/>
                  </a:cubicBezTo>
                  <a:lnTo>
                    <a:pt x="14965" y="16402"/>
                  </a:lnTo>
                  <a:cubicBezTo>
                    <a:pt x="14965" y="16402"/>
                    <a:pt x="15455" y="17522"/>
                    <a:pt x="15865" y="18690"/>
                  </a:cubicBezTo>
                  <a:cubicBezTo>
                    <a:pt x="16260" y="19859"/>
                    <a:pt x="16544" y="21058"/>
                    <a:pt x="16544" y="21058"/>
                  </a:cubicBezTo>
                  <a:lnTo>
                    <a:pt x="15391" y="21342"/>
                  </a:lnTo>
                  <a:lnTo>
                    <a:pt x="15486" y="21753"/>
                  </a:lnTo>
                  <a:cubicBezTo>
                    <a:pt x="15549" y="22021"/>
                    <a:pt x="15628" y="22400"/>
                    <a:pt x="15707" y="22874"/>
                  </a:cubicBezTo>
                  <a:cubicBezTo>
                    <a:pt x="15897" y="23994"/>
                    <a:pt x="16023" y="25147"/>
                    <a:pt x="16070" y="26299"/>
                  </a:cubicBezTo>
                  <a:cubicBezTo>
                    <a:pt x="16086" y="26473"/>
                    <a:pt x="16086" y="26646"/>
                    <a:pt x="16086" y="26820"/>
                  </a:cubicBezTo>
                  <a:cubicBezTo>
                    <a:pt x="16102" y="27151"/>
                    <a:pt x="16102" y="27483"/>
                    <a:pt x="16086" y="27799"/>
                  </a:cubicBezTo>
                  <a:lnTo>
                    <a:pt x="19653" y="27799"/>
                  </a:lnTo>
                  <a:lnTo>
                    <a:pt x="19653" y="26820"/>
                  </a:lnTo>
                  <a:cubicBezTo>
                    <a:pt x="19653" y="26220"/>
                    <a:pt x="19622" y="25604"/>
                    <a:pt x="19559" y="25020"/>
                  </a:cubicBezTo>
                  <a:cubicBezTo>
                    <a:pt x="19480" y="23789"/>
                    <a:pt x="19306" y="22558"/>
                    <a:pt x="19054" y="21358"/>
                  </a:cubicBezTo>
                  <a:cubicBezTo>
                    <a:pt x="18801" y="20174"/>
                    <a:pt x="18485" y="19006"/>
                    <a:pt x="18106" y="17870"/>
                  </a:cubicBezTo>
                  <a:cubicBezTo>
                    <a:pt x="17728" y="16765"/>
                    <a:pt x="17286" y="15675"/>
                    <a:pt x="16780" y="14634"/>
                  </a:cubicBezTo>
                  <a:cubicBezTo>
                    <a:pt x="16291" y="13623"/>
                    <a:pt x="15739" y="12645"/>
                    <a:pt x="15155" y="11713"/>
                  </a:cubicBezTo>
                  <a:cubicBezTo>
                    <a:pt x="13134" y="8509"/>
                    <a:pt x="10498" y="5731"/>
                    <a:pt x="7420" y="3537"/>
                  </a:cubicBezTo>
                  <a:cubicBezTo>
                    <a:pt x="6804" y="3063"/>
                    <a:pt x="6189" y="2684"/>
                    <a:pt x="5620" y="2321"/>
                  </a:cubicBezTo>
                  <a:cubicBezTo>
                    <a:pt x="5036" y="1990"/>
                    <a:pt x="4531" y="1674"/>
                    <a:pt x="4026" y="1437"/>
                  </a:cubicBezTo>
                  <a:cubicBezTo>
                    <a:pt x="3047" y="916"/>
                    <a:pt x="2258" y="537"/>
                    <a:pt x="1706" y="332"/>
                  </a:cubicBezTo>
                  <a:cubicBezTo>
                    <a:pt x="1153" y="111"/>
                    <a:pt x="853" y="1"/>
                    <a:pt x="85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5352600" y="480425"/>
              <a:ext cx="1033950" cy="1510275"/>
            </a:xfrm>
            <a:custGeom>
              <a:avLst/>
              <a:gdLst/>
              <a:ahLst/>
              <a:cxnLst/>
              <a:rect l="l" t="t" r="r" b="b"/>
              <a:pathLst>
                <a:path w="41358" h="60411" extrusionOk="0">
                  <a:moveTo>
                    <a:pt x="11145" y="0"/>
                  </a:moveTo>
                  <a:lnTo>
                    <a:pt x="11161" y="379"/>
                  </a:lnTo>
                  <a:lnTo>
                    <a:pt x="11540" y="379"/>
                  </a:lnTo>
                  <a:cubicBezTo>
                    <a:pt x="11729" y="395"/>
                    <a:pt x="11997" y="411"/>
                    <a:pt x="12345" y="411"/>
                  </a:cubicBezTo>
                  <a:cubicBezTo>
                    <a:pt x="13450" y="442"/>
                    <a:pt x="14555" y="553"/>
                    <a:pt x="15659" y="711"/>
                  </a:cubicBezTo>
                  <a:cubicBezTo>
                    <a:pt x="17364" y="979"/>
                    <a:pt x="19053" y="1389"/>
                    <a:pt x="20679" y="1942"/>
                  </a:cubicBezTo>
                  <a:cubicBezTo>
                    <a:pt x="28209" y="4467"/>
                    <a:pt x="34428" y="9913"/>
                    <a:pt x="37932" y="17033"/>
                  </a:cubicBezTo>
                  <a:cubicBezTo>
                    <a:pt x="38627" y="18437"/>
                    <a:pt x="39195" y="19890"/>
                    <a:pt x="39669" y="21373"/>
                  </a:cubicBezTo>
                  <a:cubicBezTo>
                    <a:pt x="40142" y="22905"/>
                    <a:pt x="40490" y="24467"/>
                    <a:pt x="40711" y="26062"/>
                  </a:cubicBezTo>
                  <a:cubicBezTo>
                    <a:pt x="40884" y="27277"/>
                    <a:pt x="40979" y="28493"/>
                    <a:pt x="40995" y="29708"/>
                  </a:cubicBezTo>
                  <a:lnTo>
                    <a:pt x="40995" y="30703"/>
                  </a:lnTo>
                  <a:lnTo>
                    <a:pt x="40995" y="30924"/>
                  </a:lnTo>
                  <a:cubicBezTo>
                    <a:pt x="40947" y="32565"/>
                    <a:pt x="40774" y="34191"/>
                    <a:pt x="40458" y="35801"/>
                  </a:cubicBezTo>
                  <a:cubicBezTo>
                    <a:pt x="40142" y="37411"/>
                    <a:pt x="39700" y="38990"/>
                    <a:pt x="39148" y="40537"/>
                  </a:cubicBezTo>
                  <a:cubicBezTo>
                    <a:pt x="38580" y="42068"/>
                    <a:pt x="37885" y="43536"/>
                    <a:pt x="37080" y="44941"/>
                  </a:cubicBezTo>
                  <a:cubicBezTo>
                    <a:pt x="34034" y="50308"/>
                    <a:pt x="29408" y="54602"/>
                    <a:pt x="23820" y="57222"/>
                  </a:cubicBezTo>
                  <a:cubicBezTo>
                    <a:pt x="22573" y="57790"/>
                    <a:pt x="21295" y="58295"/>
                    <a:pt x="19985" y="58706"/>
                  </a:cubicBezTo>
                  <a:cubicBezTo>
                    <a:pt x="19353" y="58879"/>
                    <a:pt x="18738" y="59085"/>
                    <a:pt x="18106" y="59211"/>
                  </a:cubicBezTo>
                  <a:cubicBezTo>
                    <a:pt x="17791" y="59290"/>
                    <a:pt x="17475" y="59369"/>
                    <a:pt x="17175" y="59432"/>
                  </a:cubicBezTo>
                  <a:cubicBezTo>
                    <a:pt x="16859" y="59495"/>
                    <a:pt x="16559" y="59542"/>
                    <a:pt x="16259" y="59590"/>
                  </a:cubicBezTo>
                  <a:cubicBezTo>
                    <a:pt x="14697" y="59874"/>
                    <a:pt x="13102" y="60016"/>
                    <a:pt x="11524" y="60032"/>
                  </a:cubicBezTo>
                  <a:lnTo>
                    <a:pt x="10766" y="60032"/>
                  </a:lnTo>
                  <a:cubicBezTo>
                    <a:pt x="8635" y="60016"/>
                    <a:pt x="6520" y="59763"/>
                    <a:pt x="4452" y="59274"/>
                  </a:cubicBezTo>
                  <a:cubicBezTo>
                    <a:pt x="3363" y="59037"/>
                    <a:pt x="2305" y="58722"/>
                    <a:pt x="1248" y="58358"/>
                  </a:cubicBezTo>
                  <a:cubicBezTo>
                    <a:pt x="885" y="58232"/>
                    <a:pt x="616" y="58122"/>
                    <a:pt x="427" y="58043"/>
                  </a:cubicBezTo>
                  <a:lnTo>
                    <a:pt x="143" y="57932"/>
                  </a:lnTo>
                  <a:lnTo>
                    <a:pt x="1" y="58295"/>
                  </a:lnTo>
                  <a:cubicBezTo>
                    <a:pt x="1" y="58295"/>
                    <a:pt x="111" y="58327"/>
                    <a:pt x="285" y="58406"/>
                  </a:cubicBezTo>
                  <a:cubicBezTo>
                    <a:pt x="474" y="58469"/>
                    <a:pt x="758" y="58595"/>
                    <a:pt x="1121" y="58706"/>
                  </a:cubicBezTo>
                  <a:cubicBezTo>
                    <a:pt x="2195" y="59085"/>
                    <a:pt x="3268" y="59400"/>
                    <a:pt x="4373" y="59653"/>
                  </a:cubicBezTo>
                  <a:cubicBezTo>
                    <a:pt x="6472" y="60142"/>
                    <a:pt x="8619" y="60395"/>
                    <a:pt x="10766" y="60411"/>
                  </a:cubicBezTo>
                  <a:lnTo>
                    <a:pt x="11524" y="60411"/>
                  </a:lnTo>
                  <a:cubicBezTo>
                    <a:pt x="13134" y="60395"/>
                    <a:pt x="14744" y="60253"/>
                    <a:pt x="16322" y="59969"/>
                  </a:cubicBezTo>
                  <a:lnTo>
                    <a:pt x="17254" y="59795"/>
                  </a:lnTo>
                  <a:cubicBezTo>
                    <a:pt x="17570" y="59732"/>
                    <a:pt x="17869" y="59653"/>
                    <a:pt x="18201" y="59590"/>
                  </a:cubicBezTo>
                  <a:cubicBezTo>
                    <a:pt x="18817" y="59448"/>
                    <a:pt x="19448" y="59242"/>
                    <a:pt x="20111" y="59069"/>
                  </a:cubicBezTo>
                  <a:cubicBezTo>
                    <a:pt x="21437" y="58658"/>
                    <a:pt x="22731" y="58153"/>
                    <a:pt x="23978" y="57553"/>
                  </a:cubicBezTo>
                  <a:cubicBezTo>
                    <a:pt x="31176" y="54191"/>
                    <a:pt x="36749" y="48114"/>
                    <a:pt x="39511" y="40663"/>
                  </a:cubicBezTo>
                  <a:cubicBezTo>
                    <a:pt x="40063" y="39100"/>
                    <a:pt x="40505" y="37506"/>
                    <a:pt x="40821" y="35880"/>
                  </a:cubicBezTo>
                  <a:cubicBezTo>
                    <a:pt x="41137" y="34239"/>
                    <a:pt x="41311" y="32581"/>
                    <a:pt x="41358" y="30924"/>
                  </a:cubicBezTo>
                  <a:cubicBezTo>
                    <a:pt x="41358" y="30845"/>
                    <a:pt x="41358" y="30766"/>
                    <a:pt x="41358" y="30703"/>
                  </a:cubicBezTo>
                  <a:lnTo>
                    <a:pt x="41358" y="29708"/>
                  </a:lnTo>
                  <a:cubicBezTo>
                    <a:pt x="41342" y="28477"/>
                    <a:pt x="41247" y="27230"/>
                    <a:pt x="41074" y="26014"/>
                  </a:cubicBezTo>
                  <a:cubicBezTo>
                    <a:pt x="40853" y="24404"/>
                    <a:pt x="40490" y="22810"/>
                    <a:pt x="40016" y="21263"/>
                  </a:cubicBezTo>
                  <a:cubicBezTo>
                    <a:pt x="39543" y="19748"/>
                    <a:pt x="38959" y="18280"/>
                    <a:pt x="38264" y="16859"/>
                  </a:cubicBezTo>
                  <a:cubicBezTo>
                    <a:pt x="35738" y="11729"/>
                    <a:pt x="31808" y="7435"/>
                    <a:pt x="26946" y="4452"/>
                  </a:cubicBezTo>
                  <a:cubicBezTo>
                    <a:pt x="25004" y="3252"/>
                    <a:pt x="22936" y="2289"/>
                    <a:pt x="20790" y="1563"/>
                  </a:cubicBezTo>
                  <a:cubicBezTo>
                    <a:pt x="19132" y="1010"/>
                    <a:pt x="17427" y="600"/>
                    <a:pt x="15707" y="332"/>
                  </a:cubicBezTo>
                  <a:cubicBezTo>
                    <a:pt x="14586" y="158"/>
                    <a:pt x="13465" y="63"/>
                    <a:pt x="12345" y="16"/>
                  </a:cubicBezTo>
                  <a:cubicBezTo>
                    <a:pt x="11997" y="16"/>
                    <a:pt x="11729" y="0"/>
                    <a:pt x="1152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904300" y="508050"/>
              <a:ext cx="726925" cy="1448725"/>
            </a:xfrm>
            <a:custGeom>
              <a:avLst/>
              <a:gdLst/>
              <a:ahLst/>
              <a:cxnLst/>
              <a:rect l="l" t="t" r="r" b="b"/>
              <a:pathLst>
                <a:path w="29077" h="57949" extrusionOk="0">
                  <a:moveTo>
                    <a:pt x="28698" y="0"/>
                  </a:moveTo>
                  <a:cubicBezTo>
                    <a:pt x="28556" y="16"/>
                    <a:pt x="28351" y="16"/>
                    <a:pt x="28098" y="16"/>
                  </a:cubicBezTo>
                  <a:cubicBezTo>
                    <a:pt x="28019" y="24"/>
                    <a:pt x="27936" y="24"/>
                    <a:pt x="27850" y="24"/>
                  </a:cubicBezTo>
                  <a:cubicBezTo>
                    <a:pt x="27763" y="24"/>
                    <a:pt x="27672" y="24"/>
                    <a:pt x="27577" y="32"/>
                  </a:cubicBezTo>
                  <a:cubicBezTo>
                    <a:pt x="27372" y="48"/>
                    <a:pt x="27167" y="63"/>
                    <a:pt x="26930" y="79"/>
                  </a:cubicBezTo>
                  <a:cubicBezTo>
                    <a:pt x="26693" y="111"/>
                    <a:pt x="26441" y="111"/>
                    <a:pt x="26172" y="142"/>
                  </a:cubicBezTo>
                  <a:cubicBezTo>
                    <a:pt x="25920" y="174"/>
                    <a:pt x="25636" y="205"/>
                    <a:pt x="25336" y="253"/>
                  </a:cubicBezTo>
                  <a:cubicBezTo>
                    <a:pt x="23915" y="426"/>
                    <a:pt x="22494" y="710"/>
                    <a:pt x="21121" y="1121"/>
                  </a:cubicBezTo>
                  <a:cubicBezTo>
                    <a:pt x="17191" y="2226"/>
                    <a:pt x="13528" y="4167"/>
                    <a:pt x="10403" y="6788"/>
                  </a:cubicBezTo>
                  <a:cubicBezTo>
                    <a:pt x="8509" y="8366"/>
                    <a:pt x="6836" y="10182"/>
                    <a:pt x="5399" y="12202"/>
                  </a:cubicBezTo>
                  <a:cubicBezTo>
                    <a:pt x="3868" y="14349"/>
                    <a:pt x="2621" y="16685"/>
                    <a:pt x="1721" y="19164"/>
                  </a:cubicBezTo>
                  <a:cubicBezTo>
                    <a:pt x="1263" y="20442"/>
                    <a:pt x="900" y="21752"/>
                    <a:pt x="616" y="23078"/>
                  </a:cubicBezTo>
                  <a:cubicBezTo>
                    <a:pt x="348" y="24420"/>
                    <a:pt x="158" y="25762"/>
                    <a:pt x="64" y="27135"/>
                  </a:cubicBezTo>
                  <a:cubicBezTo>
                    <a:pt x="32" y="27467"/>
                    <a:pt x="16" y="27814"/>
                    <a:pt x="16" y="28161"/>
                  </a:cubicBezTo>
                  <a:lnTo>
                    <a:pt x="16" y="28635"/>
                  </a:lnTo>
                  <a:lnTo>
                    <a:pt x="0" y="29171"/>
                  </a:lnTo>
                  <a:cubicBezTo>
                    <a:pt x="16" y="29329"/>
                    <a:pt x="16" y="29471"/>
                    <a:pt x="16" y="29613"/>
                  </a:cubicBezTo>
                  <a:cubicBezTo>
                    <a:pt x="16" y="30150"/>
                    <a:pt x="32" y="30687"/>
                    <a:pt x="79" y="31223"/>
                  </a:cubicBezTo>
                  <a:cubicBezTo>
                    <a:pt x="174" y="32565"/>
                    <a:pt x="364" y="33907"/>
                    <a:pt x="648" y="35233"/>
                  </a:cubicBezTo>
                  <a:cubicBezTo>
                    <a:pt x="932" y="36543"/>
                    <a:pt x="1295" y="37822"/>
                    <a:pt x="1753" y="39085"/>
                  </a:cubicBezTo>
                  <a:cubicBezTo>
                    <a:pt x="2195" y="40300"/>
                    <a:pt x="2731" y="41484"/>
                    <a:pt x="3331" y="42636"/>
                  </a:cubicBezTo>
                  <a:cubicBezTo>
                    <a:pt x="4484" y="44815"/>
                    <a:pt x="5888" y="46851"/>
                    <a:pt x="7546" y="48682"/>
                  </a:cubicBezTo>
                  <a:cubicBezTo>
                    <a:pt x="9045" y="50308"/>
                    <a:pt x="10703" y="51760"/>
                    <a:pt x="12518" y="53023"/>
                  </a:cubicBezTo>
                  <a:cubicBezTo>
                    <a:pt x="15233" y="54917"/>
                    <a:pt x="18264" y="56322"/>
                    <a:pt x="21453" y="57190"/>
                  </a:cubicBezTo>
                  <a:cubicBezTo>
                    <a:pt x="22352" y="57443"/>
                    <a:pt x="23252" y="57632"/>
                    <a:pt x="24152" y="57790"/>
                  </a:cubicBezTo>
                  <a:cubicBezTo>
                    <a:pt x="24483" y="57838"/>
                    <a:pt x="24720" y="57885"/>
                    <a:pt x="24894" y="57901"/>
                  </a:cubicBezTo>
                  <a:lnTo>
                    <a:pt x="25131" y="57948"/>
                  </a:lnTo>
                  <a:lnTo>
                    <a:pt x="25257" y="57111"/>
                  </a:lnTo>
                  <a:cubicBezTo>
                    <a:pt x="25257" y="57111"/>
                    <a:pt x="25162" y="57096"/>
                    <a:pt x="25004" y="57080"/>
                  </a:cubicBezTo>
                  <a:cubicBezTo>
                    <a:pt x="24846" y="57064"/>
                    <a:pt x="24610" y="57017"/>
                    <a:pt x="24310" y="56969"/>
                  </a:cubicBezTo>
                  <a:cubicBezTo>
                    <a:pt x="23694" y="56859"/>
                    <a:pt x="22794" y="56685"/>
                    <a:pt x="21674" y="56385"/>
                  </a:cubicBezTo>
                  <a:cubicBezTo>
                    <a:pt x="21216" y="56259"/>
                    <a:pt x="20727" y="56101"/>
                    <a:pt x="20206" y="55928"/>
                  </a:cubicBezTo>
                  <a:cubicBezTo>
                    <a:pt x="19432" y="55675"/>
                    <a:pt x="18611" y="55375"/>
                    <a:pt x="17743" y="54996"/>
                  </a:cubicBezTo>
                  <a:cubicBezTo>
                    <a:pt x="16733" y="54538"/>
                    <a:pt x="15738" y="54033"/>
                    <a:pt x="14775" y="53481"/>
                  </a:cubicBezTo>
                  <a:cubicBezTo>
                    <a:pt x="14191" y="53118"/>
                    <a:pt x="13576" y="52755"/>
                    <a:pt x="12992" y="52328"/>
                  </a:cubicBezTo>
                  <a:cubicBezTo>
                    <a:pt x="12850" y="52234"/>
                    <a:pt x="12723" y="52139"/>
                    <a:pt x="12581" y="52044"/>
                  </a:cubicBezTo>
                  <a:cubicBezTo>
                    <a:pt x="10971" y="50876"/>
                    <a:pt x="9503" y="49550"/>
                    <a:pt x="8161" y="48098"/>
                  </a:cubicBezTo>
                  <a:cubicBezTo>
                    <a:pt x="7167" y="46993"/>
                    <a:pt x="6267" y="45809"/>
                    <a:pt x="5446" y="44562"/>
                  </a:cubicBezTo>
                  <a:cubicBezTo>
                    <a:pt x="4957" y="43820"/>
                    <a:pt x="4499" y="43047"/>
                    <a:pt x="4057" y="42226"/>
                  </a:cubicBezTo>
                  <a:cubicBezTo>
                    <a:pt x="3473" y="41105"/>
                    <a:pt x="2968" y="39953"/>
                    <a:pt x="2526" y="38769"/>
                  </a:cubicBezTo>
                  <a:cubicBezTo>
                    <a:pt x="2084" y="37553"/>
                    <a:pt x="1721" y="36306"/>
                    <a:pt x="1453" y="35044"/>
                  </a:cubicBezTo>
                  <a:cubicBezTo>
                    <a:pt x="1184" y="33749"/>
                    <a:pt x="995" y="32439"/>
                    <a:pt x="900" y="31129"/>
                  </a:cubicBezTo>
                  <a:cubicBezTo>
                    <a:pt x="853" y="30624"/>
                    <a:pt x="837" y="30103"/>
                    <a:pt x="837" y="29582"/>
                  </a:cubicBezTo>
                  <a:cubicBezTo>
                    <a:pt x="821" y="29440"/>
                    <a:pt x="821" y="29298"/>
                    <a:pt x="821" y="29156"/>
                  </a:cubicBezTo>
                  <a:lnTo>
                    <a:pt x="837" y="28603"/>
                  </a:lnTo>
                  <a:lnTo>
                    <a:pt x="837" y="28161"/>
                  </a:lnTo>
                  <a:cubicBezTo>
                    <a:pt x="853" y="27830"/>
                    <a:pt x="869" y="27498"/>
                    <a:pt x="884" y="27167"/>
                  </a:cubicBezTo>
                  <a:cubicBezTo>
                    <a:pt x="979" y="25841"/>
                    <a:pt x="1153" y="24515"/>
                    <a:pt x="1437" y="23220"/>
                  </a:cubicBezTo>
                  <a:cubicBezTo>
                    <a:pt x="1705" y="21942"/>
                    <a:pt x="2068" y="20663"/>
                    <a:pt x="2510" y="19432"/>
                  </a:cubicBezTo>
                  <a:cubicBezTo>
                    <a:pt x="3047" y="17948"/>
                    <a:pt x="3710" y="16527"/>
                    <a:pt x="4484" y="15154"/>
                  </a:cubicBezTo>
                  <a:cubicBezTo>
                    <a:pt x="4973" y="14302"/>
                    <a:pt x="5510" y="13465"/>
                    <a:pt x="6078" y="12660"/>
                  </a:cubicBezTo>
                  <a:cubicBezTo>
                    <a:pt x="8730" y="8950"/>
                    <a:pt x="12234" y="5935"/>
                    <a:pt x="16291" y="3868"/>
                  </a:cubicBezTo>
                  <a:cubicBezTo>
                    <a:pt x="17917" y="3063"/>
                    <a:pt x="19606" y="2400"/>
                    <a:pt x="21342" y="1894"/>
                  </a:cubicBezTo>
                  <a:cubicBezTo>
                    <a:pt x="22195" y="1658"/>
                    <a:pt x="23000" y="1468"/>
                    <a:pt x="23742" y="1342"/>
                  </a:cubicBezTo>
                  <a:cubicBezTo>
                    <a:pt x="24357" y="1216"/>
                    <a:pt x="24925" y="1121"/>
                    <a:pt x="25446" y="1058"/>
                  </a:cubicBezTo>
                  <a:cubicBezTo>
                    <a:pt x="25730" y="1026"/>
                    <a:pt x="25999" y="979"/>
                    <a:pt x="26267" y="963"/>
                  </a:cubicBezTo>
                  <a:cubicBezTo>
                    <a:pt x="26520" y="947"/>
                    <a:pt x="26756" y="916"/>
                    <a:pt x="26993" y="916"/>
                  </a:cubicBezTo>
                  <a:cubicBezTo>
                    <a:pt x="27214" y="900"/>
                    <a:pt x="27419" y="853"/>
                    <a:pt x="27609" y="853"/>
                  </a:cubicBezTo>
                  <a:lnTo>
                    <a:pt x="28130" y="853"/>
                  </a:lnTo>
                  <a:cubicBezTo>
                    <a:pt x="28367" y="837"/>
                    <a:pt x="28556" y="837"/>
                    <a:pt x="28698" y="837"/>
                  </a:cubicBezTo>
                  <a:lnTo>
                    <a:pt x="29077" y="837"/>
                  </a:lnTo>
                  <a:lnTo>
                    <a:pt x="29077"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5974150" y="777575"/>
              <a:ext cx="88425" cy="89600"/>
            </a:xfrm>
            <a:custGeom>
              <a:avLst/>
              <a:gdLst/>
              <a:ahLst/>
              <a:cxnLst/>
              <a:rect l="l" t="t" r="r" b="b"/>
              <a:pathLst>
                <a:path w="3537" h="3584" extrusionOk="0">
                  <a:moveTo>
                    <a:pt x="1973" y="1"/>
                  </a:moveTo>
                  <a:lnTo>
                    <a:pt x="0" y="2289"/>
                  </a:lnTo>
                  <a:lnTo>
                    <a:pt x="221" y="2495"/>
                  </a:lnTo>
                  <a:cubicBezTo>
                    <a:pt x="363" y="2605"/>
                    <a:pt x="537" y="2763"/>
                    <a:pt x="711" y="2921"/>
                  </a:cubicBezTo>
                  <a:lnTo>
                    <a:pt x="1168" y="3363"/>
                  </a:lnTo>
                  <a:cubicBezTo>
                    <a:pt x="1295" y="3489"/>
                    <a:pt x="1374" y="3584"/>
                    <a:pt x="1374" y="3584"/>
                  </a:cubicBezTo>
                  <a:lnTo>
                    <a:pt x="3536" y="1453"/>
                  </a:lnTo>
                  <a:cubicBezTo>
                    <a:pt x="3536" y="1453"/>
                    <a:pt x="3441" y="1358"/>
                    <a:pt x="3315" y="1216"/>
                  </a:cubicBezTo>
                  <a:cubicBezTo>
                    <a:pt x="3173" y="1074"/>
                    <a:pt x="2968" y="900"/>
                    <a:pt x="2778" y="711"/>
                  </a:cubicBezTo>
                  <a:cubicBezTo>
                    <a:pt x="2589" y="521"/>
                    <a:pt x="2384" y="348"/>
                    <a:pt x="2226" y="206"/>
                  </a:cubicBez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6092150" y="941750"/>
              <a:ext cx="90000" cy="78950"/>
            </a:xfrm>
            <a:custGeom>
              <a:avLst/>
              <a:gdLst/>
              <a:ahLst/>
              <a:cxnLst/>
              <a:rect l="l" t="t" r="r" b="b"/>
              <a:pathLst>
                <a:path w="3600" h="3158" extrusionOk="0">
                  <a:moveTo>
                    <a:pt x="2636" y="0"/>
                  </a:moveTo>
                  <a:lnTo>
                    <a:pt x="0" y="1484"/>
                  </a:lnTo>
                  <a:lnTo>
                    <a:pt x="142" y="1737"/>
                  </a:lnTo>
                  <a:lnTo>
                    <a:pt x="426" y="2305"/>
                  </a:lnTo>
                  <a:cubicBezTo>
                    <a:pt x="537" y="2494"/>
                    <a:pt x="631" y="2684"/>
                    <a:pt x="710" y="2889"/>
                  </a:cubicBezTo>
                  <a:lnTo>
                    <a:pt x="837" y="3157"/>
                  </a:lnTo>
                  <a:lnTo>
                    <a:pt x="3599" y="1910"/>
                  </a:lnTo>
                  <a:cubicBezTo>
                    <a:pt x="3599" y="1910"/>
                    <a:pt x="3536" y="1800"/>
                    <a:pt x="3457" y="1610"/>
                  </a:cubicBezTo>
                  <a:cubicBezTo>
                    <a:pt x="3378" y="1421"/>
                    <a:pt x="3268" y="1184"/>
                    <a:pt x="3141" y="947"/>
                  </a:cubicBezTo>
                  <a:lnTo>
                    <a:pt x="2810" y="300"/>
                  </a:lnTo>
                  <a:cubicBezTo>
                    <a:pt x="2715" y="126"/>
                    <a:pt x="2636" y="0"/>
                    <a:pt x="263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6152525" y="1142600"/>
              <a:ext cx="80525" cy="58050"/>
            </a:xfrm>
            <a:custGeom>
              <a:avLst/>
              <a:gdLst/>
              <a:ahLst/>
              <a:cxnLst/>
              <a:rect l="l" t="t" r="r" b="b"/>
              <a:pathLst>
                <a:path w="3221" h="2322" extrusionOk="0">
                  <a:moveTo>
                    <a:pt x="2999" y="1"/>
                  </a:moveTo>
                  <a:lnTo>
                    <a:pt x="0" y="459"/>
                  </a:lnTo>
                  <a:cubicBezTo>
                    <a:pt x="0" y="459"/>
                    <a:pt x="16" y="569"/>
                    <a:pt x="32" y="743"/>
                  </a:cubicBezTo>
                  <a:cubicBezTo>
                    <a:pt x="63" y="916"/>
                    <a:pt x="79" y="1153"/>
                    <a:pt x="111" y="1390"/>
                  </a:cubicBezTo>
                  <a:cubicBezTo>
                    <a:pt x="158" y="1611"/>
                    <a:pt x="158" y="1848"/>
                    <a:pt x="174" y="2021"/>
                  </a:cubicBezTo>
                  <a:cubicBezTo>
                    <a:pt x="190" y="2195"/>
                    <a:pt x="190" y="2321"/>
                    <a:pt x="190" y="2321"/>
                  </a:cubicBezTo>
                  <a:lnTo>
                    <a:pt x="3220" y="2116"/>
                  </a:lnTo>
                  <a:cubicBezTo>
                    <a:pt x="3220" y="2116"/>
                    <a:pt x="3220" y="1990"/>
                    <a:pt x="3205" y="1785"/>
                  </a:cubicBezTo>
                  <a:cubicBezTo>
                    <a:pt x="3173" y="1595"/>
                    <a:pt x="3173" y="1327"/>
                    <a:pt x="3126" y="1059"/>
                  </a:cubicBezTo>
                  <a:cubicBezTo>
                    <a:pt x="3094" y="790"/>
                    <a:pt x="3063" y="522"/>
                    <a:pt x="3047" y="332"/>
                  </a:cubicBezTo>
                  <a:cubicBezTo>
                    <a:pt x="3015" y="127"/>
                    <a:pt x="2999" y="1"/>
                    <a:pt x="299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6155275" y="1247200"/>
              <a:ext cx="78175" cy="55250"/>
            </a:xfrm>
            <a:custGeom>
              <a:avLst/>
              <a:gdLst/>
              <a:ahLst/>
              <a:cxnLst/>
              <a:rect l="l" t="t" r="r" b="b"/>
              <a:pathLst>
                <a:path w="3127" h="2210" extrusionOk="0">
                  <a:moveTo>
                    <a:pt x="95" y="0"/>
                  </a:moveTo>
                  <a:lnTo>
                    <a:pt x="95" y="300"/>
                  </a:lnTo>
                  <a:cubicBezTo>
                    <a:pt x="95" y="474"/>
                    <a:pt x="80" y="710"/>
                    <a:pt x="64" y="947"/>
                  </a:cubicBezTo>
                  <a:cubicBezTo>
                    <a:pt x="48" y="1184"/>
                    <a:pt x="32" y="1405"/>
                    <a:pt x="17" y="1579"/>
                  </a:cubicBezTo>
                  <a:cubicBezTo>
                    <a:pt x="17" y="1673"/>
                    <a:pt x="1" y="1736"/>
                    <a:pt x="1" y="1800"/>
                  </a:cubicBezTo>
                  <a:lnTo>
                    <a:pt x="1" y="1878"/>
                  </a:lnTo>
                  <a:lnTo>
                    <a:pt x="3000" y="2210"/>
                  </a:lnTo>
                  <a:lnTo>
                    <a:pt x="3016" y="2115"/>
                  </a:lnTo>
                  <a:cubicBezTo>
                    <a:pt x="3031" y="2052"/>
                    <a:pt x="3047" y="1973"/>
                    <a:pt x="3047" y="1878"/>
                  </a:cubicBezTo>
                  <a:cubicBezTo>
                    <a:pt x="3047" y="1673"/>
                    <a:pt x="3063" y="1405"/>
                    <a:pt x="3095" y="1137"/>
                  </a:cubicBezTo>
                  <a:cubicBezTo>
                    <a:pt x="3126" y="868"/>
                    <a:pt x="3126" y="600"/>
                    <a:pt x="3126" y="410"/>
                  </a:cubicBezTo>
                  <a:lnTo>
                    <a:pt x="3126" y="79"/>
                  </a:lnTo>
                  <a:lnTo>
                    <a:pt x="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6137125" y="1340325"/>
              <a:ext cx="85650" cy="66325"/>
            </a:xfrm>
            <a:custGeom>
              <a:avLst/>
              <a:gdLst/>
              <a:ahLst/>
              <a:cxnLst/>
              <a:rect l="l" t="t" r="r" b="b"/>
              <a:pathLst>
                <a:path w="3426" h="2653" extrusionOk="0">
                  <a:moveTo>
                    <a:pt x="443" y="0"/>
                  </a:moveTo>
                  <a:cubicBezTo>
                    <a:pt x="443" y="0"/>
                    <a:pt x="427" y="111"/>
                    <a:pt x="395" y="285"/>
                  </a:cubicBezTo>
                  <a:cubicBezTo>
                    <a:pt x="348" y="442"/>
                    <a:pt x="285" y="679"/>
                    <a:pt x="237" y="900"/>
                  </a:cubicBezTo>
                  <a:cubicBezTo>
                    <a:pt x="206" y="1121"/>
                    <a:pt x="127" y="1358"/>
                    <a:pt x="80" y="1516"/>
                  </a:cubicBezTo>
                  <a:lnTo>
                    <a:pt x="1" y="1800"/>
                  </a:lnTo>
                  <a:lnTo>
                    <a:pt x="2905" y="2652"/>
                  </a:lnTo>
                  <a:cubicBezTo>
                    <a:pt x="2905" y="2652"/>
                    <a:pt x="2937" y="2526"/>
                    <a:pt x="2984" y="2337"/>
                  </a:cubicBezTo>
                  <a:cubicBezTo>
                    <a:pt x="3047" y="2131"/>
                    <a:pt x="3126" y="1879"/>
                    <a:pt x="3189" y="1626"/>
                  </a:cubicBezTo>
                  <a:cubicBezTo>
                    <a:pt x="3252" y="1358"/>
                    <a:pt x="3300" y="1105"/>
                    <a:pt x="3347" y="916"/>
                  </a:cubicBezTo>
                  <a:cubicBezTo>
                    <a:pt x="3394" y="711"/>
                    <a:pt x="3426" y="584"/>
                    <a:pt x="3426" y="584"/>
                  </a:cubicBezTo>
                  <a:lnTo>
                    <a:pt x="44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5132800" y="853750"/>
              <a:ext cx="90375" cy="85650"/>
            </a:xfrm>
            <a:custGeom>
              <a:avLst/>
              <a:gdLst/>
              <a:ahLst/>
              <a:cxnLst/>
              <a:rect l="l" t="t" r="r" b="b"/>
              <a:pathLst>
                <a:path w="3615" h="3426" extrusionOk="0">
                  <a:moveTo>
                    <a:pt x="1279" y="0"/>
                  </a:moveTo>
                  <a:lnTo>
                    <a:pt x="616" y="837"/>
                  </a:lnTo>
                  <a:lnTo>
                    <a:pt x="0" y="1705"/>
                  </a:lnTo>
                  <a:lnTo>
                    <a:pt x="2494" y="3425"/>
                  </a:lnTo>
                  <a:cubicBezTo>
                    <a:pt x="2494" y="3425"/>
                    <a:pt x="2747" y="3031"/>
                    <a:pt x="3047" y="2652"/>
                  </a:cubicBezTo>
                  <a:cubicBezTo>
                    <a:pt x="3331" y="2289"/>
                    <a:pt x="3615" y="1926"/>
                    <a:pt x="3615" y="1926"/>
                  </a:cubicBezTo>
                  <a:lnTo>
                    <a:pt x="127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5200275" y="777575"/>
              <a:ext cx="88425" cy="89600"/>
            </a:xfrm>
            <a:custGeom>
              <a:avLst/>
              <a:gdLst/>
              <a:ahLst/>
              <a:cxnLst/>
              <a:rect l="l" t="t" r="r" b="b"/>
              <a:pathLst>
                <a:path w="3537" h="3584" extrusionOk="0">
                  <a:moveTo>
                    <a:pt x="1563" y="1"/>
                  </a:moveTo>
                  <a:cubicBezTo>
                    <a:pt x="1563" y="1"/>
                    <a:pt x="1468" y="95"/>
                    <a:pt x="1311" y="222"/>
                  </a:cubicBezTo>
                  <a:cubicBezTo>
                    <a:pt x="1169" y="348"/>
                    <a:pt x="963" y="521"/>
                    <a:pt x="774" y="711"/>
                  </a:cubicBezTo>
                  <a:lnTo>
                    <a:pt x="237" y="1232"/>
                  </a:lnTo>
                  <a:cubicBezTo>
                    <a:pt x="95" y="1358"/>
                    <a:pt x="0" y="1469"/>
                    <a:pt x="0" y="1469"/>
                  </a:cubicBezTo>
                  <a:lnTo>
                    <a:pt x="2179" y="3584"/>
                  </a:lnTo>
                  <a:cubicBezTo>
                    <a:pt x="2179" y="3584"/>
                    <a:pt x="2242" y="3489"/>
                    <a:pt x="2368" y="3379"/>
                  </a:cubicBezTo>
                  <a:lnTo>
                    <a:pt x="2842" y="2937"/>
                  </a:lnTo>
                  <a:cubicBezTo>
                    <a:pt x="3000" y="2763"/>
                    <a:pt x="3173" y="2605"/>
                    <a:pt x="3315" y="2495"/>
                  </a:cubicBezTo>
                  <a:lnTo>
                    <a:pt x="3536" y="2305"/>
                  </a:lnTo>
                  <a:lnTo>
                    <a:pt x="15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5123325" y="727450"/>
              <a:ext cx="1016200" cy="1016600"/>
            </a:xfrm>
            <a:custGeom>
              <a:avLst/>
              <a:gdLst/>
              <a:ahLst/>
              <a:cxnLst/>
              <a:rect l="l" t="t" r="r" b="b"/>
              <a:pathLst>
                <a:path w="40648" h="40664" extrusionOk="0">
                  <a:moveTo>
                    <a:pt x="19953" y="1"/>
                  </a:moveTo>
                  <a:cubicBezTo>
                    <a:pt x="19716" y="17"/>
                    <a:pt x="19353" y="1"/>
                    <a:pt x="18895" y="48"/>
                  </a:cubicBezTo>
                  <a:cubicBezTo>
                    <a:pt x="17538" y="127"/>
                    <a:pt x="16212" y="364"/>
                    <a:pt x="14902" y="727"/>
                  </a:cubicBezTo>
                  <a:cubicBezTo>
                    <a:pt x="12881" y="1279"/>
                    <a:pt x="10955" y="2163"/>
                    <a:pt x="9203" y="3316"/>
                  </a:cubicBezTo>
                  <a:cubicBezTo>
                    <a:pt x="6914" y="4815"/>
                    <a:pt x="4941" y="6757"/>
                    <a:pt x="3426" y="9030"/>
                  </a:cubicBezTo>
                  <a:cubicBezTo>
                    <a:pt x="2558" y="10340"/>
                    <a:pt x="1847" y="11729"/>
                    <a:pt x="1295" y="13182"/>
                  </a:cubicBezTo>
                  <a:cubicBezTo>
                    <a:pt x="711" y="14744"/>
                    <a:pt x="316" y="16370"/>
                    <a:pt x="127" y="18028"/>
                  </a:cubicBezTo>
                  <a:cubicBezTo>
                    <a:pt x="63" y="18627"/>
                    <a:pt x="16" y="19227"/>
                    <a:pt x="0" y="19843"/>
                  </a:cubicBezTo>
                  <a:cubicBezTo>
                    <a:pt x="0" y="20174"/>
                    <a:pt x="0" y="20490"/>
                    <a:pt x="0" y="20822"/>
                  </a:cubicBezTo>
                  <a:cubicBezTo>
                    <a:pt x="32" y="21658"/>
                    <a:pt x="95" y="22479"/>
                    <a:pt x="206" y="23300"/>
                  </a:cubicBezTo>
                  <a:cubicBezTo>
                    <a:pt x="332" y="24200"/>
                    <a:pt x="521" y="25084"/>
                    <a:pt x="774" y="25952"/>
                  </a:cubicBezTo>
                  <a:cubicBezTo>
                    <a:pt x="884" y="26410"/>
                    <a:pt x="1058" y="26836"/>
                    <a:pt x="1200" y="27278"/>
                  </a:cubicBezTo>
                  <a:lnTo>
                    <a:pt x="1453" y="27925"/>
                  </a:lnTo>
                  <a:cubicBezTo>
                    <a:pt x="1531" y="28146"/>
                    <a:pt x="1626" y="28351"/>
                    <a:pt x="1737" y="28572"/>
                  </a:cubicBezTo>
                  <a:cubicBezTo>
                    <a:pt x="4925" y="35802"/>
                    <a:pt x="12029" y="40506"/>
                    <a:pt x="19937" y="40664"/>
                  </a:cubicBezTo>
                  <a:lnTo>
                    <a:pt x="20695" y="40664"/>
                  </a:lnTo>
                  <a:cubicBezTo>
                    <a:pt x="28603" y="40522"/>
                    <a:pt x="35707" y="35802"/>
                    <a:pt x="38911" y="28572"/>
                  </a:cubicBezTo>
                  <a:cubicBezTo>
                    <a:pt x="39006" y="28351"/>
                    <a:pt x="39100" y="28146"/>
                    <a:pt x="39179" y="27925"/>
                  </a:cubicBezTo>
                  <a:lnTo>
                    <a:pt x="39432" y="27278"/>
                  </a:lnTo>
                  <a:cubicBezTo>
                    <a:pt x="39574" y="26836"/>
                    <a:pt x="39748" y="26410"/>
                    <a:pt x="39858" y="25952"/>
                  </a:cubicBezTo>
                  <a:cubicBezTo>
                    <a:pt x="40111" y="25084"/>
                    <a:pt x="40300" y="24200"/>
                    <a:pt x="40442" y="23300"/>
                  </a:cubicBezTo>
                  <a:cubicBezTo>
                    <a:pt x="40553" y="22479"/>
                    <a:pt x="40616" y="21658"/>
                    <a:pt x="40632" y="20822"/>
                  </a:cubicBezTo>
                  <a:cubicBezTo>
                    <a:pt x="40647" y="20490"/>
                    <a:pt x="40647" y="20159"/>
                    <a:pt x="40632" y="19843"/>
                  </a:cubicBezTo>
                  <a:lnTo>
                    <a:pt x="39400" y="19843"/>
                  </a:lnTo>
                  <a:cubicBezTo>
                    <a:pt x="39416" y="20159"/>
                    <a:pt x="39416" y="20490"/>
                    <a:pt x="39400" y="20822"/>
                  </a:cubicBezTo>
                  <a:cubicBezTo>
                    <a:pt x="39384" y="21595"/>
                    <a:pt x="39306" y="22353"/>
                    <a:pt x="39195" y="23110"/>
                  </a:cubicBezTo>
                  <a:cubicBezTo>
                    <a:pt x="39085" y="23963"/>
                    <a:pt x="38895" y="24800"/>
                    <a:pt x="38658" y="25620"/>
                  </a:cubicBezTo>
                  <a:cubicBezTo>
                    <a:pt x="38564" y="26031"/>
                    <a:pt x="38406" y="26441"/>
                    <a:pt x="38264" y="26852"/>
                  </a:cubicBezTo>
                  <a:lnTo>
                    <a:pt x="38027" y="27467"/>
                  </a:lnTo>
                  <a:cubicBezTo>
                    <a:pt x="37964" y="27657"/>
                    <a:pt x="37869" y="27862"/>
                    <a:pt x="37774" y="28051"/>
                  </a:cubicBezTo>
                  <a:cubicBezTo>
                    <a:pt x="36306" y="31382"/>
                    <a:pt x="33907" y="34223"/>
                    <a:pt x="30876" y="36228"/>
                  </a:cubicBezTo>
                  <a:cubicBezTo>
                    <a:pt x="27845" y="38233"/>
                    <a:pt x="24325" y="39338"/>
                    <a:pt x="20695" y="39401"/>
                  </a:cubicBezTo>
                  <a:lnTo>
                    <a:pt x="19937" y="39401"/>
                  </a:lnTo>
                  <a:cubicBezTo>
                    <a:pt x="12518" y="39259"/>
                    <a:pt x="5857" y="34823"/>
                    <a:pt x="2857" y="28051"/>
                  </a:cubicBezTo>
                  <a:cubicBezTo>
                    <a:pt x="2763" y="27846"/>
                    <a:pt x="2684" y="27657"/>
                    <a:pt x="2605" y="27451"/>
                  </a:cubicBezTo>
                  <a:lnTo>
                    <a:pt x="2352" y="26852"/>
                  </a:lnTo>
                  <a:cubicBezTo>
                    <a:pt x="2226" y="26425"/>
                    <a:pt x="2068" y="26031"/>
                    <a:pt x="1958" y="25605"/>
                  </a:cubicBezTo>
                  <a:cubicBezTo>
                    <a:pt x="1721" y="24784"/>
                    <a:pt x="1547" y="23947"/>
                    <a:pt x="1421" y="23110"/>
                  </a:cubicBezTo>
                  <a:cubicBezTo>
                    <a:pt x="1310" y="22353"/>
                    <a:pt x="1247" y="21579"/>
                    <a:pt x="1216" y="20822"/>
                  </a:cubicBezTo>
                  <a:lnTo>
                    <a:pt x="1216" y="19827"/>
                  </a:lnTo>
                  <a:cubicBezTo>
                    <a:pt x="1232" y="19275"/>
                    <a:pt x="1279" y="18706"/>
                    <a:pt x="1342" y="18154"/>
                  </a:cubicBezTo>
                  <a:cubicBezTo>
                    <a:pt x="1674" y="15139"/>
                    <a:pt x="2747" y="12234"/>
                    <a:pt x="4436" y="9725"/>
                  </a:cubicBezTo>
                  <a:cubicBezTo>
                    <a:pt x="5857" y="7578"/>
                    <a:pt x="7704" y="5762"/>
                    <a:pt x="9850" y="4342"/>
                  </a:cubicBezTo>
                  <a:cubicBezTo>
                    <a:pt x="11508" y="3268"/>
                    <a:pt x="13307" y="2448"/>
                    <a:pt x="15217" y="1927"/>
                  </a:cubicBezTo>
                  <a:cubicBezTo>
                    <a:pt x="16433" y="1579"/>
                    <a:pt x="17696" y="1358"/>
                    <a:pt x="18958" y="1279"/>
                  </a:cubicBezTo>
                  <a:cubicBezTo>
                    <a:pt x="19201" y="1256"/>
                    <a:pt x="19435" y="1242"/>
                    <a:pt x="19673" y="1242"/>
                  </a:cubicBezTo>
                  <a:cubicBezTo>
                    <a:pt x="19761" y="1242"/>
                    <a:pt x="19848" y="1244"/>
                    <a:pt x="19937" y="1248"/>
                  </a:cubicBezTo>
                  <a:lnTo>
                    <a:pt x="19969" y="1248"/>
                  </a:lnTo>
                  <a:cubicBezTo>
                    <a:pt x="20205" y="1232"/>
                    <a:pt x="20316" y="1232"/>
                    <a:pt x="20316" y="1232"/>
                  </a:cubicBezTo>
                  <a:cubicBezTo>
                    <a:pt x="20316" y="1232"/>
                    <a:pt x="20426" y="1248"/>
                    <a:pt x="20663" y="1248"/>
                  </a:cubicBezTo>
                  <a:lnTo>
                    <a:pt x="20695" y="1248"/>
                  </a:lnTo>
                  <a:lnTo>
                    <a:pt x="2069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5192775" y="796925"/>
              <a:ext cx="877300" cy="877275"/>
            </a:xfrm>
            <a:custGeom>
              <a:avLst/>
              <a:gdLst/>
              <a:ahLst/>
              <a:cxnLst/>
              <a:rect l="l" t="t" r="r" b="b"/>
              <a:pathLst>
                <a:path w="35092" h="35091" extrusionOk="0">
                  <a:moveTo>
                    <a:pt x="17538" y="0"/>
                  </a:moveTo>
                  <a:cubicBezTo>
                    <a:pt x="17538" y="0"/>
                    <a:pt x="17443" y="0"/>
                    <a:pt x="17254" y="16"/>
                  </a:cubicBezTo>
                  <a:lnTo>
                    <a:pt x="17191" y="16"/>
                  </a:lnTo>
                  <a:lnTo>
                    <a:pt x="17191" y="2731"/>
                  </a:lnTo>
                  <a:lnTo>
                    <a:pt x="17317" y="2731"/>
                  </a:lnTo>
                  <a:cubicBezTo>
                    <a:pt x="17491" y="2715"/>
                    <a:pt x="17569" y="2715"/>
                    <a:pt x="17569" y="2715"/>
                  </a:cubicBezTo>
                  <a:cubicBezTo>
                    <a:pt x="17569" y="2715"/>
                    <a:pt x="17680" y="2731"/>
                    <a:pt x="17854" y="2731"/>
                  </a:cubicBezTo>
                  <a:lnTo>
                    <a:pt x="17948" y="2731"/>
                  </a:lnTo>
                  <a:cubicBezTo>
                    <a:pt x="18012" y="2727"/>
                    <a:pt x="18074" y="2725"/>
                    <a:pt x="18136" y="2725"/>
                  </a:cubicBezTo>
                  <a:cubicBezTo>
                    <a:pt x="18305" y="2725"/>
                    <a:pt x="18470" y="2739"/>
                    <a:pt x="18643" y="2762"/>
                  </a:cubicBezTo>
                  <a:cubicBezTo>
                    <a:pt x="19622" y="2810"/>
                    <a:pt x="20600" y="2983"/>
                    <a:pt x="21547" y="3252"/>
                  </a:cubicBezTo>
                  <a:cubicBezTo>
                    <a:pt x="23015" y="3646"/>
                    <a:pt x="24420" y="4294"/>
                    <a:pt x="25699" y="5130"/>
                  </a:cubicBezTo>
                  <a:cubicBezTo>
                    <a:pt x="28335" y="6851"/>
                    <a:pt x="30356" y="9376"/>
                    <a:pt x="31476" y="12328"/>
                  </a:cubicBezTo>
                  <a:cubicBezTo>
                    <a:pt x="31902" y="13465"/>
                    <a:pt x="32187" y="14649"/>
                    <a:pt x="32313" y="15848"/>
                  </a:cubicBezTo>
                  <a:cubicBezTo>
                    <a:pt x="32360" y="16259"/>
                    <a:pt x="32392" y="16654"/>
                    <a:pt x="32408" y="17064"/>
                  </a:cubicBezTo>
                  <a:cubicBezTo>
                    <a:pt x="32423" y="17380"/>
                    <a:pt x="32423" y="17711"/>
                    <a:pt x="32408" y="18043"/>
                  </a:cubicBezTo>
                  <a:cubicBezTo>
                    <a:pt x="32376" y="18611"/>
                    <a:pt x="32329" y="19163"/>
                    <a:pt x="32250" y="19732"/>
                  </a:cubicBezTo>
                  <a:cubicBezTo>
                    <a:pt x="32155" y="20379"/>
                    <a:pt x="32013" y="21026"/>
                    <a:pt x="31839" y="21657"/>
                  </a:cubicBezTo>
                  <a:cubicBezTo>
                    <a:pt x="31760" y="21989"/>
                    <a:pt x="31634" y="22289"/>
                    <a:pt x="31539" y="22620"/>
                  </a:cubicBezTo>
                  <a:lnTo>
                    <a:pt x="31334" y="23078"/>
                  </a:lnTo>
                  <a:cubicBezTo>
                    <a:pt x="31271" y="23252"/>
                    <a:pt x="31208" y="23394"/>
                    <a:pt x="31145" y="23552"/>
                  </a:cubicBezTo>
                  <a:cubicBezTo>
                    <a:pt x="29992" y="26140"/>
                    <a:pt x="28130" y="28350"/>
                    <a:pt x="25762" y="29913"/>
                  </a:cubicBezTo>
                  <a:cubicBezTo>
                    <a:pt x="23442" y="31460"/>
                    <a:pt x="20727" y="32313"/>
                    <a:pt x="17948" y="32376"/>
                  </a:cubicBezTo>
                  <a:lnTo>
                    <a:pt x="17191" y="32376"/>
                  </a:lnTo>
                  <a:cubicBezTo>
                    <a:pt x="14397" y="32313"/>
                    <a:pt x="11682" y="31460"/>
                    <a:pt x="9361" y="29913"/>
                  </a:cubicBezTo>
                  <a:cubicBezTo>
                    <a:pt x="7009" y="28350"/>
                    <a:pt x="5146" y="26140"/>
                    <a:pt x="3994" y="23552"/>
                  </a:cubicBezTo>
                  <a:cubicBezTo>
                    <a:pt x="3915" y="23410"/>
                    <a:pt x="3852" y="23252"/>
                    <a:pt x="3805" y="23078"/>
                  </a:cubicBezTo>
                  <a:lnTo>
                    <a:pt x="3600" y="22620"/>
                  </a:lnTo>
                  <a:cubicBezTo>
                    <a:pt x="3505" y="22289"/>
                    <a:pt x="3379" y="21989"/>
                    <a:pt x="3300" y="21657"/>
                  </a:cubicBezTo>
                  <a:cubicBezTo>
                    <a:pt x="3110" y="21026"/>
                    <a:pt x="2968" y="20379"/>
                    <a:pt x="2873" y="19732"/>
                  </a:cubicBezTo>
                  <a:cubicBezTo>
                    <a:pt x="2810" y="19163"/>
                    <a:pt x="2747" y="18611"/>
                    <a:pt x="2731" y="18043"/>
                  </a:cubicBezTo>
                  <a:cubicBezTo>
                    <a:pt x="2716" y="17711"/>
                    <a:pt x="2716" y="17380"/>
                    <a:pt x="2731" y="17064"/>
                  </a:cubicBezTo>
                  <a:lnTo>
                    <a:pt x="32" y="17064"/>
                  </a:lnTo>
                  <a:cubicBezTo>
                    <a:pt x="1" y="17380"/>
                    <a:pt x="1" y="17711"/>
                    <a:pt x="32" y="18043"/>
                  </a:cubicBezTo>
                  <a:cubicBezTo>
                    <a:pt x="48" y="18737"/>
                    <a:pt x="95" y="19432"/>
                    <a:pt x="190" y="20110"/>
                  </a:cubicBezTo>
                  <a:cubicBezTo>
                    <a:pt x="300" y="20884"/>
                    <a:pt x="474" y="21657"/>
                    <a:pt x="695" y="22415"/>
                  </a:cubicBezTo>
                  <a:cubicBezTo>
                    <a:pt x="790" y="22794"/>
                    <a:pt x="932" y="23157"/>
                    <a:pt x="1058" y="23536"/>
                  </a:cubicBezTo>
                  <a:lnTo>
                    <a:pt x="1263" y="24104"/>
                  </a:lnTo>
                  <a:cubicBezTo>
                    <a:pt x="1342" y="24294"/>
                    <a:pt x="1421" y="24467"/>
                    <a:pt x="1500" y="24657"/>
                  </a:cubicBezTo>
                  <a:cubicBezTo>
                    <a:pt x="4263" y="30876"/>
                    <a:pt x="10356" y="34949"/>
                    <a:pt x="17159" y="35091"/>
                  </a:cubicBezTo>
                  <a:lnTo>
                    <a:pt x="17917" y="35091"/>
                  </a:lnTo>
                  <a:cubicBezTo>
                    <a:pt x="24720" y="34933"/>
                    <a:pt x="30829" y="30876"/>
                    <a:pt x="33592" y="24657"/>
                  </a:cubicBezTo>
                  <a:cubicBezTo>
                    <a:pt x="33670" y="24467"/>
                    <a:pt x="33749" y="24294"/>
                    <a:pt x="33828" y="24104"/>
                  </a:cubicBezTo>
                  <a:lnTo>
                    <a:pt x="34033" y="23536"/>
                  </a:lnTo>
                  <a:cubicBezTo>
                    <a:pt x="34160" y="23157"/>
                    <a:pt x="34302" y="22810"/>
                    <a:pt x="34412" y="22415"/>
                  </a:cubicBezTo>
                  <a:cubicBezTo>
                    <a:pt x="34618" y="21657"/>
                    <a:pt x="34791" y="20884"/>
                    <a:pt x="34902" y="20110"/>
                  </a:cubicBezTo>
                  <a:cubicBezTo>
                    <a:pt x="34996" y="19432"/>
                    <a:pt x="35044" y="18737"/>
                    <a:pt x="35060" y="18043"/>
                  </a:cubicBezTo>
                  <a:cubicBezTo>
                    <a:pt x="35091" y="17711"/>
                    <a:pt x="35091" y="17380"/>
                    <a:pt x="35060" y="17064"/>
                  </a:cubicBezTo>
                  <a:cubicBezTo>
                    <a:pt x="35060" y="16559"/>
                    <a:pt x="35028" y="16054"/>
                    <a:pt x="34965" y="15549"/>
                  </a:cubicBezTo>
                  <a:cubicBezTo>
                    <a:pt x="34807" y="14128"/>
                    <a:pt x="34460" y="12723"/>
                    <a:pt x="33970" y="11381"/>
                  </a:cubicBezTo>
                  <a:cubicBezTo>
                    <a:pt x="32644" y="7893"/>
                    <a:pt x="30261" y="4909"/>
                    <a:pt x="27151" y="2873"/>
                  </a:cubicBezTo>
                  <a:cubicBezTo>
                    <a:pt x="25636" y="1878"/>
                    <a:pt x="23978" y="1121"/>
                    <a:pt x="22226" y="647"/>
                  </a:cubicBezTo>
                  <a:cubicBezTo>
                    <a:pt x="21105" y="316"/>
                    <a:pt x="19953" y="126"/>
                    <a:pt x="18801" y="47"/>
                  </a:cubicBezTo>
                  <a:cubicBezTo>
                    <a:pt x="18422" y="0"/>
                    <a:pt x="18138" y="16"/>
                    <a:pt x="179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985625" y="1148125"/>
              <a:ext cx="3454625" cy="25"/>
            </a:xfrm>
            <a:custGeom>
              <a:avLst/>
              <a:gdLst/>
              <a:ahLst/>
              <a:cxnLst/>
              <a:rect l="l" t="t" r="r" b="b"/>
              <a:pathLst>
                <a:path w="138185" h="1" extrusionOk="0">
                  <a:moveTo>
                    <a:pt x="138184" y="1"/>
                  </a:moveTo>
                  <a:lnTo>
                    <a:pt x="0" y="1"/>
                  </a:lnTo>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4390875" y="1143000"/>
              <a:ext cx="49375" cy="9900"/>
            </a:xfrm>
            <a:custGeom>
              <a:avLst/>
              <a:gdLst/>
              <a:ahLst/>
              <a:cxnLst/>
              <a:rect l="l" t="t" r="r" b="b"/>
              <a:pathLst>
                <a:path w="1975" h="396" extrusionOk="0">
                  <a:moveTo>
                    <a:pt x="1" y="1"/>
                  </a:moveTo>
                  <a:lnTo>
                    <a:pt x="1" y="395"/>
                  </a:lnTo>
                  <a:lnTo>
                    <a:pt x="1974" y="395"/>
                  </a:lnTo>
                  <a:lnTo>
                    <a:pt x="19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1182925" y="1143000"/>
              <a:ext cx="3060000" cy="9900"/>
            </a:xfrm>
            <a:custGeom>
              <a:avLst/>
              <a:gdLst/>
              <a:ahLst/>
              <a:cxnLst/>
              <a:rect l="l" t="t" r="r" b="b"/>
              <a:pathLst>
                <a:path w="122400" h="396" extrusionOk="0">
                  <a:moveTo>
                    <a:pt x="1" y="1"/>
                  </a:moveTo>
                  <a:lnTo>
                    <a:pt x="1" y="395"/>
                  </a:lnTo>
                  <a:lnTo>
                    <a:pt x="4010" y="395"/>
                  </a:lnTo>
                  <a:lnTo>
                    <a:pt x="3947" y="1"/>
                  </a:lnTo>
                  <a:close/>
                  <a:moveTo>
                    <a:pt x="9866" y="1"/>
                  </a:moveTo>
                  <a:lnTo>
                    <a:pt x="9866" y="395"/>
                  </a:lnTo>
                  <a:lnTo>
                    <a:pt x="13876" y="395"/>
                  </a:lnTo>
                  <a:lnTo>
                    <a:pt x="13813" y="1"/>
                  </a:lnTo>
                  <a:close/>
                  <a:moveTo>
                    <a:pt x="19795" y="1"/>
                  </a:moveTo>
                  <a:lnTo>
                    <a:pt x="19795" y="395"/>
                  </a:lnTo>
                  <a:lnTo>
                    <a:pt x="23742" y="395"/>
                  </a:lnTo>
                  <a:lnTo>
                    <a:pt x="23742" y="1"/>
                  </a:lnTo>
                  <a:close/>
                  <a:moveTo>
                    <a:pt x="29661" y="1"/>
                  </a:moveTo>
                  <a:lnTo>
                    <a:pt x="29661" y="395"/>
                  </a:lnTo>
                  <a:lnTo>
                    <a:pt x="33607" y="395"/>
                  </a:lnTo>
                  <a:lnTo>
                    <a:pt x="33607" y="1"/>
                  </a:lnTo>
                  <a:close/>
                  <a:moveTo>
                    <a:pt x="39527" y="1"/>
                  </a:moveTo>
                  <a:lnTo>
                    <a:pt x="39527" y="395"/>
                  </a:lnTo>
                  <a:lnTo>
                    <a:pt x="43473" y="395"/>
                  </a:lnTo>
                  <a:lnTo>
                    <a:pt x="43473" y="1"/>
                  </a:lnTo>
                  <a:close/>
                  <a:moveTo>
                    <a:pt x="49393" y="1"/>
                  </a:moveTo>
                  <a:lnTo>
                    <a:pt x="49393" y="395"/>
                  </a:lnTo>
                  <a:lnTo>
                    <a:pt x="53339" y="395"/>
                  </a:lnTo>
                  <a:lnTo>
                    <a:pt x="53339" y="1"/>
                  </a:lnTo>
                  <a:close/>
                  <a:moveTo>
                    <a:pt x="59258" y="1"/>
                  </a:moveTo>
                  <a:lnTo>
                    <a:pt x="59258" y="395"/>
                  </a:lnTo>
                  <a:lnTo>
                    <a:pt x="63205" y="395"/>
                  </a:lnTo>
                  <a:lnTo>
                    <a:pt x="63205" y="1"/>
                  </a:lnTo>
                  <a:close/>
                  <a:moveTo>
                    <a:pt x="69124" y="1"/>
                  </a:moveTo>
                  <a:lnTo>
                    <a:pt x="69124" y="395"/>
                  </a:lnTo>
                  <a:lnTo>
                    <a:pt x="73071" y="395"/>
                  </a:lnTo>
                  <a:lnTo>
                    <a:pt x="73071" y="1"/>
                  </a:lnTo>
                  <a:close/>
                  <a:moveTo>
                    <a:pt x="78990" y="1"/>
                  </a:moveTo>
                  <a:lnTo>
                    <a:pt x="78990" y="395"/>
                  </a:lnTo>
                  <a:lnTo>
                    <a:pt x="82936" y="395"/>
                  </a:lnTo>
                  <a:lnTo>
                    <a:pt x="82936" y="1"/>
                  </a:lnTo>
                  <a:close/>
                  <a:moveTo>
                    <a:pt x="88856" y="1"/>
                  </a:moveTo>
                  <a:lnTo>
                    <a:pt x="88856" y="395"/>
                  </a:lnTo>
                  <a:lnTo>
                    <a:pt x="92802" y="395"/>
                  </a:lnTo>
                  <a:lnTo>
                    <a:pt x="92802" y="1"/>
                  </a:lnTo>
                  <a:close/>
                  <a:moveTo>
                    <a:pt x="98722" y="1"/>
                  </a:moveTo>
                  <a:lnTo>
                    <a:pt x="98722" y="395"/>
                  </a:lnTo>
                  <a:lnTo>
                    <a:pt x="102668" y="395"/>
                  </a:lnTo>
                  <a:lnTo>
                    <a:pt x="102668" y="1"/>
                  </a:lnTo>
                  <a:close/>
                  <a:moveTo>
                    <a:pt x="108587" y="1"/>
                  </a:moveTo>
                  <a:lnTo>
                    <a:pt x="108587" y="395"/>
                  </a:lnTo>
                  <a:lnTo>
                    <a:pt x="112534" y="395"/>
                  </a:lnTo>
                  <a:lnTo>
                    <a:pt x="112534" y="1"/>
                  </a:lnTo>
                  <a:close/>
                  <a:moveTo>
                    <a:pt x="118453" y="1"/>
                  </a:moveTo>
                  <a:lnTo>
                    <a:pt x="118453" y="395"/>
                  </a:lnTo>
                  <a:lnTo>
                    <a:pt x="122399" y="395"/>
                  </a:lnTo>
                  <a:lnTo>
                    <a:pt x="12239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985625" y="1143000"/>
              <a:ext cx="49350" cy="9900"/>
            </a:xfrm>
            <a:custGeom>
              <a:avLst/>
              <a:gdLst/>
              <a:ahLst/>
              <a:cxnLst/>
              <a:rect l="l" t="t" r="r" b="b"/>
              <a:pathLst>
                <a:path w="1974" h="396" extrusionOk="0">
                  <a:moveTo>
                    <a:pt x="0" y="1"/>
                  </a:moveTo>
                  <a:lnTo>
                    <a:pt x="0" y="395"/>
                  </a:lnTo>
                  <a:lnTo>
                    <a:pt x="1973" y="395"/>
                  </a:ln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768950" y="1234950"/>
              <a:ext cx="1996075" cy="1983850"/>
            </a:xfrm>
            <a:custGeom>
              <a:avLst/>
              <a:gdLst/>
              <a:ahLst/>
              <a:cxnLst/>
              <a:rect l="l" t="t" r="r" b="b"/>
              <a:pathLst>
                <a:path w="79843" h="79354" extrusionOk="0">
                  <a:moveTo>
                    <a:pt x="48" y="1"/>
                  </a:moveTo>
                  <a:cubicBezTo>
                    <a:pt x="16" y="916"/>
                    <a:pt x="0" y="1832"/>
                    <a:pt x="0" y="2716"/>
                  </a:cubicBezTo>
                  <a:cubicBezTo>
                    <a:pt x="0" y="12992"/>
                    <a:pt x="2226" y="23158"/>
                    <a:pt x="6535" y="32503"/>
                  </a:cubicBezTo>
                  <a:cubicBezTo>
                    <a:pt x="10687" y="41579"/>
                    <a:pt x="16606" y="49756"/>
                    <a:pt x="24104" y="56844"/>
                  </a:cubicBezTo>
                  <a:cubicBezTo>
                    <a:pt x="31508" y="63836"/>
                    <a:pt x="40142" y="69409"/>
                    <a:pt x="49566" y="73276"/>
                  </a:cubicBezTo>
                  <a:cubicBezTo>
                    <a:pt x="59163" y="77254"/>
                    <a:pt x="69455" y="79322"/>
                    <a:pt x="79842" y="79353"/>
                  </a:cubicBezTo>
                  <a:lnTo>
                    <a:pt x="79842" y="78959"/>
                  </a:lnTo>
                  <a:cubicBezTo>
                    <a:pt x="36780" y="78833"/>
                    <a:pt x="395" y="43915"/>
                    <a:pt x="395" y="2716"/>
                  </a:cubicBezTo>
                  <a:cubicBezTo>
                    <a:pt x="395" y="1832"/>
                    <a:pt x="411" y="932"/>
                    <a:pt x="442" y="16"/>
                  </a:cubicBezTo>
                  <a:lnTo>
                    <a:pt x="4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2737775" y="1234950"/>
              <a:ext cx="3052900" cy="3052525"/>
            </a:xfrm>
            <a:custGeom>
              <a:avLst/>
              <a:gdLst/>
              <a:ahLst/>
              <a:cxnLst/>
              <a:rect l="l" t="t" r="r" b="b"/>
              <a:pathLst>
                <a:path w="122116" h="122101" extrusionOk="0">
                  <a:moveTo>
                    <a:pt x="48" y="1"/>
                  </a:moveTo>
                  <a:cubicBezTo>
                    <a:pt x="32" y="964"/>
                    <a:pt x="16" y="1848"/>
                    <a:pt x="16" y="2716"/>
                  </a:cubicBezTo>
                  <a:cubicBezTo>
                    <a:pt x="0" y="18722"/>
                    <a:pt x="3347" y="34555"/>
                    <a:pt x="9835" y="49188"/>
                  </a:cubicBezTo>
                  <a:cubicBezTo>
                    <a:pt x="16086" y="63363"/>
                    <a:pt x="25004" y="76133"/>
                    <a:pt x="36370" y="87136"/>
                  </a:cubicBezTo>
                  <a:cubicBezTo>
                    <a:pt x="47593" y="98043"/>
                    <a:pt x="60789" y="106725"/>
                    <a:pt x="75233" y="112724"/>
                  </a:cubicBezTo>
                  <a:cubicBezTo>
                    <a:pt x="90050" y="118912"/>
                    <a:pt x="105951" y="122100"/>
                    <a:pt x="121996" y="122100"/>
                  </a:cubicBezTo>
                  <a:cubicBezTo>
                    <a:pt x="122036" y="122100"/>
                    <a:pt x="122076" y="122100"/>
                    <a:pt x="122115" y="122100"/>
                  </a:cubicBezTo>
                  <a:lnTo>
                    <a:pt x="122115" y="121690"/>
                  </a:lnTo>
                  <a:cubicBezTo>
                    <a:pt x="56149" y="121690"/>
                    <a:pt x="411" y="67199"/>
                    <a:pt x="411" y="2700"/>
                  </a:cubicBezTo>
                  <a:cubicBezTo>
                    <a:pt x="411" y="1848"/>
                    <a:pt x="427" y="964"/>
                    <a:pt x="44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1722000" y="1234950"/>
              <a:ext cx="4036700" cy="4103025"/>
            </a:xfrm>
            <a:custGeom>
              <a:avLst/>
              <a:gdLst/>
              <a:ahLst/>
              <a:cxnLst/>
              <a:rect l="l" t="t" r="r" b="b"/>
              <a:pathLst>
                <a:path w="161468" h="164121" extrusionOk="0">
                  <a:moveTo>
                    <a:pt x="79" y="1"/>
                  </a:moveTo>
                  <a:cubicBezTo>
                    <a:pt x="63" y="1043"/>
                    <a:pt x="63" y="1911"/>
                    <a:pt x="63" y="2716"/>
                  </a:cubicBezTo>
                  <a:cubicBezTo>
                    <a:pt x="0" y="67609"/>
                    <a:pt x="38848" y="126204"/>
                    <a:pt x="98626" y="151429"/>
                  </a:cubicBezTo>
                  <a:cubicBezTo>
                    <a:pt x="118392" y="159797"/>
                    <a:pt x="139642" y="164121"/>
                    <a:pt x="161101" y="164121"/>
                  </a:cubicBezTo>
                  <a:cubicBezTo>
                    <a:pt x="161218" y="164121"/>
                    <a:pt x="161335" y="164121"/>
                    <a:pt x="161452" y="164121"/>
                  </a:cubicBezTo>
                  <a:lnTo>
                    <a:pt x="161468" y="163726"/>
                  </a:lnTo>
                  <a:cubicBezTo>
                    <a:pt x="72676" y="163726"/>
                    <a:pt x="458" y="91492"/>
                    <a:pt x="458" y="2716"/>
                  </a:cubicBezTo>
                  <a:cubicBezTo>
                    <a:pt x="458" y="1895"/>
                    <a:pt x="458" y="1043"/>
                    <a:pt x="47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1600450"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2617800" y="999750"/>
              <a:ext cx="252600" cy="252600"/>
            </a:xfrm>
            <a:custGeom>
              <a:avLst/>
              <a:gdLst/>
              <a:ahLst/>
              <a:cxnLst/>
              <a:rect l="l" t="t" r="r" b="b"/>
              <a:pathLst>
                <a:path w="10104" h="10104" extrusionOk="0">
                  <a:moveTo>
                    <a:pt x="1" y="1"/>
                  </a:moveTo>
                  <a:lnTo>
                    <a:pt x="1"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3649775"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5612675" y="4156825"/>
              <a:ext cx="236000" cy="245075"/>
            </a:xfrm>
            <a:custGeom>
              <a:avLst/>
              <a:gdLst/>
              <a:ahLst/>
              <a:cxnLst/>
              <a:rect l="l" t="t" r="r" b="b"/>
              <a:pathLst>
                <a:path w="9440" h="9803" extrusionOk="0">
                  <a:moveTo>
                    <a:pt x="0" y="0"/>
                  </a:moveTo>
                  <a:lnTo>
                    <a:pt x="0" y="9803"/>
                  </a:lnTo>
                  <a:lnTo>
                    <a:pt x="9440" y="4909"/>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5615025" y="3092875"/>
              <a:ext cx="236025" cy="245500"/>
            </a:xfrm>
            <a:custGeom>
              <a:avLst/>
              <a:gdLst/>
              <a:ahLst/>
              <a:cxnLst/>
              <a:rect l="l" t="t" r="r" b="b"/>
              <a:pathLst>
                <a:path w="9441" h="9820" extrusionOk="0">
                  <a:moveTo>
                    <a:pt x="1" y="1"/>
                  </a:moveTo>
                  <a:lnTo>
                    <a:pt x="1" y="9819"/>
                  </a:lnTo>
                  <a:lnTo>
                    <a:pt x="9440" y="4910"/>
                  </a:ln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74"/>
        <p:cNvGrpSpPr/>
        <p:nvPr/>
      </p:nvGrpSpPr>
      <p:grpSpPr>
        <a:xfrm>
          <a:off x="0" y="0"/>
          <a:ext cx="0" cy="0"/>
          <a:chOff x="0" y="0"/>
          <a:chExt cx="0" cy="0"/>
        </a:xfrm>
      </p:grpSpPr>
      <p:sp>
        <p:nvSpPr>
          <p:cNvPr id="1075" name="Google Shape;1075;p36"/>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CASE STUDY : Walkthrough</a:t>
            </a:r>
            <a:endParaRPr dirty="0">
              <a:solidFill>
                <a:srgbClr val="FFFFFF"/>
              </a:solidFill>
            </a:endParaRPr>
          </a:p>
        </p:txBody>
      </p:sp>
      <p:sp>
        <p:nvSpPr>
          <p:cNvPr id="1076" name="Google Shape;1076;p36"/>
          <p:cNvSpPr txBox="1">
            <a:spLocks noGrp="1"/>
          </p:cNvSpPr>
          <p:nvPr>
            <p:ph type="subTitle" idx="5"/>
          </p:nvPr>
        </p:nvSpPr>
        <p:spPr>
          <a:xfrm>
            <a:off x="6460750" y="2286822"/>
            <a:ext cx="1818000" cy="163750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900" dirty="0">
                <a:solidFill>
                  <a:srgbClr val="F3F3F3"/>
                </a:solidFill>
              </a:rPr>
              <a:t>Considering the result models we can get to know which are the top heavily consumed marketplaces in the world.</a:t>
            </a:r>
          </a:p>
          <a:p>
            <a:pPr marL="171450" lvl="0" indent="-171450" algn="l" rtl="0">
              <a:spcBef>
                <a:spcPts val="0"/>
              </a:spcBef>
              <a:spcAft>
                <a:spcPts val="0"/>
              </a:spcAft>
              <a:buFont typeface="Arial" panose="020B0604020202020204" pitchFamily="34" charset="0"/>
              <a:buChar char="•"/>
            </a:pPr>
            <a:r>
              <a:rPr lang="en-IN" dirty="0">
                <a:solidFill>
                  <a:srgbClr val="F3F3F3"/>
                </a:solidFill>
              </a:rPr>
              <a:t>Genre, console and other criteria proved to be a major factor which changes a country’s market</a:t>
            </a:r>
          </a:p>
        </p:txBody>
      </p:sp>
      <p:sp>
        <p:nvSpPr>
          <p:cNvPr id="1077" name="Google Shape;1077;p36"/>
          <p:cNvSpPr txBox="1">
            <a:spLocks noGrp="1"/>
          </p:cNvSpPr>
          <p:nvPr>
            <p:ph type="ctrTitle" idx="6"/>
          </p:nvPr>
        </p:nvSpPr>
        <p:spPr>
          <a:xfrm>
            <a:off x="6060100" y="2041250"/>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3F3F3"/>
                </a:solidFill>
              </a:rPr>
              <a:t>Final SOLUTION</a:t>
            </a:r>
            <a:endParaRPr dirty="0">
              <a:solidFill>
                <a:srgbClr val="F3F3F3"/>
              </a:solidFill>
            </a:endParaRPr>
          </a:p>
        </p:txBody>
      </p:sp>
      <p:sp>
        <p:nvSpPr>
          <p:cNvPr id="1078" name="Google Shape;1078;p36"/>
          <p:cNvSpPr txBox="1">
            <a:spLocks noGrp="1"/>
          </p:cNvSpPr>
          <p:nvPr>
            <p:ph type="subTitle" idx="1"/>
          </p:nvPr>
        </p:nvSpPr>
        <p:spPr>
          <a:xfrm>
            <a:off x="865200" y="3125022"/>
            <a:ext cx="1818000" cy="129457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 sz="900" dirty="0">
                <a:solidFill>
                  <a:srgbClr val="F3F3F3"/>
                </a:solidFill>
              </a:rPr>
              <a:t>Cleaning the data for any null or empty values.</a:t>
            </a:r>
          </a:p>
          <a:p>
            <a:pPr marL="171450" lvl="0" indent="-171450" algn="l" rtl="0">
              <a:spcBef>
                <a:spcPts val="0"/>
              </a:spcBef>
              <a:spcAft>
                <a:spcPts val="0"/>
              </a:spcAft>
              <a:buFont typeface="Arial" panose="020B0604020202020204" pitchFamily="34" charset="0"/>
              <a:buChar char="•"/>
            </a:pPr>
            <a:r>
              <a:rPr lang="es" sz="900" dirty="0">
                <a:solidFill>
                  <a:srgbClr val="F3F3F3"/>
                </a:solidFill>
              </a:rPr>
              <a:t>Implementing in a table.</a:t>
            </a:r>
          </a:p>
          <a:p>
            <a:pPr marL="171450" lvl="0" indent="-171450" algn="l" rtl="0">
              <a:spcBef>
                <a:spcPts val="0"/>
              </a:spcBef>
              <a:spcAft>
                <a:spcPts val="0"/>
              </a:spcAft>
              <a:buFont typeface="Arial" panose="020B0604020202020204" pitchFamily="34" charset="0"/>
              <a:buChar char="•"/>
            </a:pPr>
            <a:r>
              <a:rPr lang="en-IN" sz="900" b="0" i="0" dirty="0">
                <a:solidFill>
                  <a:schemeClr val="bg1"/>
                </a:solidFill>
                <a:effectLst/>
                <a:latin typeface="Helvetica" panose="020B0604020202020204" pitchFamily="34" charset="0"/>
                <a:cs typeface="Helvetica" panose="020B0604020202020204" pitchFamily="34" charset="0"/>
              </a:rPr>
              <a:t>And to make it selective, we have to use data validation after we make it into a pivot table.</a:t>
            </a:r>
            <a:endParaRPr sz="900" dirty="0">
              <a:solidFill>
                <a:schemeClr val="bg1"/>
              </a:solidFill>
              <a:latin typeface="Helvetica" panose="020B0604020202020204" pitchFamily="34" charset="0"/>
              <a:cs typeface="Helvetica" panose="020B0604020202020204" pitchFamily="34" charset="0"/>
            </a:endParaRPr>
          </a:p>
        </p:txBody>
      </p:sp>
      <p:sp>
        <p:nvSpPr>
          <p:cNvPr id="1079" name="Google Shape;1079;p36"/>
          <p:cNvSpPr txBox="1">
            <a:spLocks noGrp="1"/>
          </p:cNvSpPr>
          <p:nvPr>
            <p:ph type="subTitle" idx="2"/>
          </p:nvPr>
        </p:nvSpPr>
        <p:spPr>
          <a:xfrm>
            <a:off x="3663000" y="2744022"/>
            <a:ext cx="1818000" cy="153404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 sz="900" dirty="0">
                <a:solidFill>
                  <a:srgbClr val="F3F3F3"/>
                </a:solidFill>
              </a:rPr>
              <a:t>Using the Pivot table, we create different charts which we implement in the dashboard.</a:t>
            </a:r>
          </a:p>
          <a:p>
            <a:pPr marL="171450" lvl="0" indent="-171450" algn="l" rtl="0">
              <a:spcBef>
                <a:spcPts val="0"/>
              </a:spcBef>
              <a:spcAft>
                <a:spcPts val="0"/>
              </a:spcAft>
              <a:buFont typeface="Arial" panose="020B0604020202020204" pitchFamily="34" charset="0"/>
              <a:buChar char="•"/>
            </a:pPr>
            <a:r>
              <a:rPr lang="es" sz="900" dirty="0">
                <a:solidFill>
                  <a:srgbClr val="F3F3F3"/>
                </a:solidFill>
              </a:rPr>
              <a:t>From here we can analyse as per top 100 records of regions , genre etc</a:t>
            </a:r>
            <a:endParaRPr sz="900" dirty="0">
              <a:solidFill>
                <a:srgbClr val="F3F3F3"/>
              </a:solidFill>
            </a:endParaRPr>
          </a:p>
        </p:txBody>
      </p:sp>
      <p:sp>
        <p:nvSpPr>
          <p:cNvPr id="1080" name="Google Shape;1080;p36"/>
          <p:cNvSpPr txBox="1">
            <a:spLocks noGrp="1"/>
          </p:cNvSpPr>
          <p:nvPr>
            <p:ph type="ctrTitle" idx="4"/>
          </p:nvPr>
        </p:nvSpPr>
        <p:spPr>
          <a:xfrm>
            <a:off x="3262350" y="2498450"/>
            <a:ext cx="2619300" cy="3849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3F3F3"/>
                </a:solidFill>
              </a:rPr>
              <a:t>RESULTS</a:t>
            </a:r>
            <a:endParaRPr dirty="0">
              <a:solidFill>
                <a:srgbClr val="F3F3F3"/>
              </a:solidFill>
            </a:endParaRPr>
          </a:p>
        </p:txBody>
      </p:sp>
      <p:sp>
        <p:nvSpPr>
          <p:cNvPr id="1081" name="Google Shape;1081;p36"/>
          <p:cNvSpPr txBox="1">
            <a:spLocks noGrp="1"/>
          </p:cNvSpPr>
          <p:nvPr>
            <p:ph type="ctrTitle" idx="3"/>
          </p:nvPr>
        </p:nvSpPr>
        <p:spPr>
          <a:xfrm>
            <a:off x="464600" y="2879450"/>
            <a:ext cx="2619300" cy="3849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3F3F3"/>
                </a:solidFill>
              </a:rPr>
              <a:t>Analysis</a:t>
            </a:r>
            <a:endParaRPr dirty="0">
              <a:solidFill>
                <a:srgbClr val="F3F3F3"/>
              </a:solidFill>
            </a:endParaRPr>
          </a:p>
        </p:txBody>
      </p:sp>
      <p:grpSp>
        <p:nvGrpSpPr>
          <p:cNvPr id="1082" name="Google Shape;1082;p36"/>
          <p:cNvGrpSpPr/>
          <p:nvPr/>
        </p:nvGrpSpPr>
        <p:grpSpPr>
          <a:xfrm>
            <a:off x="1297508" y="1746040"/>
            <a:ext cx="953381" cy="799694"/>
            <a:chOff x="1606521" y="1292928"/>
            <a:chExt cx="953381" cy="799694"/>
          </a:xfrm>
        </p:grpSpPr>
        <p:sp>
          <p:nvSpPr>
            <p:cNvPr id="1083" name="Google Shape;1083;p36"/>
            <p:cNvSpPr/>
            <p:nvPr/>
          </p:nvSpPr>
          <p:spPr>
            <a:xfrm>
              <a:off x="1636265" y="1348894"/>
              <a:ext cx="893897" cy="743727"/>
            </a:xfrm>
            <a:custGeom>
              <a:avLst/>
              <a:gdLst/>
              <a:ahLst/>
              <a:cxnLst/>
              <a:rect l="l" t="t" r="r" b="b"/>
              <a:pathLst>
                <a:path w="57615" h="47936" extrusionOk="0">
                  <a:moveTo>
                    <a:pt x="57174" y="334"/>
                  </a:moveTo>
                  <a:lnTo>
                    <a:pt x="57174" y="47602"/>
                  </a:lnTo>
                  <a:lnTo>
                    <a:pt x="452" y="47602"/>
                  </a:lnTo>
                  <a:lnTo>
                    <a:pt x="452" y="334"/>
                  </a:lnTo>
                  <a:close/>
                  <a:moveTo>
                    <a:pt x="0" y="1"/>
                  </a:moveTo>
                  <a:lnTo>
                    <a:pt x="0" y="47935"/>
                  </a:lnTo>
                  <a:lnTo>
                    <a:pt x="57614" y="47935"/>
                  </a:lnTo>
                  <a:lnTo>
                    <a:pt x="57614"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1606521" y="1319150"/>
              <a:ext cx="953381" cy="693660"/>
            </a:xfrm>
            <a:custGeom>
              <a:avLst/>
              <a:gdLst/>
              <a:ahLst/>
              <a:cxnLst/>
              <a:rect l="l" t="t" r="r" b="b"/>
              <a:pathLst>
                <a:path w="61449" h="44709" extrusionOk="0">
                  <a:moveTo>
                    <a:pt x="0" y="1"/>
                  </a:moveTo>
                  <a:lnTo>
                    <a:pt x="0" y="44709"/>
                  </a:lnTo>
                  <a:lnTo>
                    <a:pt x="453" y="44709"/>
                  </a:lnTo>
                  <a:lnTo>
                    <a:pt x="453" y="453"/>
                  </a:lnTo>
                  <a:lnTo>
                    <a:pt x="60996" y="453"/>
                  </a:lnTo>
                  <a:lnTo>
                    <a:pt x="60996" y="23337"/>
                  </a:lnTo>
                  <a:lnTo>
                    <a:pt x="59150" y="25182"/>
                  </a:lnTo>
                  <a:lnTo>
                    <a:pt x="59472" y="25492"/>
                  </a:lnTo>
                  <a:lnTo>
                    <a:pt x="61448" y="23516"/>
                  </a:lnTo>
                  <a:lnTo>
                    <a:pt x="6144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1610027" y="1292928"/>
              <a:ext cx="698640" cy="29758"/>
            </a:xfrm>
            <a:custGeom>
              <a:avLst/>
              <a:gdLst/>
              <a:ahLst/>
              <a:cxnLst/>
              <a:rect l="l" t="t" r="r" b="b"/>
              <a:pathLst>
                <a:path w="45030" h="1918" extrusionOk="0">
                  <a:moveTo>
                    <a:pt x="0" y="0"/>
                  </a:moveTo>
                  <a:lnTo>
                    <a:pt x="0" y="1917"/>
                  </a:lnTo>
                  <a:lnTo>
                    <a:pt x="45030" y="1917"/>
                  </a:lnTo>
                  <a:lnTo>
                    <a:pt x="4312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2428968" y="1408383"/>
              <a:ext cx="41766" cy="41766"/>
            </a:xfrm>
            <a:custGeom>
              <a:avLst/>
              <a:gdLst/>
              <a:ahLst/>
              <a:cxnLst/>
              <a:rect l="l" t="t" r="r" b="b"/>
              <a:pathLst>
                <a:path w="2692" h="2692" extrusionOk="0">
                  <a:moveTo>
                    <a:pt x="1" y="1"/>
                  </a:moveTo>
                  <a:lnTo>
                    <a:pt x="1" y="441"/>
                  </a:lnTo>
                  <a:lnTo>
                    <a:pt x="2251" y="441"/>
                  </a:lnTo>
                  <a:lnTo>
                    <a:pt x="2251" y="2691"/>
                  </a:lnTo>
                  <a:lnTo>
                    <a:pt x="2692" y="269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2428968" y="1981999"/>
              <a:ext cx="41766" cy="41766"/>
            </a:xfrm>
            <a:custGeom>
              <a:avLst/>
              <a:gdLst/>
              <a:ahLst/>
              <a:cxnLst/>
              <a:rect l="l" t="t" r="r" b="b"/>
              <a:pathLst>
                <a:path w="2692" h="2692" extrusionOk="0">
                  <a:moveTo>
                    <a:pt x="2251" y="0"/>
                  </a:moveTo>
                  <a:lnTo>
                    <a:pt x="2251" y="2251"/>
                  </a:lnTo>
                  <a:lnTo>
                    <a:pt x="1" y="2251"/>
                  </a:lnTo>
                  <a:lnTo>
                    <a:pt x="1" y="2691"/>
                  </a:lnTo>
                  <a:lnTo>
                    <a:pt x="2692" y="2691"/>
                  </a:lnTo>
                  <a:lnTo>
                    <a:pt x="2692"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1695738" y="1981999"/>
              <a:ext cx="41766" cy="41766"/>
            </a:xfrm>
            <a:custGeom>
              <a:avLst/>
              <a:gdLst/>
              <a:ahLst/>
              <a:cxnLst/>
              <a:rect l="l" t="t" r="r" b="b"/>
              <a:pathLst>
                <a:path w="2692" h="2692" extrusionOk="0">
                  <a:moveTo>
                    <a:pt x="1" y="0"/>
                  </a:moveTo>
                  <a:lnTo>
                    <a:pt x="1" y="2691"/>
                  </a:lnTo>
                  <a:lnTo>
                    <a:pt x="2692" y="2691"/>
                  </a:lnTo>
                  <a:lnTo>
                    <a:pt x="2692" y="2251"/>
                  </a:lnTo>
                  <a:lnTo>
                    <a:pt x="441" y="2251"/>
                  </a:lnTo>
                  <a:lnTo>
                    <a:pt x="44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1695738" y="1408383"/>
              <a:ext cx="41766" cy="41766"/>
            </a:xfrm>
            <a:custGeom>
              <a:avLst/>
              <a:gdLst/>
              <a:ahLst/>
              <a:cxnLst/>
              <a:rect l="l" t="t" r="r" b="b"/>
              <a:pathLst>
                <a:path w="2692" h="2692" extrusionOk="0">
                  <a:moveTo>
                    <a:pt x="1" y="1"/>
                  </a:moveTo>
                  <a:lnTo>
                    <a:pt x="1" y="2691"/>
                  </a:lnTo>
                  <a:lnTo>
                    <a:pt x="441" y="2691"/>
                  </a:lnTo>
                  <a:lnTo>
                    <a:pt x="441" y="441"/>
                  </a:lnTo>
                  <a:lnTo>
                    <a:pt x="2692" y="44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36"/>
          <p:cNvGrpSpPr/>
          <p:nvPr/>
        </p:nvGrpSpPr>
        <p:grpSpPr>
          <a:xfrm>
            <a:off x="4088683" y="1532040"/>
            <a:ext cx="953381" cy="799694"/>
            <a:chOff x="1606521" y="1292928"/>
            <a:chExt cx="953381" cy="799694"/>
          </a:xfrm>
        </p:grpSpPr>
        <p:sp>
          <p:nvSpPr>
            <p:cNvPr id="1091" name="Google Shape;1091;p36"/>
            <p:cNvSpPr/>
            <p:nvPr/>
          </p:nvSpPr>
          <p:spPr>
            <a:xfrm>
              <a:off x="1636265" y="1348894"/>
              <a:ext cx="893897" cy="743727"/>
            </a:xfrm>
            <a:custGeom>
              <a:avLst/>
              <a:gdLst/>
              <a:ahLst/>
              <a:cxnLst/>
              <a:rect l="l" t="t" r="r" b="b"/>
              <a:pathLst>
                <a:path w="57615" h="47936" extrusionOk="0">
                  <a:moveTo>
                    <a:pt x="57174" y="334"/>
                  </a:moveTo>
                  <a:lnTo>
                    <a:pt x="57174" y="47602"/>
                  </a:lnTo>
                  <a:lnTo>
                    <a:pt x="452" y="47602"/>
                  </a:lnTo>
                  <a:lnTo>
                    <a:pt x="452" y="334"/>
                  </a:lnTo>
                  <a:close/>
                  <a:moveTo>
                    <a:pt x="0" y="1"/>
                  </a:moveTo>
                  <a:lnTo>
                    <a:pt x="0" y="47935"/>
                  </a:lnTo>
                  <a:lnTo>
                    <a:pt x="57614" y="47935"/>
                  </a:lnTo>
                  <a:lnTo>
                    <a:pt x="57614"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1606521" y="1319150"/>
              <a:ext cx="953381" cy="693660"/>
            </a:xfrm>
            <a:custGeom>
              <a:avLst/>
              <a:gdLst/>
              <a:ahLst/>
              <a:cxnLst/>
              <a:rect l="l" t="t" r="r" b="b"/>
              <a:pathLst>
                <a:path w="61449" h="44709" extrusionOk="0">
                  <a:moveTo>
                    <a:pt x="0" y="1"/>
                  </a:moveTo>
                  <a:lnTo>
                    <a:pt x="0" y="44709"/>
                  </a:lnTo>
                  <a:lnTo>
                    <a:pt x="453" y="44709"/>
                  </a:lnTo>
                  <a:lnTo>
                    <a:pt x="453" y="453"/>
                  </a:lnTo>
                  <a:lnTo>
                    <a:pt x="60996" y="453"/>
                  </a:lnTo>
                  <a:lnTo>
                    <a:pt x="60996" y="23337"/>
                  </a:lnTo>
                  <a:lnTo>
                    <a:pt x="59150" y="25182"/>
                  </a:lnTo>
                  <a:lnTo>
                    <a:pt x="59472" y="25492"/>
                  </a:lnTo>
                  <a:lnTo>
                    <a:pt x="61448" y="23516"/>
                  </a:lnTo>
                  <a:lnTo>
                    <a:pt x="6144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1610027" y="1292928"/>
              <a:ext cx="698640" cy="29758"/>
            </a:xfrm>
            <a:custGeom>
              <a:avLst/>
              <a:gdLst/>
              <a:ahLst/>
              <a:cxnLst/>
              <a:rect l="l" t="t" r="r" b="b"/>
              <a:pathLst>
                <a:path w="45030" h="1918" extrusionOk="0">
                  <a:moveTo>
                    <a:pt x="0" y="0"/>
                  </a:moveTo>
                  <a:lnTo>
                    <a:pt x="0" y="1917"/>
                  </a:lnTo>
                  <a:lnTo>
                    <a:pt x="45030" y="1917"/>
                  </a:lnTo>
                  <a:lnTo>
                    <a:pt x="4312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2428968" y="1408383"/>
              <a:ext cx="41766" cy="41766"/>
            </a:xfrm>
            <a:custGeom>
              <a:avLst/>
              <a:gdLst/>
              <a:ahLst/>
              <a:cxnLst/>
              <a:rect l="l" t="t" r="r" b="b"/>
              <a:pathLst>
                <a:path w="2692" h="2692" extrusionOk="0">
                  <a:moveTo>
                    <a:pt x="1" y="1"/>
                  </a:moveTo>
                  <a:lnTo>
                    <a:pt x="1" y="441"/>
                  </a:lnTo>
                  <a:lnTo>
                    <a:pt x="2251" y="441"/>
                  </a:lnTo>
                  <a:lnTo>
                    <a:pt x="2251" y="2691"/>
                  </a:lnTo>
                  <a:lnTo>
                    <a:pt x="2692" y="269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2428968" y="1981999"/>
              <a:ext cx="41766" cy="41766"/>
            </a:xfrm>
            <a:custGeom>
              <a:avLst/>
              <a:gdLst/>
              <a:ahLst/>
              <a:cxnLst/>
              <a:rect l="l" t="t" r="r" b="b"/>
              <a:pathLst>
                <a:path w="2692" h="2692" extrusionOk="0">
                  <a:moveTo>
                    <a:pt x="2251" y="0"/>
                  </a:moveTo>
                  <a:lnTo>
                    <a:pt x="2251" y="2251"/>
                  </a:lnTo>
                  <a:lnTo>
                    <a:pt x="1" y="2251"/>
                  </a:lnTo>
                  <a:lnTo>
                    <a:pt x="1" y="2691"/>
                  </a:lnTo>
                  <a:lnTo>
                    <a:pt x="2692" y="2691"/>
                  </a:lnTo>
                  <a:lnTo>
                    <a:pt x="2692"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1695738" y="1981999"/>
              <a:ext cx="41766" cy="41766"/>
            </a:xfrm>
            <a:custGeom>
              <a:avLst/>
              <a:gdLst/>
              <a:ahLst/>
              <a:cxnLst/>
              <a:rect l="l" t="t" r="r" b="b"/>
              <a:pathLst>
                <a:path w="2692" h="2692" extrusionOk="0">
                  <a:moveTo>
                    <a:pt x="1" y="0"/>
                  </a:moveTo>
                  <a:lnTo>
                    <a:pt x="1" y="2691"/>
                  </a:lnTo>
                  <a:lnTo>
                    <a:pt x="2692" y="2691"/>
                  </a:lnTo>
                  <a:lnTo>
                    <a:pt x="2692" y="2251"/>
                  </a:lnTo>
                  <a:lnTo>
                    <a:pt x="441" y="2251"/>
                  </a:lnTo>
                  <a:lnTo>
                    <a:pt x="44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1695738" y="1408383"/>
              <a:ext cx="41766" cy="41766"/>
            </a:xfrm>
            <a:custGeom>
              <a:avLst/>
              <a:gdLst/>
              <a:ahLst/>
              <a:cxnLst/>
              <a:rect l="l" t="t" r="r" b="b"/>
              <a:pathLst>
                <a:path w="2692" h="2692" extrusionOk="0">
                  <a:moveTo>
                    <a:pt x="1" y="1"/>
                  </a:moveTo>
                  <a:lnTo>
                    <a:pt x="1" y="2691"/>
                  </a:lnTo>
                  <a:lnTo>
                    <a:pt x="441" y="2691"/>
                  </a:lnTo>
                  <a:lnTo>
                    <a:pt x="441" y="441"/>
                  </a:lnTo>
                  <a:lnTo>
                    <a:pt x="2692" y="44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6"/>
          <p:cNvGrpSpPr/>
          <p:nvPr/>
        </p:nvGrpSpPr>
        <p:grpSpPr>
          <a:xfrm>
            <a:off x="6879858" y="1103715"/>
            <a:ext cx="953381" cy="799694"/>
            <a:chOff x="1606521" y="1292928"/>
            <a:chExt cx="953381" cy="799694"/>
          </a:xfrm>
        </p:grpSpPr>
        <p:sp>
          <p:nvSpPr>
            <p:cNvPr id="1099" name="Google Shape;1099;p36"/>
            <p:cNvSpPr/>
            <p:nvPr/>
          </p:nvSpPr>
          <p:spPr>
            <a:xfrm>
              <a:off x="1636265" y="1348894"/>
              <a:ext cx="893897" cy="743727"/>
            </a:xfrm>
            <a:custGeom>
              <a:avLst/>
              <a:gdLst/>
              <a:ahLst/>
              <a:cxnLst/>
              <a:rect l="l" t="t" r="r" b="b"/>
              <a:pathLst>
                <a:path w="57615" h="47936" extrusionOk="0">
                  <a:moveTo>
                    <a:pt x="57174" y="334"/>
                  </a:moveTo>
                  <a:lnTo>
                    <a:pt x="57174" y="47602"/>
                  </a:lnTo>
                  <a:lnTo>
                    <a:pt x="452" y="47602"/>
                  </a:lnTo>
                  <a:lnTo>
                    <a:pt x="452" y="334"/>
                  </a:lnTo>
                  <a:close/>
                  <a:moveTo>
                    <a:pt x="0" y="1"/>
                  </a:moveTo>
                  <a:lnTo>
                    <a:pt x="0" y="47935"/>
                  </a:lnTo>
                  <a:lnTo>
                    <a:pt x="57614" y="47935"/>
                  </a:lnTo>
                  <a:lnTo>
                    <a:pt x="57614"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1606521" y="1319150"/>
              <a:ext cx="953381" cy="693660"/>
            </a:xfrm>
            <a:custGeom>
              <a:avLst/>
              <a:gdLst/>
              <a:ahLst/>
              <a:cxnLst/>
              <a:rect l="l" t="t" r="r" b="b"/>
              <a:pathLst>
                <a:path w="61449" h="44709" extrusionOk="0">
                  <a:moveTo>
                    <a:pt x="0" y="1"/>
                  </a:moveTo>
                  <a:lnTo>
                    <a:pt x="0" y="44709"/>
                  </a:lnTo>
                  <a:lnTo>
                    <a:pt x="453" y="44709"/>
                  </a:lnTo>
                  <a:lnTo>
                    <a:pt x="453" y="453"/>
                  </a:lnTo>
                  <a:lnTo>
                    <a:pt x="60996" y="453"/>
                  </a:lnTo>
                  <a:lnTo>
                    <a:pt x="60996" y="23337"/>
                  </a:lnTo>
                  <a:lnTo>
                    <a:pt x="59150" y="25182"/>
                  </a:lnTo>
                  <a:lnTo>
                    <a:pt x="59472" y="25492"/>
                  </a:lnTo>
                  <a:lnTo>
                    <a:pt x="61448" y="23516"/>
                  </a:lnTo>
                  <a:lnTo>
                    <a:pt x="6144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1610027" y="1292928"/>
              <a:ext cx="698640" cy="29758"/>
            </a:xfrm>
            <a:custGeom>
              <a:avLst/>
              <a:gdLst/>
              <a:ahLst/>
              <a:cxnLst/>
              <a:rect l="l" t="t" r="r" b="b"/>
              <a:pathLst>
                <a:path w="45030" h="1918" extrusionOk="0">
                  <a:moveTo>
                    <a:pt x="0" y="0"/>
                  </a:moveTo>
                  <a:lnTo>
                    <a:pt x="0" y="1917"/>
                  </a:lnTo>
                  <a:lnTo>
                    <a:pt x="45030" y="1917"/>
                  </a:lnTo>
                  <a:lnTo>
                    <a:pt x="4312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2428968" y="1408383"/>
              <a:ext cx="41766" cy="41766"/>
            </a:xfrm>
            <a:custGeom>
              <a:avLst/>
              <a:gdLst/>
              <a:ahLst/>
              <a:cxnLst/>
              <a:rect l="l" t="t" r="r" b="b"/>
              <a:pathLst>
                <a:path w="2692" h="2692" extrusionOk="0">
                  <a:moveTo>
                    <a:pt x="1" y="1"/>
                  </a:moveTo>
                  <a:lnTo>
                    <a:pt x="1" y="441"/>
                  </a:lnTo>
                  <a:lnTo>
                    <a:pt x="2251" y="441"/>
                  </a:lnTo>
                  <a:lnTo>
                    <a:pt x="2251" y="2691"/>
                  </a:lnTo>
                  <a:lnTo>
                    <a:pt x="2692" y="269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2428968" y="1981999"/>
              <a:ext cx="41766" cy="41766"/>
            </a:xfrm>
            <a:custGeom>
              <a:avLst/>
              <a:gdLst/>
              <a:ahLst/>
              <a:cxnLst/>
              <a:rect l="l" t="t" r="r" b="b"/>
              <a:pathLst>
                <a:path w="2692" h="2692" extrusionOk="0">
                  <a:moveTo>
                    <a:pt x="2251" y="0"/>
                  </a:moveTo>
                  <a:lnTo>
                    <a:pt x="2251" y="2251"/>
                  </a:lnTo>
                  <a:lnTo>
                    <a:pt x="1" y="2251"/>
                  </a:lnTo>
                  <a:lnTo>
                    <a:pt x="1" y="2691"/>
                  </a:lnTo>
                  <a:lnTo>
                    <a:pt x="2692" y="2691"/>
                  </a:lnTo>
                  <a:lnTo>
                    <a:pt x="2692"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p:nvPr/>
          </p:nvSpPr>
          <p:spPr>
            <a:xfrm>
              <a:off x="1695738" y="1981999"/>
              <a:ext cx="41766" cy="41766"/>
            </a:xfrm>
            <a:custGeom>
              <a:avLst/>
              <a:gdLst/>
              <a:ahLst/>
              <a:cxnLst/>
              <a:rect l="l" t="t" r="r" b="b"/>
              <a:pathLst>
                <a:path w="2692" h="2692" extrusionOk="0">
                  <a:moveTo>
                    <a:pt x="1" y="0"/>
                  </a:moveTo>
                  <a:lnTo>
                    <a:pt x="1" y="2691"/>
                  </a:lnTo>
                  <a:lnTo>
                    <a:pt x="2692" y="2691"/>
                  </a:lnTo>
                  <a:lnTo>
                    <a:pt x="2692" y="2251"/>
                  </a:lnTo>
                  <a:lnTo>
                    <a:pt x="441" y="2251"/>
                  </a:lnTo>
                  <a:lnTo>
                    <a:pt x="44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6"/>
            <p:cNvSpPr/>
            <p:nvPr/>
          </p:nvSpPr>
          <p:spPr>
            <a:xfrm>
              <a:off x="1695738" y="1408383"/>
              <a:ext cx="41766" cy="41766"/>
            </a:xfrm>
            <a:custGeom>
              <a:avLst/>
              <a:gdLst/>
              <a:ahLst/>
              <a:cxnLst/>
              <a:rect l="l" t="t" r="r" b="b"/>
              <a:pathLst>
                <a:path w="2692" h="2692" extrusionOk="0">
                  <a:moveTo>
                    <a:pt x="1" y="1"/>
                  </a:moveTo>
                  <a:lnTo>
                    <a:pt x="1" y="2691"/>
                  </a:lnTo>
                  <a:lnTo>
                    <a:pt x="441" y="2691"/>
                  </a:lnTo>
                  <a:lnTo>
                    <a:pt x="441" y="441"/>
                  </a:lnTo>
                  <a:lnTo>
                    <a:pt x="2692" y="44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36"/>
          <p:cNvCxnSpPr/>
          <p:nvPr/>
        </p:nvCxnSpPr>
        <p:spPr>
          <a:xfrm rot="10800000" flipH="1">
            <a:off x="2505075" y="1866900"/>
            <a:ext cx="1333500" cy="419100"/>
          </a:xfrm>
          <a:prstGeom prst="bentConnector3">
            <a:avLst>
              <a:gd name="adj1" fmla="val 50000"/>
            </a:avLst>
          </a:prstGeom>
          <a:noFill/>
          <a:ln w="9525" cap="flat" cmpd="sng">
            <a:solidFill>
              <a:srgbClr val="11FFFF"/>
            </a:solidFill>
            <a:prstDash val="solid"/>
            <a:round/>
            <a:headEnd type="oval" w="med" len="med"/>
            <a:tailEnd type="oval" w="med" len="med"/>
          </a:ln>
        </p:spPr>
      </p:cxnSp>
      <p:cxnSp>
        <p:nvCxnSpPr>
          <p:cNvPr id="1107" name="Google Shape;1107;p36"/>
          <p:cNvCxnSpPr/>
          <p:nvPr/>
        </p:nvCxnSpPr>
        <p:spPr>
          <a:xfrm rot="10800000" flipH="1">
            <a:off x="5294213" y="1517238"/>
            <a:ext cx="1333500" cy="419100"/>
          </a:xfrm>
          <a:prstGeom prst="bentConnector3">
            <a:avLst>
              <a:gd name="adj1" fmla="val 50000"/>
            </a:avLst>
          </a:prstGeom>
          <a:noFill/>
          <a:ln w="9525" cap="flat" cmpd="sng">
            <a:solidFill>
              <a:srgbClr val="11FFFF"/>
            </a:solidFill>
            <a:prstDash val="solid"/>
            <a:round/>
            <a:headEnd type="oval" w="med" len="med"/>
            <a:tailEnd type="oval" w="med" len="med"/>
          </a:ln>
        </p:spPr>
      </p:cxnSp>
      <p:grpSp>
        <p:nvGrpSpPr>
          <p:cNvPr id="1108" name="Google Shape;1108;p36"/>
          <p:cNvGrpSpPr/>
          <p:nvPr/>
        </p:nvGrpSpPr>
        <p:grpSpPr>
          <a:xfrm>
            <a:off x="1601865" y="2013810"/>
            <a:ext cx="351774" cy="351774"/>
            <a:chOff x="1190625" y="238125"/>
            <a:chExt cx="5219200" cy="5219200"/>
          </a:xfrm>
        </p:grpSpPr>
        <p:sp>
          <p:nvSpPr>
            <p:cNvPr id="1109" name="Google Shape;1109;p36"/>
            <p:cNvSpPr/>
            <p:nvPr/>
          </p:nvSpPr>
          <p:spPr>
            <a:xfrm>
              <a:off x="2098250" y="2766150"/>
              <a:ext cx="1375775" cy="163125"/>
            </a:xfrm>
            <a:custGeom>
              <a:avLst/>
              <a:gdLst/>
              <a:ahLst/>
              <a:cxnLst/>
              <a:rect l="l" t="t" r="r" b="b"/>
              <a:pathLst>
                <a:path w="55031" h="6525" extrusionOk="0">
                  <a:moveTo>
                    <a:pt x="3263" y="1"/>
                  </a:moveTo>
                  <a:cubicBezTo>
                    <a:pt x="1436" y="1"/>
                    <a:pt x="1" y="1468"/>
                    <a:pt x="1" y="3263"/>
                  </a:cubicBezTo>
                  <a:cubicBezTo>
                    <a:pt x="1" y="5057"/>
                    <a:pt x="1436" y="6525"/>
                    <a:pt x="3263" y="6525"/>
                  </a:cubicBezTo>
                  <a:lnTo>
                    <a:pt x="51769" y="6525"/>
                  </a:lnTo>
                  <a:cubicBezTo>
                    <a:pt x="53563" y="6525"/>
                    <a:pt x="55031" y="5057"/>
                    <a:pt x="55031" y="3263"/>
                  </a:cubicBezTo>
                  <a:cubicBezTo>
                    <a:pt x="55031" y="1468"/>
                    <a:pt x="53563" y="1"/>
                    <a:pt x="51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6"/>
            <p:cNvSpPr/>
            <p:nvPr/>
          </p:nvSpPr>
          <p:spPr>
            <a:xfrm>
              <a:off x="4126400" y="2766150"/>
              <a:ext cx="1386375" cy="163125"/>
            </a:xfrm>
            <a:custGeom>
              <a:avLst/>
              <a:gdLst/>
              <a:ahLst/>
              <a:cxnLst/>
              <a:rect l="l" t="t" r="r" b="b"/>
              <a:pathLst>
                <a:path w="55455" h="6525" extrusionOk="0">
                  <a:moveTo>
                    <a:pt x="3263" y="1"/>
                  </a:moveTo>
                  <a:cubicBezTo>
                    <a:pt x="1468" y="1"/>
                    <a:pt x="1" y="1468"/>
                    <a:pt x="1" y="3263"/>
                  </a:cubicBezTo>
                  <a:cubicBezTo>
                    <a:pt x="1" y="5057"/>
                    <a:pt x="1468" y="6525"/>
                    <a:pt x="3263" y="6525"/>
                  </a:cubicBezTo>
                  <a:lnTo>
                    <a:pt x="52192" y="6525"/>
                  </a:lnTo>
                  <a:cubicBezTo>
                    <a:pt x="53986" y="6525"/>
                    <a:pt x="55454" y="5057"/>
                    <a:pt x="55454" y="3263"/>
                  </a:cubicBezTo>
                  <a:cubicBezTo>
                    <a:pt x="55454" y="1468"/>
                    <a:pt x="53986" y="1"/>
                    <a:pt x="52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6"/>
            <p:cNvSpPr/>
            <p:nvPr/>
          </p:nvSpPr>
          <p:spPr>
            <a:xfrm>
              <a:off x="1190625" y="238125"/>
              <a:ext cx="5219200" cy="5219200"/>
            </a:xfrm>
            <a:custGeom>
              <a:avLst/>
              <a:gdLst/>
              <a:ahLst/>
              <a:cxnLst/>
              <a:rect l="l" t="t" r="r" b="b"/>
              <a:pathLst>
                <a:path w="208768" h="208768" extrusionOk="0">
                  <a:moveTo>
                    <a:pt x="101122" y="16375"/>
                  </a:moveTo>
                  <a:lnTo>
                    <a:pt x="101122" y="22899"/>
                  </a:lnTo>
                  <a:cubicBezTo>
                    <a:pt x="58748" y="24595"/>
                    <a:pt x="24595" y="58748"/>
                    <a:pt x="22899" y="101122"/>
                  </a:cubicBezTo>
                  <a:lnTo>
                    <a:pt x="16375" y="101122"/>
                  </a:lnTo>
                  <a:cubicBezTo>
                    <a:pt x="17191" y="78810"/>
                    <a:pt x="26259" y="57966"/>
                    <a:pt x="42112" y="42112"/>
                  </a:cubicBezTo>
                  <a:cubicBezTo>
                    <a:pt x="57966" y="26259"/>
                    <a:pt x="78810" y="17191"/>
                    <a:pt x="101122" y="16375"/>
                  </a:cubicBezTo>
                  <a:close/>
                  <a:moveTo>
                    <a:pt x="107646" y="16375"/>
                  </a:moveTo>
                  <a:cubicBezTo>
                    <a:pt x="129958" y="17191"/>
                    <a:pt x="150802" y="26259"/>
                    <a:pt x="166655" y="42112"/>
                  </a:cubicBezTo>
                  <a:cubicBezTo>
                    <a:pt x="182541" y="57966"/>
                    <a:pt x="191576" y="78810"/>
                    <a:pt x="192392" y="101122"/>
                  </a:cubicBezTo>
                  <a:lnTo>
                    <a:pt x="185868" y="101122"/>
                  </a:lnTo>
                  <a:cubicBezTo>
                    <a:pt x="185118" y="82822"/>
                    <a:pt x="178235" y="65240"/>
                    <a:pt x="166296" y="51278"/>
                  </a:cubicBezTo>
                  <a:cubicBezTo>
                    <a:pt x="165656" y="50532"/>
                    <a:pt x="164755" y="50154"/>
                    <a:pt x="163846" y="50154"/>
                  </a:cubicBezTo>
                  <a:cubicBezTo>
                    <a:pt x="163086" y="50154"/>
                    <a:pt x="162320" y="50418"/>
                    <a:pt x="161697" y="50952"/>
                  </a:cubicBezTo>
                  <a:cubicBezTo>
                    <a:pt x="160327" y="52127"/>
                    <a:pt x="160164" y="54182"/>
                    <a:pt x="161338" y="55552"/>
                  </a:cubicBezTo>
                  <a:cubicBezTo>
                    <a:pt x="172983" y="69121"/>
                    <a:pt x="179409" y="86475"/>
                    <a:pt x="179409" y="104384"/>
                  </a:cubicBezTo>
                  <a:cubicBezTo>
                    <a:pt x="179409" y="145746"/>
                    <a:pt x="145746" y="179409"/>
                    <a:pt x="104384" y="179409"/>
                  </a:cubicBezTo>
                  <a:cubicBezTo>
                    <a:pt x="63022" y="179409"/>
                    <a:pt x="29358" y="145746"/>
                    <a:pt x="29358" y="104384"/>
                  </a:cubicBezTo>
                  <a:cubicBezTo>
                    <a:pt x="29358" y="63022"/>
                    <a:pt x="63022" y="29358"/>
                    <a:pt x="104384" y="29358"/>
                  </a:cubicBezTo>
                  <a:cubicBezTo>
                    <a:pt x="122292" y="29358"/>
                    <a:pt x="139646" y="35784"/>
                    <a:pt x="153216" y="47429"/>
                  </a:cubicBezTo>
                  <a:cubicBezTo>
                    <a:pt x="153830" y="47956"/>
                    <a:pt x="154583" y="48214"/>
                    <a:pt x="155333" y="48214"/>
                  </a:cubicBezTo>
                  <a:cubicBezTo>
                    <a:pt x="156253" y="48214"/>
                    <a:pt x="157168" y="47826"/>
                    <a:pt x="157815" y="47070"/>
                  </a:cubicBezTo>
                  <a:cubicBezTo>
                    <a:pt x="158989" y="45700"/>
                    <a:pt x="158859" y="43645"/>
                    <a:pt x="157489" y="42471"/>
                  </a:cubicBezTo>
                  <a:cubicBezTo>
                    <a:pt x="143527" y="30532"/>
                    <a:pt x="125945" y="23649"/>
                    <a:pt x="107646" y="22899"/>
                  </a:cubicBezTo>
                  <a:lnTo>
                    <a:pt x="107646" y="16375"/>
                  </a:lnTo>
                  <a:close/>
                  <a:moveTo>
                    <a:pt x="22899" y="107646"/>
                  </a:moveTo>
                  <a:cubicBezTo>
                    <a:pt x="24595" y="150019"/>
                    <a:pt x="58748" y="184172"/>
                    <a:pt x="101122" y="185868"/>
                  </a:cubicBezTo>
                  <a:lnTo>
                    <a:pt x="101122" y="192392"/>
                  </a:lnTo>
                  <a:cubicBezTo>
                    <a:pt x="78810" y="191576"/>
                    <a:pt x="57966" y="182541"/>
                    <a:pt x="42112" y="166655"/>
                  </a:cubicBezTo>
                  <a:cubicBezTo>
                    <a:pt x="26259" y="150802"/>
                    <a:pt x="17191" y="129958"/>
                    <a:pt x="16375" y="107646"/>
                  </a:cubicBezTo>
                  <a:close/>
                  <a:moveTo>
                    <a:pt x="192392" y="107646"/>
                  </a:moveTo>
                  <a:cubicBezTo>
                    <a:pt x="191576" y="129958"/>
                    <a:pt x="182541" y="150802"/>
                    <a:pt x="166655" y="166655"/>
                  </a:cubicBezTo>
                  <a:cubicBezTo>
                    <a:pt x="150802" y="182541"/>
                    <a:pt x="129958" y="191576"/>
                    <a:pt x="107646" y="192392"/>
                  </a:cubicBezTo>
                  <a:lnTo>
                    <a:pt x="107646" y="185868"/>
                  </a:lnTo>
                  <a:cubicBezTo>
                    <a:pt x="150019" y="184172"/>
                    <a:pt x="184172" y="150019"/>
                    <a:pt x="185868" y="107646"/>
                  </a:cubicBezTo>
                  <a:close/>
                  <a:moveTo>
                    <a:pt x="104384" y="0"/>
                  </a:moveTo>
                  <a:cubicBezTo>
                    <a:pt x="102589" y="0"/>
                    <a:pt x="101122" y="1468"/>
                    <a:pt x="101122" y="3262"/>
                  </a:cubicBezTo>
                  <a:lnTo>
                    <a:pt x="101122" y="9851"/>
                  </a:lnTo>
                  <a:cubicBezTo>
                    <a:pt x="77081" y="10667"/>
                    <a:pt x="54573" y="20387"/>
                    <a:pt x="37480" y="37480"/>
                  </a:cubicBezTo>
                  <a:cubicBezTo>
                    <a:pt x="20387" y="54573"/>
                    <a:pt x="10667" y="77081"/>
                    <a:pt x="9851" y="101122"/>
                  </a:cubicBezTo>
                  <a:lnTo>
                    <a:pt x="3262" y="101122"/>
                  </a:lnTo>
                  <a:cubicBezTo>
                    <a:pt x="1468" y="101122"/>
                    <a:pt x="0" y="102589"/>
                    <a:pt x="0" y="104384"/>
                  </a:cubicBezTo>
                  <a:cubicBezTo>
                    <a:pt x="0" y="106178"/>
                    <a:pt x="1468" y="107646"/>
                    <a:pt x="3262" y="107646"/>
                  </a:cubicBezTo>
                  <a:lnTo>
                    <a:pt x="9851" y="107646"/>
                  </a:lnTo>
                  <a:cubicBezTo>
                    <a:pt x="10667" y="131686"/>
                    <a:pt x="20387" y="154194"/>
                    <a:pt x="37480" y="171287"/>
                  </a:cubicBezTo>
                  <a:cubicBezTo>
                    <a:pt x="54573" y="188380"/>
                    <a:pt x="77081" y="198100"/>
                    <a:pt x="101122" y="198916"/>
                  </a:cubicBezTo>
                  <a:lnTo>
                    <a:pt x="101122" y="205505"/>
                  </a:lnTo>
                  <a:cubicBezTo>
                    <a:pt x="101122" y="207299"/>
                    <a:pt x="102589" y="208767"/>
                    <a:pt x="104384" y="208767"/>
                  </a:cubicBezTo>
                  <a:cubicBezTo>
                    <a:pt x="106178" y="208767"/>
                    <a:pt x="107646" y="207299"/>
                    <a:pt x="107646" y="205505"/>
                  </a:cubicBezTo>
                  <a:lnTo>
                    <a:pt x="107646" y="198916"/>
                  </a:lnTo>
                  <a:cubicBezTo>
                    <a:pt x="131686" y="198100"/>
                    <a:pt x="154194" y="188380"/>
                    <a:pt x="171287" y="171287"/>
                  </a:cubicBezTo>
                  <a:cubicBezTo>
                    <a:pt x="188380" y="154194"/>
                    <a:pt x="198100" y="131686"/>
                    <a:pt x="198916" y="107646"/>
                  </a:cubicBezTo>
                  <a:lnTo>
                    <a:pt x="205505" y="107646"/>
                  </a:lnTo>
                  <a:cubicBezTo>
                    <a:pt x="207299" y="107646"/>
                    <a:pt x="208767" y="106178"/>
                    <a:pt x="208767" y="104384"/>
                  </a:cubicBezTo>
                  <a:cubicBezTo>
                    <a:pt x="208767" y="102589"/>
                    <a:pt x="207299" y="101122"/>
                    <a:pt x="205505" y="101122"/>
                  </a:cubicBezTo>
                  <a:lnTo>
                    <a:pt x="198916" y="101122"/>
                  </a:lnTo>
                  <a:cubicBezTo>
                    <a:pt x="198100" y="77081"/>
                    <a:pt x="188380" y="54573"/>
                    <a:pt x="171287" y="37480"/>
                  </a:cubicBezTo>
                  <a:cubicBezTo>
                    <a:pt x="154194" y="20387"/>
                    <a:pt x="131686" y="10667"/>
                    <a:pt x="107646" y="9851"/>
                  </a:cubicBezTo>
                  <a:lnTo>
                    <a:pt x="107646" y="3262"/>
                  </a:lnTo>
                  <a:cubicBezTo>
                    <a:pt x="107646" y="1468"/>
                    <a:pt x="106178"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6"/>
            <p:cNvSpPr/>
            <p:nvPr/>
          </p:nvSpPr>
          <p:spPr>
            <a:xfrm>
              <a:off x="3718650" y="3173900"/>
              <a:ext cx="163125" cy="1376575"/>
            </a:xfrm>
            <a:custGeom>
              <a:avLst/>
              <a:gdLst/>
              <a:ahLst/>
              <a:cxnLst/>
              <a:rect l="l" t="t" r="r" b="b"/>
              <a:pathLst>
                <a:path w="6525" h="55063" extrusionOk="0">
                  <a:moveTo>
                    <a:pt x="3263" y="1"/>
                  </a:moveTo>
                  <a:cubicBezTo>
                    <a:pt x="1468" y="1"/>
                    <a:pt x="1" y="1468"/>
                    <a:pt x="1" y="3262"/>
                  </a:cubicBezTo>
                  <a:lnTo>
                    <a:pt x="1" y="51801"/>
                  </a:lnTo>
                  <a:cubicBezTo>
                    <a:pt x="1" y="53595"/>
                    <a:pt x="1468" y="55063"/>
                    <a:pt x="3263" y="55063"/>
                  </a:cubicBezTo>
                  <a:cubicBezTo>
                    <a:pt x="5057" y="55063"/>
                    <a:pt x="6525" y="53595"/>
                    <a:pt x="6525" y="51801"/>
                  </a:cubicBezTo>
                  <a:lnTo>
                    <a:pt x="6525" y="3262"/>
                  </a:lnTo>
                  <a:cubicBezTo>
                    <a:pt x="6525" y="1468"/>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6"/>
            <p:cNvSpPr/>
            <p:nvPr/>
          </p:nvSpPr>
          <p:spPr>
            <a:xfrm>
              <a:off x="3718650" y="1135150"/>
              <a:ext cx="163125" cy="1386375"/>
            </a:xfrm>
            <a:custGeom>
              <a:avLst/>
              <a:gdLst/>
              <a:ahLst/>
              <a:cxnLst/>
              <a:rect l="l" t="t" r="r" b="b"/>
              <a:pathLst>
                <a:path w="6525" h="55455" extrusionOk="0">
                  <a:moveTo>
                    <a:pt x="3263" y="1"/>
                  </a:moveTo>
                  <a:cubicBezTo>
                    <a:pt x="1468" y="1"/>
                    <a:pt x="1" y="1469"/>
                    <a:pt x="1" y="3263"/>
                  </a:cubicBezTo>
                  <a:lnTo>
                    <a:pt x="1" y="52193"/>
                  </a:lnTo>
                  <a:cubicBezTo>
                    <a:pt x="1" y="53987"/>
                    <a:pt x="1468" y="55455"/>
                    <a:pt x="3263" y="55455"/>
                  </a:cubicBezTo>
                  <a:cubicBezTo>
                    <a:pt x="5057" y="55455"/>
                    <a:pt x="6525" y="53987"/>
                    <a:pt x="6525" y="52193"/>
                  </a:cubicBezTo>
                  <a:lnTo>
                    <a:pt x="6525" y="3263"/>
                  </a:lnTo>
                  <a:cubicBezTo>
                    <a:pt x="6525" y="1469"/>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6"/>
          <p:cNvGrpSpPr/>
          <p:nvPr/>
        </p:nvGrpSpPr>
        <p:grpSpPr>
          <a:xfrm>
            <a:off x="4468624" y="1815789"/>
            <a:ext cx="195542" cy="329332"/>
            <a:chOff x="2250750" y="238125"/>
            <a:chExt cx="3098925" cy="5219200"/>
          </a:xfrm>
        </p:grpSpPr>
        <p:sp>
          <p:nvSpPr>
            <p:cNvPr id="1115" name="Google Shape;1115;p36"/>
            <p:cNvSpPr/>
            <p:nvPr/>
          </p:nvSpPr>
          <p:spPr>
            <a:xfrm>
              <a:off x="2250750" y="238125"/>
              <a:ext cx="3098925" cy="489300"/>
            </a:xfrm>
            <a:custGeom>
              <a:avLst/>
              <a:gdLst/>
              <a:ahLst/>
              <a:cxnLst/>
              <a:rect l="l" t="t" r="r" b="b"/>
              <a:pathLst>
                <a:path w="123957" h="19572" extrusionOk="0">
                  <a:moveTo>
                    <a:pt x="9787" y="0"/>
                  </a:moveTo>
                  <a:cubicBezTo>
                    <a:pt x="4405" y="0"/>
                    <a:pt x="1" y="4404"/>
                    <a:pt x="1" y="9786"/>
                  </a:cubicBezTo>
                  <a:cubicBezTo>
                    <a:pt x="1" y="15168"/>
                    <a:pt x="4405" y="19572"/>
                    <a:pt x="9787" y="19572"/>
                  </a:cubicBezTo>
                  <a:lnTo>
                    <a:pt x="91402" y="19572"/>
                  </a:lnTo>
                  <a:cubicBezTo>
                    <a:pt x="93196" y="19572"/>
                    <a:pt x="94664" y="18104"/>
                    <a:pt x="94664" y="16310"/>
                  </a:cubicBezTo>
                  <a:cubicBezTo>
                    <a:pt x="94664" y="14516"/>
                    <a:pt x="93196" y="13048"/>
                    <a:pt x="91402" y="13048"/>
                  </a:cubicBezTo>
                  <a:lnTo>
                    <a:pt x="9787" y="13048"/>
                  </a:lnTo>
                  <a:cubicBezTo>
                    <a:pt x="7993" y="13048"/>
                    <a:pt x="6525" y="11580"/>
                    <a:pt x="6525" y="9786"/>
                  </a:cubicBezTo>
                  <a:cubicBezTo>
                    <a:pt x="6525" y="7992"/>
                    <a:pt x="7993" y="6524"/>
                    <a:pt x="9787" y="6524"/>
                  </a:cubicBezTo>
                  <a:lnTo>
                    <a:pt x="114170" y="6524"/>
                  </a:lnTo>
                  <a:cubicBezTo>
                    <a:pt x="115964" y="6524"/>
                    <a:pt x="117432" y="7992"/>
                    <a:pt x="117432" y="9786"/>
                  </a:cubicBezTo>
                  <a:cubicBezTo>
                    <a:pt x="117432" y="11580"/>
                    <a:pt x="115964" y="13048"/>
                    <a:pt x="114170" y="13048"/>
                  </a:cubicBezTo>
                  <a:lnTo>
                    <a:pt x="104384" y="13048"/>
                  </a:lnTo>
                  <a:cubicBezTo>
                    <a:pt x="102590" y="13048"/>
                    <a:pt x="101122" y="14516"/>
                    <a:pt x="101122" y="16310"/>
                  </a:cubicBezTo>
                  <a:cubicBezTo>
                    <a:pt x="101122" y="18104"/>
                    <a:pt x="102590" y="19572"/>
                    <a:pt x="104384" y="19572"/>
                  </a:cubicBezTo>
                  <a:lnTo>
                    <a:pt x="114170" y="19572"/>
                  </a:lnTo>
                  <a:cubicBezTo>
                    <a:pt x="119553" y="19572"/>
                    <a:pt x="123956" y="15168"/>
                    <a:pt x="123956" y="9786"/>
                  </a:cubicBezTo>
                  <a:cubicBezTo>
                    <a:pt x="123956" y="4404"/>
                    <a:pt x="119553" y="0"/>
                    <a:pt x="114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p:cNvSpPr/>
            <p:nvPr/>
          </p:nvSpPr>
          <p:spPr>
            <a:xfrm>
              <a:off x="2250750" y="4968000"/>
              <a:ext cx="3098925" cy="489325"/>
            </a:xfrm>
            <a:custGeom>
              <a:avLst/>
              <a:gdLst/>
              <a:ahLst/>
              <a:cxnLst/>
              <a:rect l="l" t="t" r="r" b="b"/>
              <a:pathLst>
                <a:path w="123957" h="19573" extrusionOk="0">
                  <a:moveTo>
                    <a:pt x="9787" y="0"/>
                  </a:moveTo>
                  <a:cubicBezTo>
                    <a:pt x="4405" y="0"/>
                    <a:pt x="1" y="4404"/>
                    <a:pt x="1" y="9786"/>
                  </a:cubicBezTo>
                  <a:cubicBezTo>
                    <a:pt x="1" y="15168"/>
                    <a:pt x="4405" y="19572"/>
                    <a:pt x="9787" y="19572"/>
                  </a:cubicBezTo>
                  <a:lnTo>
                    <a:pt x="114170" y="19572"/>
                  </a:lnTo>
                  <a:cubicBezTo>
                    <a:pt x="119553" y="19572"/>
                    <a:pt x="123956" y="15168"/>
                    <a:pt x="123956" y="9786"/>
                  </a:cubicBezTo>
                  <a:cubicBezTo>
                    <a:pt x="123956" y="4404"/>
                    <a:pt x="119553" y="0"/>
                    <a:pt x="114170" y="0"/>
                  </a:cubicBezTo>
                  <a:lnTo>
                    <a:pt x="104384" y="0"/>
                  </a:lnTo>
                  <a:cubicBezTo>
                    <a:pt x="102590" y="0"/>
                    <a:pt x="101122" y="1468"/>
                    <a:pt x="101122" y="3262"/>
                  </a:cubicBezTo>
                  <a:cubicBezTo>
                    <a:pt x="101122" y="5056"/>
                    <a:pt x="102590" y="6524"/>
                    <a:pt x="104384" y="6524"/>
                  </a:cubicBezTo>
                  <a:lnTo>
                    <a:pt x="114170" y="6524"/>
                  </a:lnTo>
                  <a:cubicBezTo>
                    <a:pt x="115964" y="6524"/>
                    <a:pt x="117432" y="7992"/>
                    <a:pt x="117432" y="9786"/>
                  </a:cubicBezTo>
                  <a:cubicBezTo>
                    <a:pt x="117432" y="11580"/>
                    <a:pt x="115964" y="13048"/>
                    <a:pt x="114170" y="13048"/>
                  </a:cubicBezTo>
                  <a:lnTo>
                    <a:pt x="9787" y="13048"/>
                  </a:lnTo>
                  <a:cubicBezTo>
                    <a:pt x="7993" y="13048"/>
                    <a:pt x="6525" y="11580"/>
                    <a:pt x="6525" y="9786"/>
                  </a:cubicBezTo>
                  <a:cubicBezTo>
                    <a:pt x="6525" y="7992"/>
                    <a:pt x="7993" y="6524"/>
                    <a:pt x="9787" y="6524"/>
                  </a:cubicBezTo>
                  <a:lnTo>
                    <a:pt x="91402" y="6524"/>
                  </a:lnTo>
                  <a:cubicBezTo>
                    <a:pt x="93196" y="6524"/>
                    <a:pt x="94664" y="5056"/>
                    <a:pt x="94664" y="3262"/>
                  </a:cubicBezTo>
                  <a:cubicBezTo>
                    <a:pt x="94664" y="1468"/>
                    <a:pt x="93196" y="0"/>
                    <a:pt x="9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a:off x="3928225" y="564300"/>
              <a:ext cx="1259975" cy="4566825"/>
            </a:xfrm>
            <a:custGeom>
              <a:avLst/>
              <a:gdLst/>
              <a:ahLst/>
              <a:cxnLst/>
              <a:rect l="l" t="t" r="r" b="b"/>
              <a:pathLst>
                <a:path w="50399" h="182673" extrusionOk="0">
                  <a:moveTo>
                    <a:pt x="37351" y="1"/>
                  </a:moveTo>
                  <a:cubicBezTo>
                    <a:pt x="35557" y="1"/>
                    <a:pt x="34089" y="1469"/>
                    <a:pt x="34089" y="3263"/>
                  </a:cubicBezTo>
                  <a:cubicBezTo>
                    <a:pt x="34089" y="5057"/>
                    <a:pt x="35557" y="6525"/>
                    <a:pt x="37351" y="6525"/>
                  </a:cubicBezTo>
                  <a:lnTo>
                    <a:pt x="43875" y="6525"/>
                  </a:lnTo>
                  <a:lnTo>
                    <a:pt x="43875" y="22019"/>
                  </a:lnTo>
                  <a:cubicBezTo>
                    <a:pt x="43875" y="24955"/>
                    <a:pt x="42407" y="29620"/>
                    <a:pt x="40743" y="32034"/>
                  </a:cubicBezTo>
                  <a:lnTo>
                    <a:pt x="784" y="89477"/>
                  </a:lnTo>
                  <a:cubicBezTo>
                    <a:pt x="1" y="90586"/>
                    <a:pt x="1" y="92087"/>
                    <a:pt x="784" y="93196"/>
                  </a:cubicBezTo>
                  <a:lnTo>
                    <a:pt x="40743" y="150639"/>
                  </a:lnTo>
                  <a:cubicBezTo>
                    <a:pt x="42407" y="153053"/>
                    <a:pt x="43875" y="157718"/>
                    <a:pt x="43875" y="160654"/>
                  </a:cubicBezTo>
                  <a:lnTo>
                    <a:pt x="43875" y="176148"/>
                  </a:lnTo>
                  <a:lnTo>
                    <a:pt x="37351" y="176148"/>
                  </a:lnTo>
                  <a:cubicBezTo>
                    <a:pt x="35557" y="176148"/>
                    <a:pt x="34089" y="177616"/>
                    <a:pt x="34089" y="179410"/>
                  </a:cubicBezTo>
                  <a:cubicBezTo>
                    <a:pt x="34089" y="181204"/>
                    <a:pt x="35557" y="182672"/>
                    <a:pt x="37351" y="182672"/>
                  </a:cubicBezTo>
                  <a:lnTo>
                    <a:pt x="47137" y="182672"/>
                  </a:lnTo>
                  <a:cubicBezTo>
                    <a:pt x="48931" y="182672"/>
                    <a:pt x="50399" y="181204"/>
                    <a:pt x="50399" y="179410"/>
                  </a:cubicBezTo>
                  <a:lnTo>
                    <a:pt x="50399" y="160654"/>
                  </a:lnTo>
                  <a:cubicBezTo>
                    <a:pt x="50399" y="156413"/>
                    <a:pt x="48507" y="150379"/>
                    <a:pt x="46093" y="146921"/>
                  </a:cubicBezTo>
                  <a:lnTo>
                    <a:pt x="7438" y="91337"/>
                  </a:lnTo>
                  <a:lnTo>
                    <a:pt x="46093" y="35752"/>
                  </a:lnTo>
                  <a:cubicBezTo>
                    <a:pt x="48507" y="32295"/>
                    <a:pt x="50399" y="26260"/>
                    <a:pt x="50399" y="22019"/>
                  </a:cubicBezTo>
                  <a:lnTo>
                    <a:pt x="50399" y="3263"/>
                  </a:lnTo>
                  <a:cubicBezTo>
                    <a:pt x="50399" y="1469"/>
                    <a:pt x="48931" y="1"/>
                    <a:pt x="47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a:off x="2415500" y="564300"/>
              <a:ext cx="2212450" cy="4566825"/>
            </a:xfrm>
            <a:custGeom>
              <a:avLst/>
              <a:gdLst/>
              <a:ahLst/>
              <a:cxnLst/>
              <a:rect l="l" t="t" r="r" b="b"/>
              <a:pathLst>
                <a:path w="88498" h="182673" extrusionOk="0">
                  <a:moveTo>
                    <a:pt x="3262" y="1"/>
                  </a:moveTo>
                  <a:cubicBezTo>
                    <a:pt x="1468" y="1"/>
                    <a:pt x="0" y="1469"/>
                    <a:pt x="0" y="3263"/>
                  </a:cubicBezTo>
                  <a:lnTo>
                    <a:pt x="0" y="22019"/>
                  </a:lnTo>
                  <a:cubicBezTo>
                    <a:pt x="0" y="26260"/>
                    <a:pt x="1892" y="32295"/>
                    <a:pt x="4306" y="35752"/>
                  </a:cubicBezTo>
                  <a:lnTo>
                    <a:pt x="42960" y="91337"/>
                  </a:lnTo>
                  <a:lnTo>
                    <a:pt x="4306" y="146921"/>
                  </a:lnTo>
                  <a:cubicBezTo>
                    <a:pt x="1892" y="150379"/>
                    <a:pt x="0" y="156413"/>
                    <a:pt x="0" y="160654"/>
                  </a:cubicBezTo>
                  <a:lnTo>
                    <a:pt x="0" y="179410"/>
                  </a:lnTo>
                  <a:cubicBezTo>
                    <a:pt x="0" y="181204"/>
                    <a:pt x="1468" y="182672"/>
                    <a:pt x="3262" y="182672"/>
                  </a:cubicBezTo>
                  <a:lnTo>
                    <a:pt x="85236" y="182672"/>
                  </a:lnTo>
                  <a:cubicBezTo>
                    <a:pt x="87030" y="182672"/>
                    <a:pt x="88498" y="181204"/>
                    <a:pt x="88498" y="179410"/>
                  </a:cubicBezTo>
                  <a:cubicBezTo>
                    <a:pt x="88498" y="177616"/>
                    <a:pt x="87030" y="176148"/>
                    <a:pt x="85236" y="176148"/>
                  </a:cubicBezTo>
                  <a:lnTo>
                    <a:pt x="6524" y="176148"/>
                  </a:lnTo>
                  <a:lnTo>
                    <a:pt x="6524" y="160654"/>
                  </a:lnTo>
                  <a:cubicBezTo>
                    <a:pt x="6524" y="157718"/>
                    <a:pt x="7992" y="153053"/>
                    <a:pt x="9656" y="150639"/>
                  </a:cubicBezTo>
                  <a:lnTo>
                    <a:pt x="49615" y="93196"/>
                  </a:lnTo>
                  <a:cubicBezTo>
                    <a:pt x="50398" y="92087"/>
                    <a:pt x="50398" y="90586"/>
                    <a:pt x="49615" y="89477"/>
                  </a:cubicBezTo>
                  <a:lnTo>
                    <a:pt x="9656" y="32034"/>
                  </a:lnTo>
                  <a:cubicBezTo>
                    <a:pt x="7992" y="29620"/>
                    <a:pt x="6524" y="24955"/>
                    <a:pt x="6524" y="22019"/>
                  </a:cubicBezTo>
                  <a:lnTo>
                    <a:pt x="6524" y="6525"/>
                  </a:lnTo>
                  <a:lnTo>
                    <a:pt x="84420" y="6525"/>
                  </a:lnTo>
                  <a:cubicBezTo>
                    <a:pt x="86214" y="6525"/>
                    <a:pt x="87682" y="5057"/>
                    <a:pt x="87682" y="3263"/>
                  </a:cubicBezTo>
                  <a:cubicBezTo>
                    <a:pt x="87682" y="1469"/>
                    <a:pt x="86214" y="1"/>
                    <a:pt x="844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a:off x="2741675" y="3031200"/>
              <a:ext cx="2120325" cy="1773725"/>
            </a:xfrm>
            <a:custGeom>
              <a:avLst/>
              <a:gdLst/>
              <a:ahLst/>
              <a:cxnLst/>
              <a:rect l="l" t="t" r="r" b="b"/>
              <a:pathLst>
                <a:path w="84813" h="70949" extrusionOk="0">
                  <a:moveTo>
                    <a:pt x="42407" y="9003"/>
                  </a:moveTo>
                  <a:lnTo>
                    <a:pt x="77408" y="59336"/>
                  </a:lnTo>
                  <a:cubicBezTo>
                    <a:pt x="77734" y="59857"/>
                    <a:pt x="78223" y="61488"/>
                    <a:pt x="78289" y="62076"/>
                  </a:cubicBezTo>
                  <a:lnTo>
                    <a:pt x="78289" y="64424"/>
                  </a:lnTo>
                  <a:lnTo>
                    <a:pt x="6525" y="64424"/>
                  </a:lnTo>
                  <a:lnTo>
                    <a:pt x="6525" y="62076"/>
                  </a:lnTo>
                  <a:cubicBezTo>
                    <a:pt x="6590" y="61488"/>
                    <a:pt x="7112" y="59825"/>
                    <a:pt x="7406" y="59336"/>
                  </a:cubicBezTo>
                  <a:lnTo>
                    <a:pt x="42407" y="9003"/>
                  </a:lnTo>
                  <a:close/>
                  <a:moveTo>
                    <a:pt x="42407" y="0"/>
                  </a:moveTo>
                  <a:cubicBezTo>
                    <a:pt x="41330" y="0"/>
                    <a:pt x="40352" y="522"/>
                    <a:pt x="39732" y="1403"/>
                  </a:cubicBezTo>
                  <a:lnTo>
                    <a:pt x="1991" y="55682"/>
                  </a:lnTo>
                  <a:cubicBezTo>
                    <a:pt x="1958" y="55715"/>
                    <a:pt x="1958" y="55747"/>
                    <a:pt x="1926" y="55780"/>
                  </a:cubicBezTo>
                  <a:cubicBezTo>
                    <a:pt x="1045" y="57150"/>
                    <a:pt x="66" y="60249"/>
                    <a:pt x="1" y="61880"/>
                  </a:cubicBezTo>
                  <a:cubicBezTo>
                    <a:pt x="1" y="61913"/>
                    <a:pt x="1" y="61945"/>
                    <a:pt x="1" y="62010"/>
                  </a:cubicBezTo>
                  <a:lnTo>
                    <a:pt x="1" y="67686"/>
                  </a:lnTo>
                  <a:cubicBezTo>
                    <a:pt x="1" y="69480"/>
                    <a:pt x="1469" y="70948"/>
                    <a:pt x="3263" y="70948"/>
                  </a:cubicBezTo>
                  <a:lnTo>
                    <a:pt x="81551" y="70948"/>
                  </a:lnTo>
                  <a:cubicBezTo>
                    <a:pt x="83345" y="70948"/>
                    <a:pt x="84813" y="69480"/>
                    <a:pt x="84813" y="67686"/>
                  </a:cubicBezTo>
                  <a:lnTo>
                    <a:pt x="84813" y="61978"/>
                  </a:lnTo>
                  <a:cubicBezTo>
                    <a:pt x="84813" y="61945"/>
                    <a:pt x="84813" y="61913"/>
                    <a:pt x="84813" y="61880"/>
                  </a:cubicBezTo>
                  <a:cubicBezTo>
                    <a:pt x="84747" y="60249"/>
                    <a:pt x="83801" y="57150"/>
                    <a:pt x="82888" y="55780"/>
                  </a:cubicBezTo>
                  <a:cubicBezTo>
                    <a:pt x="82888" y="55747"/>
                    <a:pt x="82855" y="55715"/>
                    <a:pt x="82823" y="55682"/>
                  </a:cubicBezTo>
                  <a:lnTo>
                    <a:pt x="45082" y="1403"/>
                  </a:lnTo>
                  <a:cubicBezTo>
                    <a:pt x="44462" y="522"/>
                    <a:pt x="43483" y="0"/>
                    <a:pt x="42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6"/>
            <p:cNvSpPr/>
            <p:nvPr/>
          </p:nvSpPr>
          <p:spPr>
            <a:xfrm>
              <a:off x="3332925" y="1950650"/>
              <a:ext cx="937850" cy="713600"/>
            </a:xfrm>
            <a:custGeom>
              <a:avLst/>
              <a:gdLst/>
              <a:ahLst/>
              <a:cxnLst/>
              <a:rect l="l" t="t" r="r" b="b"/>
              <a:pathLst>
                <a:path w="37514" h="28544" extrusionOk="0">
                  <a:moveTo>
                    <a:pt x="27825" y="6525"/>
                  </a:moveTo>
                  <a:lnTo>
                    <a:pt x="18757" y="19540"/>
                  </a:lnTo>
                  <a:lnTo>
                    <a:pt x="9688" y="6525"/>
                  </a:lnTo>
                  <a:close/>
                  <a:moveTo>
                    <a:pt x="3458" y="1"/>
                  </a:moveTo>
                  <a:cubicBezTo>
                    <a:pt x="2251" y="1"/>
                    <a:pt x="1109" y="686"/>
                    <a:pt x="555" y="1762"/>
                  </a:cubicBezTo>
                  <a:cubicBezTo>
                    <a:pt x="0" y="2839"/>
                    <a:pt x="66" y="4143"/>
                    <a:pt x="783" y="5122"/>
                  </a:cubicBezTo>
                  <a:lnTo>
                    <a:pt x="16082" y="27140"/>
                  </a:lnTo>
                  <a:cubicBezTo>
                    <a:pt x="16702" y="28021"/>
                    <a:pt x="17680" y="28543"/>
                    <a:pt x="18757" y="28543"/>
                  </a:cubicBezTo>
                  <a:cubicBezTo>
                    <a:pt x="19833" y="28543"/>
                    <a:pt x="20812" y="28021"/>
                    <a:pt x="21432" y="27140"/>
                  </a:cubicBezTo>
                  <a:lnTo>
                    <a:pt x="36730" y="5122"/>
                  </a:lnTo>
                  <a:cubicBezTo>
                    <a:pt x="37448" y="4143"/>
                    <a:pt x="37513" y="2839"/>
                    <a:pt x="36959" y="1762"/>
                  </a:cubicBezTo>
                  <a:cubicBezTo>
                    <a:pt x="36404" y="686"/>
                    <a:pt x="35295" y="1"/>
                    <a:pt x="34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36"/>
          <p:cNvGrpSpPr/>
          <p:nvPr/>
        </p:nvGrpSpPr>
        <p:grpSpPr>
          <a:xfrm>
            <a:off x="7257879" y="1368369"/>
            <a:ext cx="210276" cy="331156"/>
            <a:chOff x="2143925" y="238125"/>
            <a:chExt cx="3316650" cy="5223275"/>
          </a:xfrm>
        </p:grpSpPr>
        <p:sp>
          <p:nvSpPr>
            <p:cNvPr id="1122" name="Google Shape;1122;p36"/>
            <p:cNvSpPr/>
            <p:nvPr/>
          </p:nvSpPr>
          <p:spPr>
            <a:xfrm>
              <a:off x="2143925" y="238125"/>
              <a:ext cx="3316650" cy="5223275"/>
            </a:xfrm>
            <a:custGeom>
              <a:avLst/>
              <a:gdLst/>
              <a:ahLst/>
              <a:cxnLst/>
              <a:rect l="l" t="t" r="r" b="b"/>
              <a:pathLst>
                <a:path w="132666" h="208931" extrusionOk="0">
                  <a:moveTo>
                    <a:pt x="71145" y="9753"/>
                  </a:moveTo>
                  <a:lnTo>
                    <a:pt x="59369" y="84290"/>
                  </a:lnTo>
                  <a:cubicBezTo>
                    <a:pt x="59206" y="85236"/>
                    <a:pt x="59499" y="86214"/>
                    <a:pt x="60119" y="86932"/>
                  </a:cubicBezTo>
                  <a:cubicBezTo>
                    <a:pt x="60739" y="87650"/>
                    <a:pt x="61620" y="88074"/>
                    <a:pt x="62598" y="88074"/>
                  </a:cubicBezTo>
                  <a:lnTo>
                    <a:pt x="120694" y="88074"/>
                  </a:lnTo>
                  <a:cubicBezTo>
                    <a:pt x="123238" y="88074"/>
                    <a:pt x="124511" y="88791"/>
                    <a:pt x="124869" y="89476"/>
                  </a:cubicBezTo>
                  <a:cubicBezTo>
                    <a:pt x="125196" y="90161"/>
                    <a:pt x="125065" y="91629"/>
                    <a:pt x="123630" y="93684"/>
                  </a:cubicBezTo>
                  <a:lnTo>
                    <a:pt x="50039" y="199210"/>
                  </a:lnTo>
                  <a:lnTo>
                    <a:pt x="50039" y="199210"/>
                  </a:lnTo>
                  <a:lnTo>
                    <a:pt x="63838" y="111625"/>
                  </a:lnTo>
                  <a:cubicBezTo>
                    <a:pt x="63968" y="110679"/>
                    <a:pt x="63707" y="109701"/>
                    <a:pt x="63087" y="108983"/>
                  </a:cubicBezTo>
                  <a:cubicBezTo>
                    <a:pt x="62468" y="108265"/>
                    <a:pt x="61554" y="107841"/>
                    <a:pt x="60608" y="107841"/>
                  </a:cubicBezTo>
                  <a:lnTo>
                    <a:pt x="11972" y="107841"/>
                  </a:lnTo>
                  <a:cubicBezTo>
                    <a:pt x="9852" y="107841"/>
                    <a:pt x="8253" y="107319"/>
                    <a:pt x="7797" y="106439"/>
                  </a:cubicBezTo>
                  <a:cubicBezTo>
                    <a:pt x="7340" y="105558"/>
                    <a:pt x="7829" y="103960"/>
                    <a:pt x="9036" y="102231"/>
                  </a:cubicBezTo>
                  <a:cubicBezTo>
                    <a:pt x="9036" y="102198"/>
                    <a:pt x="9069" y="102198"/>
                    <a:pt x="9069" y="102165"/>
                  </a:cubicBezTo>
                  <a:lnTo>
                    <a:pt x="71145" y="9753"/>
                  </a:lnTo>
                  <a:close/>
                  <a:moveTo>
                    <a:pt x="73297" y="0"/>
                  </a:moveTo>
                  <a:cubicBezTo>
                    <a:pt x="71047" y="0"/>
                    <a:pt x="68829" y="1664"/>
                    <a:pt x="66317" y="5252"/>
                  </a:cubicBezTo>
                  <a:cubicBezTo>
                    <a:pt x="66317" y="5284"/>
                    <a:pt x="66284" y="5284"/>
                    <a:pt x="66284" y="5317"/>
                  </a:cubicBezTo>
                  <a:lnTo>
                    <a:pt x="3654" y="98512"/>
                  </a:lnTo>
                  <a:cubicBezTo>
                    <a:pt x="1" y="103764"/>
                    <a:pt x="1077" y="107613"/>
                    <a:pt x="2023" y="109472"/>
                  </a:cubicBezTo>
                  <a:cubicBezTo>
                    <a:pt x="2969" y="111299"/>
                    <a:pt x="5546" y="114365"/>
                    <a:pt x="11972" y="114365"/>
                  </a:cubicBezTo>
                  <a:lnTo>
                    <a:pt x="56792" y="114365"/>
                  </a:lnTo>
                  <a:lnTo>
                    <a:pt x="43450" y="199112"/>
                  </a:lnTo>
                  <a:cubicBezTo>
                    <a:pt x="42863" y="203157"/>
                    <a:pt x="43222" y="205799"/>
                    <a:pt x="44592" y="207397"/>
                  </a:cubicBezTo>
                  <a:cubicBezTo>
                    <a:pt x="45440" y="208376"/>
                    <a:pt x="46614" y="208930"/>
                    <a:pt x="47887" y="208930"/>
                  </a:cubicBezTo>
                  <a:cubicBezTo>
                    <a:pt x="50170" y="208930"/>
                    <a:pt x="52388" y="207267"/>
                    <a:pt x="54900" y="203678"/>
                  </a:cubicBezTo>
                  <a:lnTo>
                    <a:pt x="128980" y="97403"/>
                  </a:lnTo>
                  <a:cubicBezTo>
                    <a:pt x="132666" y="92151"/>
                    <a:pt x="131589" y="88302"/>
                    <a:pt x="130643" y="86443"/>
                  </a:cubicBezTo>
                  <a:cubicBezTo>
                    <a:pt x="129697" y="84616"/>
                    <a:pt x="127120" y="81550"/>
                    <a:pt x="120694" y="81550"/>
                  </a:cubicBezTo>
                  <a:lnTo>
                    <a:pt x="66415" y="81550"/>
                  </a:lnTo>
                  <a:lnTo>
                    <a:pt x="77734" y="9819"/>
                  </a:lnTo>
                  <a:cubicBezTo>
                    <a:pt x="78354" y="5774"/>
                    <a:pt x="77995" y="3132"/>
                    <a:pt x="76625" y="1533"/>
                  </a:cubicBezTo>
                  <a:cubicBezTo>
                    <a:pt x="75777" y="555"/>
                    <a:pt x="74602" y="0"/>
                    <a:pt x="73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6"/>
            <p:cNvSpPr/>
            <p:nvPr/>
          </p:nvSpPr>
          <p:spPr>
            <a:xfrm>
              <a:off x="3354950" y="1405375"/>
              <a:ext cx="264225" cy="683950"/>
            </a:xfrm>
            <a:custGeom>
              <a:avLst/>
              <a:gdLst/>
              <a:ahLst/>
              <a:cxnLst/>
              <a:rect l="l" t="t" r="r" b="b"/>
              <a:pathLst>
                <a:path w="10569" h="27358" extrusionOk="0">
                  <a:moveTo>
                    <a:pt x="7014" y="1"/>
                  </a:moveTo>
                  <a:cubicBezTo>
                    <a:pt x="5456" y="1"/>
                    <a:pt x="4110" y="1129"/>
                    <a:pt x="3849" y="2696"/>
                  </a:cubicBezTo>
                  <a:lnTo>
                    <a:pt x="294" y="23541"/>
                  </a:lnTo>
                  <a:cubicBezTo>
                    <a:pt x="0" y="25335"/>
                    <a:pt x="1207" y="26998"/>
                    <a:pt x="2969" y="27292"/>
                  </a:cubicBezTo>
                  <a:cubicBezTo>
                    <a:pt x="3164" y="27324"/>
                    <a:pt x="3327" y="27357"/>
                    <a:pt x="3523" y="27357"/>
                  </a:cubicBezTo>
                  <a:cubicBezTo>
                    <a:pt x="5089" y="27357"/>
                    <a:pt x="6459" y="26215"/>
                    <a:pt x="6720" y="24650"/>
                  </a:cubicBezTo>
                  <a:lnTo>
                    <a:pt x="10275" y="3806"/>
                  </a:lnTo>
                  <a:cubicBezTo>
                    <a:pt x="10569" y="2011"/>
                    <a:pt x="9362" y="348"/>
                    <a:pt x="7601" y="54"/>
                  </a:cubicBezTo>
                  <a:cubicBezTo>
                    <a:pt x="7403" y="18"/>
                    <a:pt x="7206" y="1"/>
                    <a:pt x="7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6"/>
            <p:cNvSpPr/>
            <p:nvPr/>
          </p:nvSpPr>
          <p:spPr>
            <a:xfrm>
              <a:off x="4601825" y="2686575"/>
              <a:ext cx="293625" cy="319350"/>
            </a:xfrm>
            <a:custGeom>
              <a:avLst/>
              <a:gdLst/>
              <a:ahLst/>
              <a:cxnLst/>
              <a:rect l="l" t="t" r="r" b="b"/>
              <a:pathLst>
                <a:path w="11745" h="12774" extrusionOk="0">
                  <a:moveTo>
                    <a:pt x="8064" y="0"/>
                  </a:moveTo>
                  <a:cubicBezTo>
                    <a:pt x="7028" y="0"/>
                    <a:pt x="6007" y="484"/>
                    <a:pt x="5383" y="1389"/>
                  </a:cubicBezTo>
                  <a:lnTo>
                    <a:pt x="1012" y="7620"/>
                  </a:lnTo>
                  <a:cubicBezTo>
                    <a:pt x="1" y="9120"/>
                    <a:pt x="360" y="11143"/>
                    <a:pt x="1828" y="12187"/>
                  </a:cubicBezTo>
                  <a:cubicBezTo>
                    <a:pt x="2415" y="12578"/>
                    <a:pt x="3067" y="12774"/>
                    <a:pt x="3687" y="12774"/>
                  </a:cubicBezTo>
                  <a:cubicBezTo>
                    <a:pt x="4731" y="12774"/>
                    <a:pt x="5742" y="12285"/>
                    <a:pt x="6362" y="11371"/>
                  </a:cubicBezTo>
                  <a:lnTo>
                    <a:pt x="10733" y="5108"/>
                  </a:lnTo>
                  <a:cubicBezTo>
                    <a:pt x="11744" y="3640"/>
                    <a:pt x="11385" y="1618"/>
                    <a:pt x="9917" y="574"/>
                  </a:cubicBezTo>
                  <a:cubicBezTo>
                    <a:pt x="9355" y="187"/>
                    <a:pt x="8707" y="0"/>
                    <a:pt x="8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6"/>
            <p:cNvSpPr/>
            <p:nvPr/>
          </p:nvSpPr>
          <p:spPr>
            <a:xfrm>
              <a:off x="3900500" y="3083150"/>
              <a:ext cx="718475" cy="929100"/>
            </a:xfrm>
            <a:custGeom>
              <a:avLst/>
              <a:gdLst/>
              <a:ahLst/>
              <a:cxnLst/>
              <a:rect l="l" t="t" r="r" b="b"/>
              <a:pathLst>
                <a:path w="28739" h="37164" extrusionOk="0">
                  <a:moveTo>
                    <a:pt x="25044" y="0"/>
                  </a:moveTo>
                  <a:cubicBezTo>
                    <a:pt x="24014" y="0"/>
                    <a:pt x="22999" y="491"/>
                    <a:pt x="22378" y="1412"/>
                  </a:cubicBezTo>
                  <a:lnTo>
                    <a:pt x="1012" y="32042"/>
                  </a:lnTo>
                  <a:cubicBezTo>
                    <a:pt x="1" y="33510"/>
                    <a:pt x="360" y="35533"/>
                    <a:pt x="1828" y="36577"/>
                  </a:cubicBezTo>
                  <a:cubicBezTo>
                    <a:pt x="2415" y="36968"/>
                    <a:pt x="3034" y="37164"/>
                    <a:pt x="3687" y="37164"/>
                  </a:cubicBezTo>
                  <a:cubicBezTo>
                    <a:pt x="4731" y="37164"/>
                    <a:pt x="5742" y="36674"/>
                    <a:pt x="6362" y="35761"/>
                  </a:cubicBezTo>
                  <a:lnTo>
                    <a:pt x="27728" y="5131"/>
                  </a:lnTo>
                  <a:cubicBezTo>
                    <a:pt x="28739" y="3663"/>
                    <a:pt x="28380" y="1608"/>
                    <a:pt x="26912" y="597"/>
                  </a:cubicBezTo>
                  <a:cubicBezTo>
                    <a:pt x="26346" y="194"/>
                    <a:pt x="25692" y="0"/>
                    <a:pt x="25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grpSp>
        <p:nvGrpSpPr>
          <p:cNvPr id="656" name="Google Shape;656;p30"/>
          <p:cNvGrpSpPr/>
          <p:nvPr/>
        </p:nvGrpSpPr>
        <p:grpSpPr>
          <a:xfrm rot="10800000">
            <a:off x="-11" y="736033"/>
            <a:ext cx="5944581" cy="1320238"/>
            <a:chOff x="2735900" y="3141850"/>
            <a:chExt cx="4615000" cy="1024950"/>
          </a:xfrm>
        </p:grpSpPr>
        <p:sp>
          <p:nvSpPr>
            <p:cNvPr id="657" name="Google Shape;657;p30"/>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30"/>
          <p:cNvSpPr txBox="1">
            <a:spLocks noGrp="1"/>
          </p:cNvSpPr>
          <p:nvPr>
            <p:ph type="subTitle" idx="1"/>
          </p:nvPr>
        </p:nvSpPr>
        <p:spPr>
          <a:xfrm>
            <a:off x="671386" y="1951649"/>
            <a:ext cx="3900613" cy="2377895"/>
          </a:xfrm>
          <a:prstGeom prst="rect">
            <a:avLst/>
          </a:prstGeom>
        </p:spPr>
        <p:txBody>
          <a:bodyPr spcFirstLastPara="1" wrap="square" lIns="91425" tIns="91425" rIns="91425" bIns="91425" anchor="t" anchorCtr="0">
            <a:noAutofit/>
          </a:bodyPr>
          <a:lstStyle/>
          <a:p>
            <a:pPr algn="l"/>
            <a:r>
              <a:rPr lang="en-IN" b="0" i="0" dirty="0">
                <a:solidFill>
                  <a:schemeClr val="bg1"/>
                </a:solidFill>
                <a:effectLst/>
                <a:latin typeface="Gill Sans MT" panose="020B0502020104020203" pitchFamily="34" charset="0"/>
              </a:rPr>
              <a:t>          Considering the research questions outlined regarding consumption and genre prevalence, it is clear that globally, but particularly in North America, Europe and Japan, video games are heavily consumed, with action-oriented genres proving particularly popular today. In spite of exponential growth in video game over the past few decades, sales of recent releases appear to be lower than that of older games.</a:t>
            </a:r>
          </a:p>
          <a:p>
            <a:pPr algn="l"/>
            <a:r>
              <a:rPr lang="en-IN" b="0" i="0" dirty="0">
                <a:solidFill>
                  <a:schemeClr val="bg1"/>
                </a:solidFill>
                <a:effectLst/>
                <a:latin typeface="Gill Sans MT" panose="020B0502020104020203" pitchFamily="34" charset="0"/>
              </a:rPr>
              <a:t>         Furthermore, the popularity of Sports, Shooter and Action genres has increased significantly.</a:t>
            </a:r>
          </a:p>
          <a:p>
            <a:pPr marL="0" lvl="0" indent="0" algn="l" rtl="0">
              <a:spcBef>
                <a:spcPts val="0"/>
              </a:spcBef>
              <a:spcAft>
                <a:spcPts val="0"/>
              </a:spcAft>
              <a:buNone/>
            </a:pPr>
            <a:endParaRPr lang="en-IN" b="0" i="0" dirty="0">
              <a:solidFill>
                <a:schemeClr val="bg1"/>
              </a:solidFill>
              <a:effectLst/>
              <a:latin typeface="Gill Sans MT" panose="020B0502020104020203" pitchFamily="34" charset="0"/>
            </a:endParaRPr>
          </a:p>
          <a:p>
            <a:pPr marL="0" lvl="0" indent="0" algn="r" rtl="0">
              <a:spcBef>
                <a:spcPts val="0"/>
              </a:spcBef>
              <a:spcAft>
                <a:spcPts val="0"/>
              </a:spcAft>
              <a:buNone/>
            </a:pPr>
            <a:r>
              <a:rPr lang="en-IN" b="0" i="0" dirty="0">
                <a:solidFill>
                  <a:srgbClr val="2C3E50"/>
                </a:solidFill>
                <a:effectLst/>
                <a:latin typeface="Lato"/>
              </a:rPr>
              <a:t>.</a:t>
            </a:r>
            <a:endParaRPr sz="1000" dirty="0">
              <a:solidFill>
                <a:srgbClr val="F3F3F3"/>
              </a:solidFill>
            </a:endParaRPr>
          </a:p>
        </p:txBody>
      </p:sp>
      <p:sp>
        <p:nvSpPr>
          <p:cNvPr id="660" name="Google Shape;660;p3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13</a:t>
            </a:fld>
            <a:endParaRPr/>
          </a:p>
        </p:txBody>
      </p:sp>
      <p:sp>
        <p:nvSpPr>
          <p:cNvPr id="661" name="Google Shape;661;p30"/>
          <p:cNvSpPr txBox="1">
            <a:spLocks noGrp="1"/>
          </p:cNvSpPr>
          <p:nvPr>
            <p:ph type="title"/>
          </p:nvPr>
        </p:nvSpPr>
        <p:spPr>
          <a:xfrm>
            <a:off x="5243609" y="2259300"/>
            <a:ext cx="2797200" cy="6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Conclusion</a:t>
            </a:r>
            <a:endParaRPr dirty="0">
              <a:solidFill>
                <a:srgbClr val="F3F3F3"/>
              </a:solidFill>
            </a:endParaRPr>
          </a:p>
        </p:txBody>
      </p:sp>
      <p:pic>
        <p:nvPicPr>
          <p:cNvPr id="662" name="Google Shape;662;p30"/>
          <p:cNvPicPr preferRelativeResize="0"/>
          <p:nvPr/>
        </p:nvPicPr>
        <p:blipFill>
          <a:blip r:embed="rId3">
            <a:alphaModFix/>
          </a:blip>
          <a:stretch>
            <a:fillRect/>
          </a:stretch>
        </p:blipFill>
        <p:spPr>
          <a:xfrm rot="5400000" flipH="1">
            <a:off x="5873238" y="1852038"/>
            <a:ext cx="3371849" cy="143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4"/>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3F3F3"/>
                </a:solidFill>
                <a:latin typeface="Teko"/>
                <a:ea typeface="Teko"/>
                <a:cs typeface="Teko"/>
                <a:sym typeface="Teko"/>
              </a:rPr>
              <a:t>TABLE OF CONTENTS</a:t>
            </a:r>
            <a:endParaRPr>
              <a:solidFill>
                <a:srgbClr val="F3F3F3"/>
              </a:solidFill>
              <a:latin typeface="Teko"/>
              <a:ea typeface="Teko"/>
              <a:cs typeface="Teko"/>
              <a:sym typeface="Teko"/>
            </a:endParaRPr>
          </a:p>
        </p:txBody>
      </p:sp>
      <p:sp>
        <p:nvSpPr>
          <p:cNvPr id="505" name="Google Shape;505;p24"/>
          <p:cNvSpPr txBox="1">
            <a:spLocks noGrp="1"/>
          </p:cNvSpPr>
          <p:nvPr>
            <p:ph type="ctrTitle"/>
          </p:nvPr>
        </p:nvSpPr>
        <p:spPr>
          <a:xfrm>
            <a:off x="4751864" y="725989"/>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dirty="0">
              <a:solidFill>
                <a:srgbClr val="F3F3F3"/>
              </a:solidFill>
              <a:latin typeface="Teko"/>
              <a:ea typeface="Teko"/>
              <a:cs typeface="Teko"/>
              <a:sym typeface="Teko"/>
            </a:endParaRPr>
          </a:p>
          <a:p>
            <a:pPr marL="0" lvl="0" indent="0" algn="l" rtl="0">
              <a:spcBef>
                <a:spcPts val="0"/>
              </a:spcBef>
              <a:spcAft>
                <a:spcPts val="0"/>
              </a:spcAft>
              <a:buNone/>
            </a:pPr>
            <a:r>
              <a:rPr lang="es" dirty="0">
                <a:solidFill>
                  <a:srgbClr val="F3F3F3"/>
                </a:solidFill>
                <a:latin typeface="Teko"/>
                <a:ea typeface="Teko"/>
                <a:cs typeface="Teko"/>
                <a:sym typeface="Teko"/>
              </a:rPr>
              <a:t>Introduction</a:t>
            </a:r>
            <a:endParaRPr dirty="0">
              <a:solidFill>
                <a:srgbClr val="F3F3F3"/>
              </a:solidFill>
              <a:latin typeface="Teko"/>
              <a:ea typeface="Teko"/>
              <a:cs typeface="Teko"/>
              <a:sym typeface="Teko"/>
            </a:endParaRPr>
          </a:p>
        </p:txBody>
      </p:sp>
      <p:sp>
        <p:nvSpPr>
          <p:cNvPr id="507" name="Google Shape;507;p24"/>
          <p:cNvSpPr txBox="1">
            <a:spLocks noGrp="1"/>
          </p:cNvSpPr>
          <p:nvPr>
            <p:ph type="title" idx="2"/>
          </p:nvPr>
        </p:nvSpPr>
        <p:spPr>
          <a:xfrm>
            <a:off x="4078923" y="100806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01</a:t>
            </a:r>
            <a:endParaRPr dirty="0">
              <a:solidFill>
                <a:srgbClr val="F3F3F3"/>
              </a:solidFill>
              <a:latin typeface="Teko"/>
              <a:ea typeface="Teko"/>
              <a:cs typeface="Teko"/>
              <a:sym typeface="Teko"/>
            </a:endParaRPr>
          </a:p>
        </p:txBody>
      </p:sp>
      <p:sp>
        <p:nvSpPr>
          <p:cNvPr id="508" name="Google Shape;508;p24"/>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Dataset Items</a:t>
            </a:r>
            <a:endParaRPr dirty="0">
              <a:solidFill>
                <a:srgbClr val="F3F3F3"/>
              </a:solidFill>
              <a:latin typeface="Teko"/>
              <a:ea typeface="Teko"/>
              <a:cs typeface="Teko"/>
              <a:sym typeface="Teko"/>
            </a:endParaRPr>
          </a:p>
        </p:txBody>
      </p:sp>
      <p:sp>
        <p:nvSpPr>
          <p:cNvPr id="510" name="Google Shape;510;p24"/>
          <p:cNvSpPr txBox="1">
            <a:spLocks noGrp="1"/>
          </p:cNvSpPr>
          <p:nvPr>
            <p:ph type="title" idx="5"/>
          </p:nvPr>
        </p:nvSpPr>
        <p:spPr>
          <a:xfrm>
            <a:off x="5282179" y="200242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02</a:t>
            </a:r>
            <a:endParaRPr dirty="0">
              <a:solidFill>
                <a:srgbClr val="F3F3F3"/>
              </a:solidFill>
              <a:latin typeface="Teko"/>
              <a:ea typeface="Teko"/>
              <a:cs typeface="Teko"/>
              <a:sym typeface="Teko"/>
            </a:endParaRPr>
          </a:p>
        </p:txBody>
      </p:sp>
      <p:sp>
        <p:nvSpPr>
          <p:cNvPr id="511" name="Google Shape;511;p24"/>
          <p:cNvSpPr txBox="1">
            <a:spLocks noGrp="1"/>
          </p:cNvSpPr>
          <p:nvPr>
            <p:ph type="ctrTitle" idx="6"/>
          </p:nvPr>
        </p:nvSpPr>
        <p:spPr>
          <a:xfrm>
            <a:off x="6021200" y="29296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Research Questions &amp; Summaries</a:t>
            </a:r>
            <a:endParaRPr dirty="0">
              <a:solidFill>
                <a:srgbClr val="F3F3F3"/>
              </a:solidFill>
              <a:latin typeface="Teko"/>
              <a:ea typeface="Teko"/>
              <a:cs typeface="Teko"/>
              <a:sym typeface="Teko"/>
            </a:endParaRPr>
          </a:p>
        </p:txBody>
      </p:sp>
      <p:sp>
        <p:nvSpPr>
          <p:cNvPr id="513" name="Google Shape;513;p24"/>
          <p:cNvSpPr txBox="1">
            <a:spLocks noGrp="1"/>
          </p:cNvSpPr>
          <p:nvPr>
            <p:ph type="title" idx="8"/>
          </p:nvPr>
        </p:nvSpPr>
        <p:spPr>
          <a:xfrm>
            <a:off x="5282179" y="299962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03</a:t>
            </a:r>
            <a:endParaRPr dirty="0">
              <a:solidFill>
                <a:srgbClr val="F3F3F3"/>
              </a:solidFill>
              <a:latin typeface="Teko"/>
              <a:ea typeface="Teko"/>
              <a:cs typeface="Teko"/>
              <a:sym typeface="Teko"/>
            </a:endParaRPr>
          </a:p>
        </p:txBody>
      </p:sp>
      <p:sp>
        <p:nvSpPr>
          <p:cNvPr id="514" name="Google Shape;514;p24"/>
          <p:cNvSpPr txBox="1">
            <a:spLocks noGrp="1"/>
          </p:cNvSpPr>
          <p:nvPr>
            <p:ph type="ctrTitle" idx="13"/>
          </p:nvPr>
        </p:nvSpPr>
        <p:spPr>
          <a:xfrm>
            <a:off x="4751864" y="3839711"/>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Case Study : Walkthrough &amp; Conclusion</a:t>
            </a:r>
            <a:endParaRPr dirty="0">
              <a:solidFill>
                <a:srgbClr val="F3F3F3"/>
              </a:solidFill>
              <a:latin typeface="Teko"/>
              <a:ea typeface="Teko"/>
              <a:cs typeface="Teko"/>
              <a:sym typeface="Teko"/>
            </a:endParaRPr>
          </a:p>
        </p:txBody>
      </p:sp>
      <p:sp>
        <p:nvSpPr>
          <p:cNvPr id="516" name="Google Shape;516;p24"/>
          <p:cNvSpPr txBox="1">
            <a:spLocks noGrp="1"/>
          </p:cNvSpPr>
          <p:nvPr>
            <p:ph type="title" idx="15"/>
          </p:nvPr>
        </p:nvSpPr>
        <p:spPr>
          <a:xfrm>
            <a:off x="4078923" y="399138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04</a:t>
            </a:r>
            <a:endParaRPr>
              <a:solidFill>
                <a:srgbClr val="F3F3F3"/>
              </a:solidFill>
              <a:latin typeface="Teko"/>
              <a:ea typeface="Teko"/>
              <a:cs typeface="Teko"/>
              <a:sym typeface="Teko"/>
            </a:endParaRPr>
          </a:p>
        </p:txBody>
      </p:sp>
      <p:pic>
        <p:nvPicPr>
          <p:cNvPr id="517" name="Google Shape;517;p24"/>
          <p:cNvPicPr preferRelativeResize="0"/>
          <p:nvPr/>
        </p:nvPicPr>
        <p:blipFill>
          <a:blip r:embed="rId3">
            <a:alphaModFix/>
          </a:blip>
          <a:stretch>
            <a:fillRect/>
          </a:stretch>
        </p:blipFill>
        <p:spPr>
          <a:xfrm rot="1309904">
            <a:off x="-1655173" y="706873"/>
            <a:ext cx="7456030" cy="4193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1"/>
        <p:cNvGrpSpPr/>
        <p:nvPr/>
      </p:nvGrpSpPr>
      <p:grpSpPr>
        <a:xfrm>
          <a:off x="0" y="0"/>
          <a:ext cx="0" cy="0"/>
          <a:chOff x="0" y="0"/>
          <a:chExt cx="0" cy="0"/>
        </a:xfrm>
      </p:grpSpPr>
      <p:pic>
        <p:nvPicPr>
          <p:cNvPr id="522" name="Google Shape;522;p25"/>
          <p:cNvPicPr preferRelativeResize="0"/>
          <p:nvPr/>
        </p:nvPicPr>
        <p:blipFill rotWithShape="1">
          <a:blip r:embed="rId4">
            <a:alphaModFix/>
          </a:blip>
          <a:srcRect t="63908"/>
          <a:stretch/>
        </p:blipFill>
        <p:spPr>
          <a:xfrm>
            <a:off x="-190539" y="3430716"/>
            <a:ext cx="9574502" cy="1943800"/>
          </a:xfrm>
          <a:prstGeom prst="rect">
            <a:avLst/>
          </a:prstGeom>
          <a:noFill/>
          <a:ln>
            <a:noFill/>
          </a:ln>
        </p:spPr>
      </p:pic>
      <p:sp>
        <p:nvSpPr>
          <p:cNvPr id="523" name="Google Shape;523;p25"/>
          <p:cNvSpPr txBox="1">
            <a:spLocks noGrp="1"/>
          </p:cNvSpPr>
          <p:nvPr>
            <p:ph type="subTitle" idx="1"/>
          </p:nvPr>
        </p:nvSpPr>
        <p:spPr>
          <a:xfrm flipH="1">
            <a:off x="1766454" y="2265218"/>
            <a:ext cx="5638798" cy="1392382"/>
          </a:xfrm>
          <a:prstGeom prst="rect">
            <a:avLst/>
          </a:prstGeom>
        </p:spPr>
        <p:txBody>
          <a:bodyPr spcFirstLastPara="1" wrap="square" lIns="91425" tIns="91425" rIns="91425" bIns="91425" anchor="ctr" anchorCtr="0">
            <a:noAutofit/>
          </a:bodyPr>
          <a:lstStyle/>
          <a:p>
            <a:pPr algn="l">
              <a:lnSpc>
                <a:spcPct val="107000"/>
              </a:lnSpc>
              <a:spcAft>
                <a:spcPts val="800"/>
              </a:spcAft>
            </a:pPr>
            <a:r>
              <a:rPr lang="en-IN" sz="1200" dirty="0">
                <a:solidFill>
                  <a:schemeClr val="bg1"/>
                </a:solidFill>
                <a:effectLst/>
                <a:latin typeface="Gill Sans MT" panose="020B0502020104020203" pitchFamily="34" charset="0"/>
                <a:ea typeface="Calibri" panose="020F0502020204030204" pitchFamily="34" charset="0"/>
                <a:cs typeface="Helvetica" panose="020B0604020202020204" pitchFamily="34" charset="0"/>
              </a:rPr>
              <a:t>       Video games have come a long way since the first games emerged in the 1970’s. With a plethora of genres &amp; consoles it has become the next-big thing for investment. Video games are a billion-dollar business and have been for many years. In 2020, the revenue from the worldwide PC gaming market was estimated at almost 37 billion U.S. dollars, while the mobile gaming market generated an estimated income of over 77 billion USD. Let us analyse the gaming industry market and who are its major consumer marketplace countries by looking at this given data set.</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4" name="Google Shape;524;p25"/>
          <p:cNvSpPr txBox="1">
            <a:spLocks noGrp="1"/>
          </p:cNvSpPr>
          <p:nvPr>
            <p:ph type="title"/>
          </p:nvPr>
        </p:nvSpPr>
        <p:spPr>
          <a:xfrm>
            <a:off x="3148472" y="1578175"/>
            <a:ext cx="2847000" cy="6870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rgbClr val="F3F3F3"/>
                </a:solidFill>
                <a:latin typeface="Teko"/>
                <a:ea typeface="Teko"/>
                <a:cs typeface="Teko"/>
                <a:sym typeface="Teko"/>
              </a:rPr>
              <a:t>INTRODUCTION</a:t>
            </a:r>
            <a:endParaRPr dirty="0">
              <a:solidFill>
                <a:srgbClr val="F3F3F3"/>
              </a:solidFill>
              <a:latin typeface="Teko"/>
              <a:ea typeface="Teko"/>
              <a:cs typeface="Teko"/>
              <a:sym typeface="Teko"/>
            </a:endParaRPr>
          </a:p>
        </p:txBody>
      </p:sp>
      <p:pic>
        <p:nvPicPr>
          <p:cNvPr id="525" name="Google Shape;525;p25"/>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526" name="Google Shape;526;p25"/>
          <p:cNvPicPr preferRelativeResize="0"/>
          <p:nvPr/>
        </p:nvPicPr>
        <p:blipFill rotWithShape="1">
          <a:blip r:embed="rId4">
            <a:alphaModFix/>
          </a:blip>
          <a:srcRect t="63908"/>
          <a:stretch/>
        </p:blipFill>
        <p:spPr>
          <a:xfrm>
            <a:off x="-190539" y="3430716"/>
            <a:ext cx="9574502" cy="1943800"/>
          </a:xfrm>
          <a:prstGeom prst="rect">
            <a:avLst/>
          </a:prstGeom>
          <a:noFill/>
          <a:ln>
            <a:noFill/>
          </a:ln>
          <a:effectLst>
            <a:outerShdw blurRad="57150" dist="19050" dir="5400000" algn="bl" rotWithShape="0">
              <a:srgbClr val="000000">
                <a:alpha val="50000"/>
              </a:srgbClr>
            </a:outerShdw>
          </a:effectLst>
        </p:spPr>
      </p:pic>
      <p:pic>
        <p:nvPicPr>
          <p:cNvPr id="527" name="Google Shape;527;p25"/>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1"/>
        <p:cNvGrpSpPr/>
        <p:nvPr/>
      </p:nvGrpSpPr>
      <p:grpSpPr>
        <a:xfrm>
          <a:off x="0" y="0"/>
          <a:ext cx="0" cy="0"/>
          <a:chOff x="0" y="0"/>
          <a:chExt cx="0" cy="0"/>
        </a:xfrm>
      </p:grpSpPr>
      <p:pic>
        <p:nvPicPr>
          <p:cNvPr id="522" name="Google Shape;522;p25"/>
          <p:cNvPicPr preferRelativeResize="0"/>
          <p:nvPr/>
        </p:nvPicPr>
        <p:blipFill rotWithShape="1">
          <a:blip r:embed="rId4">
            <a:alphaModFix/>
          </a:blip>
          <a:srcRect t="63908"/>
          <a:stretch/>
        </p:blipFill>
        <p:spPr>
          <a:xfrm>
            <a:off x="-190539" y="3430716"/>
            <a:ext cx="9574502" cy="1943800"/>
          </a:xfrm>
          <a:prstGeom prst="rect">
            <a:avLst/>
          </a:prstGeom>
          <a:noFill/>
          <a:ln>
            <a:noFill/>
          </a:ln>
        </p:spPr>
      </p:pic>
      <p:sp>
        <p:nvSpPr>
          <p:cNvPr id="523" name="Google Shape;523;p25"/>
          <p:cNvSpPr txBox="1">
            <a:spLocks noGrp="1"/>
          </p:cNvSpPr>
          <p:nvPr>
            <p:ph type="subTitle" idx="1"/>
          </p:nvPr>
        </p:nvSpPr>
        <p:spPr>
          <a:xfrm flipH="1">
            <a:off x="706581" y="2265219"/>
            <a:ext cx="8000999" cy="1468582"/>
          </a:xfrm>
          <a:prstGeom prst="rect">
            <a:avLst/>
          </a:prstGeom>
        </p:spPr>
        <p:txBody>
          <a:bodyPr spcFirstLastPara="1" wrap="square" lIns="91425" tIns="91425" rIns="91425" bIns="91425" anchor="ctr" anchorCtr="0">
            <a:noAutofit/>
          </a:bodyPr>
          <a:lstStyle/>
          <a:p>
            <a:pPr algn="l"/>
            <a:r>
              <a:rPr lang="en-IN" sz="900" i="0" dirty="0">
                <a:solidFill>
                  <a:schemeClr val="bg1"/>
                </a:solidFill>
                <a:effectLst/>
                <a:latin typeface="Gill Sans MT" panose="020B0502020104020203" pitchFamily="34" charset="0"/>
              </a:rPr>
              <a:t>The aim of this report is to analyse the consumption of video games around the world and consider the trends in the popularity of genres across time.</a:t>
            </a:r>
          </a:p>
          <a:p>
            <a:pPr algn="just"/>
            <a:r>
              <a:rPr lang="en-IN" sz="900" i="0" dirty="0">
                <a:solidFill>
                  <a:schemeClr val="bg1"/>
                </a:solidFill>
                <a:effectLst/>
                <a:latin typeface="Gill Sans MT" panose="020B0502020104020203" pitchFamily="34" charset="0"/>
              </a:rPr>
              <a:t>The main discoveries are that:</a:t>
            </a:r>
          </a:p>
          <a:p>
            <a:pPr algn="just">
              <a:buFont typeface="+mj-lt"/>
              <a:buAutoNum type="arabicPeriod"/>
            </a:pPr>
            <a:r>
              <a:rPr lang="en-IN" sz="900" i="0" dirty="0">
                <a:solidFill>
                  <a:schemeClr val="bg1"/>
                </a:solidFill>
                <a:effectLst/>
                <a:latin typeface="Gill Sans MT" panose="020B0502020104020203" pitchFamily="34" charset="0"/>
              </a:rPr>
              <a:t>Video game consumption of the Top 200 games is highest in North America, followed by Europe and Japan</a:t>
            </a:r>
          </a:p>
          <a:p>
            <a:pPr algn="just">
              <a:buFont typeface="+mj-lt"/>
              <a:buAutoNum type="arabicPeriod"/>
            </a:pPr>
            <a:r>
              <a:rPr lang="en-IN" sz="900" i="0" dirty="0">
                <a:solidFill>
                  <a:schemeClr val="bg1"/>
                </a:solidFill>
                <a:effectLst/>
                <a:latin typeface="Gill Sans MT" panose="020B0502020104020203" pitchFamily="34" charset="0"/>
              </a:rPr>
              <a:t>The Action, Shooter and Platform genres are most popular across all regions, though certain regions further favour particular genres more so than others</a:t>
            </a:r>
          </a:p>
          <a:p>
            <a:pPr algn="just">
              <a:buFont typeface="+mj-lt"/>
              <a:buAutoNum type="arabicPeriod"/>
            </a:pPr>
            <a:r>
              <a:rPr lang="en-IN" sz="900" i="0" dirty="0">
                <a:solidFill>
                  <a:schemeClr val="bg1"/>
                </a:solidFill>
                <a:effectLst/>
                <a:latin typeface="Gill Sans MT" panose="020B0502020104020203" pitchFamily="34" charset="0"/>
              </a:rPr>
              <a:t>2010 &amp; 2011 were responsible for the release of the most Top 200 games between 1982-2015</a:t>
            </a:r>
          </a:p>
          <a:p>
            <a:pPr algn="just">
              <a:buFont typeface="+mj-lt"/>
              <a:buAutoNum type="arabicPeriod"/>
            </a:pPr>
            <a:r>
              <a:rPr lang="en-IN" sz="900" i="0" dirty="0">
                <a:solidFill>
                  <a:schemeClr val="bg1"/>
                </a:solidFill>
                <a:effectLst/>
                <a:latin typeface="Gill Sans MT" panose="020B0502020104020203" pitchFamily="34" charset="0"/>
              </a:rPr>
              <a:t>There has been a decline in the number of recently released games entering the Top 200</a:t>
            </a:r>
          </a:p>
          <a:p>
            <a:pPr algn="just">
              <a:buFont typeface="+mj-lt"/>
              <a:buAutoNum type="arabicPeriod"/>
            </a:pPr>
            <a:r>
              <a:rPr lang="en-IN" sz="900" i="0" dirty="0">
                <a:solidFill>
                  <a:schemeClr val="bg1"/>
                </a:solidFill>
                <a:effectLst/>
                <a:latin typeface="Gill Sans MT" panose="020B0502020104020203" pitchFamily="34" charset="0"/>
              </a:rPr>
              <a:t>The Action, Shooter and Sports genres have increased in popularity over the years, while Puzzle-Based and Platform games have decreased in popularity</a:t>
            </a:r>
          </a:p>
          <a:p>
            <a:pPr algn="l">
              <a:lnSpc>
                <a:spcPct val="107000"/>
              </a:lnSpc>
              <a:spcAft>
                <a:spcPts val="800"/>
              </a:spcAft>
            </a:pP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4" name="Google Shape;524;p25"/>
          <p:cNvSpPr txBox="1">
            <a:spLocks noGrp="1"/>
          </p:cNvSpPr>
          <p:nvPr>
            <p:ph type="title"/>
          </p:nvPr>
        </p:nvSpPr>
        <p:spPr>
          <a:xfrm>
            <a:off x="3148472" y="1578175"/>
            <a:ext cx="2847000" cy="6870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rgbClr val="F3F3F3"/>
                </a:solidFill>
              </a:rPr>
              <a:t>Objectives</a:t>
            </a:r>
            <a:endParaRPr dirty="0">
              <a:solidFill>
                <a:srgbClr val="F3F3F3"/>
              </a:solidFill>
              <a:latin typeface="Teko"/>
              <a:ea typeface="Teko"/>
              <a:cs typeface="Teko"/>
              <a:sym typeface="Teko"/>
            </a:endParaRPr>
          </a:p>
        </p:txBody>
      </p:sp>
      <p:pic>
        <p:nvPicPr>
          <p:cNvPr id="525" name="Google Shape;525;p25"/>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526" name="Google Shape;526;p25"/>
          <p:cNvPicPr preferRelativeResize="0"/>
          <p:nvPr/>
        </p:nvPicPr>
        <p:blipFill rotWithShape="1">
          <a:blip r:embed="rId4">
            <a:alphaModFix/>
          </a:blip>
          <a:srcRect t="63908"/>
          <a:stretch/>
        </p:blipFill>
        <p:spPr>
          <a:xfrm>
            <a:off x="-190539" y="3430714"/>
            <a:ext cx="9574502" cy="1943802"/>
          </a:xfrm>
          <a:prstGeom prst="rect">
            <a:avLst/>
          </a:prstGeom>
          <a:noFill/>
          <a:ln>
            <a:noFill/>
          </a:ln>
          <a:effectLst>
            <a:outerShdw blurRad="57150" dist="19050" dir="5400000" algn="bl" rotWithShape="0">
              <a:srgbClr val="000000">
                <a:alpha val="50000"/>
              </a:srgbClr>
            </a:outerShdw>
          </a:effectLst>
        </p:spPr>
      </p:pic>
      <p:pic>
        <p:nvPicPr>
          <p:cNvPr id="527" name="Google Shape;527;p25"/>
          <p:cNvPicPr preferRelativeResize="0"/>
          <p:nvPr/>
        </p:nvPicPr>
        <p:blipFill rotWithShape="1">
          <a:blip r:embed="rId4">
            <a:alphaModFix/>
          </a:blip>
          <a:srcRect t="63908"/>
          <a:stretch/>
        </p:blipFill>
        <p:spPr>
          <a:xfrm rot="10800000" flipH="1">
            <a:off x="-239964" y="-80173"/>
            <a:ext cx="9574502" cy="1943800"/>
          </a:xfrm>
          <a:prstGeom prst="rect">
            <a:avLst/>
          </a:prstGeom>
          <a:noFill/>
          <a:ln>
            <a:noFill/>
          </a:ln>
        </p:spPr>
      </p:pic>
    </p:spTree>
    <p:extLst>
      <p:ext uri="{BB962C8B-B14F-4D97-AF65-F5344CB8AC3E}">
        <p14:creationId xmlns:p14="http://schemas.microsoft.com/office/powerpoint/2010/main" val="116180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28"/>
          <p:cNvSpPr txBox="1">
            <a:spLocks noGrp="1"/>
          </p:cNvSpPr>
          <p:nvPr>
            <p:ph type="subTitle" idx="1"/>
          </p:nvPr>
        </p:nvSpPr>
        <p:spPr>
          <a:xfrm>
            <a:off x="5216236" y="602673"/>
            <a:ext cx="3229837" cy="3733800"/>
          </a:xfrm>
          <a:prstGeom prst="rect">
            <a:avLst/>
          </a:prstGeom>
        </p:spPr>
        <p:txBody>
          <a:bodyPr spcFirstLastPara="1" wrap="square" lIns="91425" tIns="91425" rIns="91425" bIns="91425" anchor="t" anchorCtr="0">
            <a:noAutofit/>
          </a:bodyPr>
          <a:lstStyle/>
          <a:p>
            <a:pPr fontAlgn="base"/>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         The dataset contains a list of video games with sales greater than 100,000 copies. By looking at this dataset we can see in depth its major consumers, the platform that is most liked &amp; the genre which is trending.</a:t>
            </a:r>
            <a:r>
              <a:rPr lang="en-IN" sz="900" dirty="0">
                <a:solidFill>
                  <a:srgbClr val="2C3E50"/>
                </a:solidFill>
                <a:effectLst/>
                <a:latin typeface="Helvetica" panose="020B0604020202020204" pitchFamily="34" charset="0"/>
                <a:ea typeface="Calibri" panose="020F0502020204030204" pitchFamily="34" charset="0"/>
              </a:rPr>
              <a:t> </a:t>
            </a:r>
            <a:r>
              <a:rPr lang="en-IN" sz="900" dirty="0">
                <a:solidFill>
                  <a:schemeClr val="bg1"/>
                </a:solidFill>
                <a:effectLst/>
                <a:latin typeface="Gill Sans MT" panose="020B0502020104020203" pitchFamily="34" charset="0"/>
                <a:ea typeface="Calibri" panose="020F0502020204030204" pitchFamily="34" charset="0"/>
              </a:rPr>
              <a:t>The </a:t>
            </a:r>
            <a:r>
              <a:rPr lang="en-IN" sz="900" b="1" dirty="0">
                <a:solidFill>
                  <a:schemeClr val="bg1"/>
                </a:solidFill>
                <a:effectLst/>
                <a:latin typeface="Gill Sans MT" panose="020B0502020104020203" pitchFamily="34" charset="0"/>
                <a:ea typeface="Calibri" panose="020F0502020204030204" pitchFamily="34" charset="0"/>
              </a:rPr>
              <a:t>aim</a:t>
            </a:r>
            <a:r>
              <a:rPr lang="en-IN" sz="900" dirty="0">
                <a:solidFill>
                  <a:schemeClr val="bg1"/>
                </a:solidFill>
                <a:effectLst/>
                <a:latin typeface="Gill Sans MT" panose="020B0502020104020203" pitchFamily="34" charset="0"/>
                <a:ea typeface="Calibri" panose="020F0502020204030204" pitchFamily="34" charset="0"/>
              </a:rPr>
              <a:t> of this report is to analyse the consumption of video games around the world and consider the trends in the popularity of genres across time.</a:t>
            </a:r>
            <a:endParaRPr lang="en-IN" sz="900" dirty="0">
              <a:solidFill>
                <a:schemeClr val="bg1"/>
              </a:solidFill>
              <a:effectLst/>
              <a:latin typeface="Gill Sans MT" panose="020B0502020104020203" pitchFamily="34" charset="0"/>
              <a:ea typeface="Times New Roman" panose="02020603050405020304" pitchFamily="18" charset="0"/>
            </a:endParaRPr>
          </a:p>
          <a:p>
            <a:pPr fontAlgn="base">
              <a:spcBef>
                <a:spcPts val="790"/>
              </a:spcBef>
              <a:spcAft>
                <a:spcPts val="790"/>
              </a:spcAft>
            </a:pP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Fields include:</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Rank - Ranking of overall sales.</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Name - The games name.</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Platform - Platform of the games release (i.e. PC, PS4, etc.).</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Year - Year of the game's release.</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Genre - Genre of the game.</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Publisher - Publisher of the game.</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err="1">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NA_Sales</a:t>
            </a: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 - Sales in North America (in millions).</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err="1">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EU_Sales</a:t>
            </a: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 - Sales in Europe (in millions).</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err="1">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JP_Sales</a:t>
            </a: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 - Sales in Japan (in millions).</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900" dirty="0" err="1">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Other_Sales</a:t>
            </a:r>
            <a:r>
              <a:rPr lang="en-IN" sz="900" dirty="0">
                <a:solidFill>
                  <a:schemeClr val="bg1"/>
                </a:solidFill>
                <a:effectLst/>
                <a:latin typeface="Gill Sans MT" panose="020B0502020104020203" pitchFamily="34" charset="0"/>
                <a:ea typeface="Times New Roman" panose="02020603050405020304" pitchFamily="18" charset="0"/>
                <a:cs typeface="Helvetica" panose="020B0604020202020204" pitchFamily="34" charset="0"/>
              </a:rPr>
              <a:t> - Sales in the rest of the world (in millions).</a:t>
            </a:r>
            <a:r>
              <a:rPr lang="en-IN" sz="900" dirty="0">
                <a:solidFill>
                  <a:schemeClr val="bg1"/>
                </a:solidFill>
                <a:effectLst/>
                <a:latin typeface="Gill Sans MT" panose="020B0502020104020203" pitchFamily="34" charset="0"/>
                <a:ea typeface="Calibri" panose="020F0502020204030204" pitchFamily="34" charset="0"/>
                <a:cs typeface="Helvetica" panose="020B0604020202020204" pitchFamily="34" charset="0"/>
              </a:rPr>
              <a:t>    </a:t>
            </a:r>
            <a:r>
              <a:rPr lang="en-IN" sz="900" dirty="0" err="1">
                <a:solidFill>
                  <a:schemeClr val="bg1"/>
                </a:solidFill>
                <a:effectLst/>
                <a:latin typeface="Gill Sans MT" panose="020B0502020104020203" pitchFamily="34" charset="0"/>
                <a:ea typeface="Calibri" panose="020F0502020204030204" pitchFamily="34" charset="0"/>
                <a:cs typeface="Helvetica" panose="020B0604020202020204" pitchFamily="34" charset="0"/>
              </a:rPr>
              <a:t>Global_Sales</a:t>
            </a:r>
            <a:r>
              <a:rPr lang="en-IN" sz="900" dirty="0">
                <a:solidFill>
                  <a:schemeClr val="bg1"/>
                </a:solidFill>
                <a:effectLst/>
                <a:latin typeface="Gill Sans MT" panose="020B0502020104020203" pitchFamily="34" charset="0"/>
                <a:ea typeface="Calibri" panose="020F0502020204030204" pitchFamily="34" charset="0"/>
                <a:cs typeface="Helvetica" panose="020B0604020202020204" pitchFamily="34" charset="0"/>
              </a:rPr>
              <a:t> - Total worldwide sales</a:t>
            </a:r>
            <a:endParaRPr sz="900" dirty="0">
              <a:solidFill>
                <a:schemeClr val="bg1"/>
              </a:solidFill>
            </a:endParaRPr>
          </a:p>
        </p:txBody>
      </p:sp>
      <p:sp>
        <p:nvSpPr>
          <p:cNvPr id="621" name="Google Shape;621;p28"/>
          <p:cNvSpPr txBox="1">
            <a:spLocks noGrp="1"/>
          </p:cNvSpPr>
          <p:nvPr>
            <p:ph type="title"/>
          </p:nvPr>
        </p:nvSpPr>
        <p:spPr>
          <a:xfrm>
            <a:off x="1170708" y="2259300"/>
            <a:ext cx="2757057"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latin typeface="Teko"/>
                <a:ea typeface="Teko"/>
                <a:cs typeface="Teko"/>
                <a:sym typeface="Teko"/>
              </a:rPr>
              <a:t>Dataset Items</a:t>
            </a:r>
            <a:endParaRPr dirty="0">
              <a:solidFill>
                <a:srgbClr val="F3F3F3"/>
              </a:solidFill>
              <a:latin typeface="Teko"/>
              <a:ea typeface="Teko"/>
              <a:cs typeface="Teko"/>
              <a:sym typeface="Teko"/>
            </a:endParaRPr>
          </a:p>
        </p:txBody>
      </p:sp>
      <p:pic>
        <p:nvPicPr>
          <p:cNvPr id="622" name="Google Shape;622;p28"/>
          <p:cNvPicPr preferRelativeResize="0"/>
          <p:nvPr/>
        </p:nvPicPr>
        <p:blipFill>
          <a:blip r:embed="rId3">
            <a:alphaModFix/>
          </a:blip>
          <a:stretch>
            <a:fillRect/>
          </a:stretch>
        </p:blipFill>
        <p:spPr>
          <a:xfrm rot="-5400000">
            <a:off x="-86012" y="1852038"/>
            <a:ext cx="3371849" cy="1439425"/>
          </a:xfrm>
          <a:prstGeom prst="rect">
            <a:avLst/>
          </a:prstGeom>
          <a:noFill/>
          <a:ln>
            <a:noFill/>
          </a:ln>
        </p:spPr>
      </p:pic>
      <p:sp>
        <p:nvSpPr>
          <p:cNvPr id="623" name="Google Shape;623;p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5</a:t>
            </a:fld>
            <a:endParaRPr/>
          </a:p>
        </p:txBody>
      </p:sp>
      <p:grpSp>
        <p:nvGrpSpPr>
          <p:cNvPr id="624" name="Google Shape;624;p28"/>
          <p:cNvGrpSpPr/>
          <p:nvPr/>
        </p:nvGrpSpPr>
        <p:grpSpPr>
          <a:xfrm>
            <a:off x="3199414" y="3095733"/>
            <a:ext cx="5944582" cy="1320238"/>
            <a:chOff x="2735900" y="3141850"/>
            <a:chExt cx="4615000" cy="1024950"/>
          </a:xfrm>
        </p:grpSpPr>
        <p:sp>
          <p:nvSpPr>
            <p:cNvPr id="625" name="Google Shape;625;p28"/>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8"/>
        <p:cNvGrpSpPr/>
        <p:nvPr/>
      </p:nvGrpSpPr>
      <p:grpSpPr>
        <a:xfrm>
          <a:off x="0" y="0"/>
          <a:ext cx="0" cy="0"/>
          <a:chOff x="0" y="0"/>
          <a:chExt cx="0" cy="0"/>
        </a:xfrm>
      </p:grpSpPr>
      <p:sp>
        <p:nvSpPr>
          <p:cNvPr id="1579" name="Google Shape;1579;p41"/>
          <p:cNvSpPr txBox="1">
            <a:spLocks noGrp="1"/>
          </p:cNvSpPr>
          <p:nvPr>
            <p:ph type="ctrTitle"/>
          </p:nvPr>
        </p:nvSpPr>
        <p:spPr>
          <a:xfrm>
            <a:off x="1964851" y="-45504"/>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3F3F3"/>
                </a:solidFill>
              </a:rPr>
              <a:t>COMPETITORS</a:t>
            </a:r>
            <a:endParaRPr>
              <a:solidFill>
                <a:srgbClr val="F3F3F3"/>
              </a:solidFill>
            </a:endParaRPr>
          </a:p>
        </p:txBody>
      </p:sp>
      <p:sp>
        <p:nvSpPr>
          <p:cNvPr id="1580" name="Google Shape;1580;p41"/>
          <p:cNvSpPr/>
          <p:nvPr/>
        </p:nvSpPr>
        <p:spPr>
          <a:xfrm>
            <a:off x="4534439" y="1441865"/>
            <a:ext cx="70150" cy="70150"/>
          </a:xfrm>
          <a:custGeom>
            <a:avLst/>
            <a:gdLst/>
            <a:ahLst/>
            <a:cxnLst/>
            <a:rect l="l" t="t" r="r" b="b"/>
            <a:pathLst>
              <a:path w="2954" h="2954" extrusionOk="0">
                <a:moveTo>
                  <a:pt x="1477" y="1"/>
                </a:moveTo>
                <a:cubicBezTo>
                  <a:pt x="667" y="1"/>
                  <a:pt x="0" y="667"/>
                  <a:pt x="0" y="1477"/>
                </a:cubicBezTo>
                <a:cubicBezTo>
                  <a:pt x="0" y="2287"/>
                  <a:pt x="667" y="2953"/>
                  <a:pt x="1477" y="2953"/>
                </a:cubicBezTo>
                <a:cubicBezTo>
                  <a:pt x="2286" y="2953"/>
                  <a:pt x="2953" y="2287"/>
                  <a:pt x="2953" y="1477"/>
                </a:cubicBezTo>
                <a:cubicBezTo>
                  <a:pt x="2953" y="667"/>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txBox="1">
            <a:spLocks noGrp="1"/>
          </p:cNvSpPr>
          <p:nvPr>
            <p:ph type="subTitle" idx="4294967295"/>
          </p:nvPr>
        </p:nvSpPr>
        <p:spPr>
          <a:xfrm>
            <a:off x="6407137" y="1597747"/>
            <a:ext cx="1890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200" b="0" i="0" dirty="0">
                <a:solidFill>
                  <a:srgbClr val="202124"/>
                </a:solidFill>
                <a:effectLst/>
                <a:latin typeface="arial" panose="020B0604020202020204" pitchFamily="34" charset="0"/>
              </a:rPr>
              <a:t> </a:t>
            </a:r>
            <a:r>
              <a:rPr lang="en-IN" sz="900" b="1" i="0" dirty="0">
                <a:solidFill>
                  <a:schemeClr val="bg1"/>
                </a:solidFill>
                <a:effectLst/>
                <a:latin typeface="Gill Sans MT" panose="020B0502020104020203" pitchFamily="34" charset="0"/>
              </a:rPr>
              <a:t>Japan has spend $19.2 billion in 2018, which makes it the 3 </a:t>
            </a:r>
            <a:r>
              <a:rPr lang="en-IN" sz="900" b="1" i="0" dirty="0" err="1">
                <a:solidFill>
                  <a:schemeClr val="bg1"/>
                </a:solidFill>
                <a:effectLst/>
                <a:latin typeface="Gill Sans MT" panose="020B0502020104020203" pitchFamily="34" charset="0"/>
              </a:rPr>
              <a:t>rd</a:t>
            </a:r>
            <a:r>
              <a:rPr lang="en-IN" sz="900" b="1" i="0" dirty="0">
                <a:solidFill>
                  <a:schemeClr val="bg1"/>
                </a:solidFill>
                <a:effectLst/>
                <a:latin typeface="Gill Sans MT" panose="020B0502020104020203" pitchFamily="34" charset="0"/>
              </a:rPr>
              <a:t> largest games market in the world</a:t>
            </a:r>
            <a:endParaRPr sz="900" b="1" dirty="0">
              <a:solidFill>
                <a:schemeClr val="bg1"/>
              </a:solidFill>
              <a:latin typeface="Gill Sans MT" panose="020B0502020104020203" pitchFamily="34" charset="0"/>
            </a:endParaRPr>
          </a:p>
        </p:txBody>
      </p:sp>
      <p:sp>
        <p:nvSpPr>
          <p:cNvPr id="1582" name="Google Shape;1582;p41"/>
          <p:cNvSpPr txBox="1">
            <a:spLocks noGrp="1"/>
          </p:cNvSpPr>
          <p:nvPr>
            <p:ph type="ctrTitle" idx="4294967295"/>
          </p:nvPr>
        </p:nvSpPr>
        <p:spPr>
          <a:xfrm>
            <a:off x="6407138" y="1225622"/>
            <a:ext cx="12792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dirty="0">
                <a:solidFill>
                  <a:srgbClr val="F3F3F3"/>
                </a:solidFill>
                <a:latin typeface="Teko"/>
                <a:ea typeface="Teko"/>
                <a:cs typeface="Teko"/>
                <a:sym typeface="Teko"/>
              </a:rPr>
              <a:t>Japan</a:t>
            </a:r>
            <a:endParaRPr sz="2400" dirty="0">
              <a:solidFill>
                <a:srgbClr val="F3F3F3"/>
              </a:solidFill>
              <a:latin typeface="Teko"/>
              <a:ea typeface="Teko"/>
              <a:cs typeface="Teko"/>
              <a:sym typeface="Teko"/>
            </a:endParaRPr>
          </a:p>
        </p:txBody>
      </p:sp>
      <p:sp>
        <p:nvSpPr>
          <p:cNvPr id="1583" name="Google Shape;1583;p41"/>
          <p:cNvSpPr txBox="1">
            <a:spLocks noGrp="1"/>
          </p:cNvSpPr>
          <p:nvPr>
            <p:ph type="subTitle" idx="4294967295"/>
          </p:nvPr>
        </p:nvSpPr>
        <p:spPr>
          <a:xfrm>
            <a:off x="854510" y="3278742"/>
            <a:ext cx="18591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sz="900" b="0" i="0" dirty="0">
                <a:solidFill>
                  <a:schemeClr val="bg1"/>
                </a:solidFill>
                <a:effectLst/>
                <a:latin typeface="Gill Sans MT" panose="020B0502020104020203" pitchFamily="34" charset="0"/>
              </a:rPr>
              <a:t>According to the estimate, Germany was the most valuable </a:t>
            </a:r>
            <a:r>
              <a:rPr lang="en-IN" sz="900" b="1" i="0" dirty="0">
                <a:solidFill>
                  <a:schemeClr val="bg1"/>
                </a:solidFill>
                <a:effectLst/>
                <a:latin typeface="Gill Sans MT" panose="020B0502020104020203" pitchFamily="34" charset="0"/>
              </a:rPr>
              <a:t>video game</a:t>
            </a:r>
            <a:r>
              <a:rPr lang="en-IN" sz="900" b="0" i="0" dirty="0">
                <a:solidFill>
                  <a:schemeClr val="bg1"/>
                </a:solidFill>
                <a:effectLst/>
                <a:latin typeface="Gill Sans MT" panose="020B0502020104020203" pitchFamily="34" charset="0"/>
              </a:rPr>
              <a:t> market in Western </a:t>
            </a:r>
            <a:r>
              <a:rPr lang="en-IN" sz="900" b="1" i="0" dirty="0">
                <a:solidFill>
                  <a:schemeClr val="bg1"/>
                </a:solidFill>
                <a:effectLst/>
                <a:latin typeface="Gill Sans MT" panose="020B0502020104020203" pitchFamily="34" charset="0"/>
              </a:rPr>
              <a:t>Europe</a:t>
            </a:r>
            <a:r>
              <a:rPr lang="en-IN" sz="900" b="0" i="0" dirty="0">
                <a:solidFill>
                  <a:schemeClr val="bg1"/>
                </a:solidFill>
                <a:effectLst/>
                <a:latin typeface="Gill Sans MT" panose="020B0502020104020203" pitchFamily="34" charset="0"/>
              </a:rPr>
              <a:t> at 5.97 billion U.S. dollars, followed by the United Kingdom (UK) and France with </a:t>
            </a:r>
            <a:r>
              <a:rPr lang="en-IN" sz="900" b="1" i="0" dirty="0">
                <a:solidFill>
                  <a:schemeClr val="bg1"/>
                </a:solidFill>
                <a:effectLst/>
                <a:latin typeface="Gill Sans MT" panose="020B0502020104020203" pitchFamily="34" charset="0"/>
              </a:rPr>
              <a:t>game</a:t>
            </a:r>
            <a:r>
              <a:rPr lang="en-IN" sz="900" b="0" i="0" dirty="0">
                <a:solidFill>
                  <a:schemeClr val="bg1"/>
                </a:solidFill>
                <a:effectLst/>
                <a:latin typeface="Gill Sans MT" panose="020B0502020104020203" pitchFamily="34" charset="0"/>
              </a:rPr>
              <a:t> revenues of 5.51 billion and 3.99 billion U.S. dollars</a:t>
            </a:r>
            <a:endParaRPr sz="900" dirty="0">
              <a:solidFill>
                <a:schemeClr val="bg1"/>
              </a:solidFill>
              <a:latin typeface="Gill Sans MT" panose="020B0502020104020203" pitchFamily="34" charset="0"/>
            </a:endParaRPr>
          </a:p>
        </p:txBody>
      </p:sp>
      <p:sp>
        <p:nvSpPr>
          <p:cNvPr id="1584" name="Google Shape;1584;p41"/>
          <p:cNvSpPr txBox="1">
            <a:spLocks noGrp="1"/>
          </p:cNvSpPr>
          <p:nvPr>
            <p:ph type="subTitle" idx="4294967295"/>
          </p:nvPr>
        </p:nvSpPr>
        <p:spPr>
          <a:xfrm>
            <a:off x="846563" y="1597747"/>
            <a:ext cx="18591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sz="900" i="0" dirty="0">
                <a:solidFill>
                  <a:schemeClr val="bg1"/>
                </a:solidFill>
                <a:effectLst/>
                <a:latin typeface="Gill Sans MT" panose="020B0502020104020203" pitchFamily="34" charset="0"/>
              </a:rPr>
              <a:t>The source estimated the U.S. video game market to be the largest in the region in 2020</a:t>
            </a:r>
            <a:endParaRPr sz="900" dirty="0">
              <a:solidFill>
                <a:schemeClr val="bg1"/>
              </a:solidFill>
              <a:latin typeface="Gill Sans MT" panose="020B0502020104020203" pitchFamily="34" charset="0"/>
            </a:endParaRPr>
          </a:p>
        </p:txBody>
      </p:sp>
      <p:sp>
        <p:nvSpPr>
          <p:cNvPr id="1585" name="Google Shape;1585;p41"/>
          <p:cNvSpPr txBox="1">
            <a:spLocks noGrp="1"/>
          </p:cNvSpPr>
          <p:nvPr>
            <p:ph type="ctrTitle" idx="4294967295"/>
          </p:nvPr>
        </p:nvSpPr>
        <p:spPr>
          <a:xfrm>
            <a:off x="1198460" y="2917989"/>
            <a:ext cx="15366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2400" dirty="0">
                <a:solidFill>
                  <a:srgbClr val="F3F3F3"/>
                </a:solidFill>
                <a:latin typeface="Teko"/>
                <a:ea typeface="Teko"/>
                <a:cs typeface="Teko"/>
                <a:sym typeface="Teko"/>
              </a:rPr>
              <a:t>Europe</a:t>
            </a:r>
            <a:endParaRPr sz="2400" dirty="0">
              <a:solidFill>
                <a:srgbClr val="F3F3F3"/>
              </a:solidFill>
              <a:latin typeface="Teko"/>
              <a:ea typeface="Teko"/>
              <a:cs typeface="Teko"/>
              <a:sym typeface="Teko"/>
            </a:endParaRPr>
          </a:p>
        </p:txBody>
      </p:sp>
      <p:sp>
        <p:nvSpPr>
          <p:cNvPr id="1586" name="Google Shape;1586;p41"/>
          <p:cNvSpPr txBox="1">
            <a:spLocks noGrp="1"/>
          </p:cNvSpPr>
          <p:nvPr>
            <p:ph type="ctrTitle" idx="4294967295"/>
          </p:nvPr>
        </p:nvSpPr>
        <p:spPr>
          <a:xfrm>
            <a:off x="1046018" y="1178688"/>
            <a:ext cx="1669244" cy="43183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2400" dirty="0">
                <a:solidFill>
                  <a:srgbClr val="F3F3F3"/>
                </a:solidFill>
              </a:rPr>
              <a:t>North America</a:t>
            </a:r>
            <a:endParaRPr sz="2400" dirty="0">
              <a:solidFill>
                <a:srgbClr val="F3F3F3"/>
              </a:solidFill>
              <a:latin typeface="Teko"/>
              <a:ea typeface="Teko"/>
              <a:cs typeface="Teko"/>
              <a:sym typeface="Teko"/>
            </a:endParaRPr>
          </a:p>
        </p:txBody>
      </p:sp>
      <p:sp>
        <p:nvSpPr>
          <p:cNvPr id="1587" name="Google Shape;1587;p41"/>
          <p:cNvSpPr/>
          <p:nvPr/>
        </p:nvSpPr>
        <p:spPr>
          <a:xfrm>
            <a:off x="3265206" y="1469008"/>
            <a:ext cx="2608615" cy="2608900"/>
          </a:xfrm>
          <a:custGeom>
            <a:avLst/>
            <a:gdLst/>
            <a:ahLst/>
            <a:cxnLst/>
            <a:rect l="l" t="t" r="r" b="b"/>
            <a:pathLst>
              <a:path w="109848" h="109860" extrusionOk="0">
                <a:moveTo>
                  <a:pt x="54924" y="667"/>
                </a:moveTo>
                <a:cubicBezTo>
                  <a:pt x="84844" y="667"/>
                  <a:pt x="109181" y="25004"/>
                  <a:pt x="109181" y="54924"/>
                </a:cubicBezTo>
                <a:cubicBezTo>
                  <a:pt x="109181" y="84844"/>
                  <a:pt x="84844" y="109193"/>
                  <a:pt x="54924" y="109193"/>
                </a:cubicBezTo>
                <a:cubicBezTo>
                  <a:pt x="25003" y="109193"/>
                  <a:pt x="655" y="84844"/>
                  <a:pt x="655" y="54924"/>
                </a:cubicBezTo>
                <a:cubicBezTo>
                  <a:pt x="655" y="25004"/>
                  <a:pt x="25003" y="667"/>
                  <a:pt x="54924" y="667"/>
                </a:cubicBezTo>
                <a:close/>
                <a:moveTo>
                  <a:pt x="54924" y="1"/>
                </a:moveTo>
                <a:cubicBezTo>
                  <a:pt x="24634" y="1"/>
                  <a:pt x="0" y="24647"/>
                  <a:pt x="0" y="54924"/>
                </a:cubicBezTo>
                <a:cubicBezTo>
                  <a:pt x="0" y="85214"/>
                  <a:pt x="24634" y="109859"/>
                  <a:pt x="54924" y="109859"/>
                </a:cubicBezTo>
                <a:cubicBezTo>
                  <a:pt x="85213" y="109859"/>
                  <a:pt x="109847" y="85214"/>
                  <a:pt x="109847" y="54924"/>
                </a:cubicBezTo>
                <a:cubicBezTo>
                  <a:pt x="109847" y="24647"/>
                  <a:pt x="85213" y="1"/>
                  <a:pt x="5492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3358510" y="1562882"/>
            <a:ext cx="2421723" cy="2421438"/>
          </a:xfrm>
          <a:custGeom>
            <a:avLst/>
            <a:gdLst/>
            <a:ahLst/>
            <a:cxnLst/>
            <a:rect l="l" t="t" r="r" b="b"/>
            <a:pathLst>
              <a:path w="101978" h="101966" extrusionOk="0">
                <a:moveTo>
                  <a:pt x="50971" y="1"/>
                </a:moveTo>
                <a:lnTo>
                  <a:pt x="50995" y="882"/>
                </a:lnTo>
                <a:lnTo>
                  <a:pt x="51412" y="882"/>
                </a:lnTo>
                <a:lnTo>
                  <a:pt x="51412" y="1"/>
                </a:lnTo>
                <a:close/>
                <a:moveTo>
                  <a:pt x="47411" y="120"/>
                </a:moveTo>
                <a:lnTo>
                  <a:pt x="46970" y="143"/>
                </a:lnTo>
                <a:lnTo>
                  <a:pt x="47042" y="1025"/>
                </a:lnTo>
                <a:lnTo>
                  <a:pt x="47482" y="1001"/>
                </a:lnTo>
                <a:lnTo>
                  <a:pt x="47411" y="120"/>
                </a:lnTo>
                <a:close/>
                <a:moveTo>
                  <a:pt x="54971" y="143"/>
                </a:moveTo>
                <a:lnTo>
                  <a:pt x="54900" y="1025"/>
                </a:lnTo>
                <a:lnTo>
                  <a:pt x="55341" y="1060"/>
                </a:lnTo>
                <a:lnTo>
                  <a:pt x="55412" y="179"/>
                </a:lnTo>
                <a:lnTo>
                  <a:pt x="54971" y="143"/>
                </a:lnTo>
                <a:close/>
                <a:moveTo>
                  <a:pt x="43434" y="548"/>
                </a:moveTo>
                <a:lnTo>
                  <a:pt x="42994" y="620"/>
                </a:lnTo>
                <a:lnTo>
                  <a:pt x="43137" y="1489"/>
                </a:lnTo>
                <a:lnTo>
                  <a:pt x="43565" y="1417"/>
                </a:lnTo>
                <a:lnTo>
                  <a:pt x="43434" y="548"/>
                </a:lnTo>
                <a:close/>
                <a:moveTo>
                  <a:pt x="58936" y="608"/>
                </a:moveTo>
                <a:lnTo>
                  <a:pt x="58805" y="1477"/>
                </a:lnTo>
                <a:lnTo>
                  <a:pt x="59234" y="1548"/>
                </a:lnTo>
                <a:lnTo>
                  <a:pt x="59389" y="679"/>
                </a:lnTo>
                <a:lnTo>
                  <a:pt x="58936" y="608"/>
                </a:lnTo>
                <a:close/>
                <a:moveTo>
                  <a:pt x="39505" y="1298"/>
                </a:moveTo>
                <a:lnTo>
                  <a:pt x="39065" y="1406"/>
                </a:lnTo>
                <a:lnTo>
                  <a:pt x="39267" y="2263"/>
                </a:lnTo>
                <a:lnTo>
                  <a:pt x="39696" y="2156"/>
                </a:lnTo>
                <a:lnTo>
                  <a:pt x="39505" y="1298"/>
                </a:lnTo>
                <a:close/>
                <a:moveTo>
                  <a:pt x="62865" y="1382"/>
                </a:moveTo>
                <a:lnTo>
                  <a:pt x="62663" y="2251"/>
                </a:lnTo>
                <a:lnTo>
                  <a:pt x="63080" y="2346"/>
                </a:lnTo>
                <a:lnTo>
                  <a:pt x="63294" y="1489"/>
                </a:lnTo>
                <a:lnTo>
                  <a:pt x="62865" y="1382"/>
                </a:lnTo>
                <a:close/>
                <a:moveTo>
                  <a:pt x="35636" y="2346"/>
                </a:moveTo>
                <a:lnTo>
                  <a:pt x="35219" y="2489"/>
                </a:lnTo>
                <a:lnTo>
                  <a:pt x="35493" y="3322"/>
                </a:lnTo>
                <a:lnTo>
                  <a:pt x="35910" y="3191"/>
                </a:lnTo>
                <a:lnTo>
                  <a:pt x="35636" y="2346"/>
                </a:lnTo>
                <a:close/>
                <a:moveTo>
                  <a:pt x="66723" y="2465"/>
                </a:moveTo>
                <a:lnTo>
                  <a:pt x="66449" y="3311"/>
                </a:lnTo>
                <a:lnTo>
                  <a:pt x="66866" y="3441"/>
                </a:lnTo>
                <a:lnTo>
                  <a:pt x="67140" y="2608"/>
                </a:lnTo>
                <a:lnTo>
                  <a:pt x="66723" y="2465"/>
                </a:lnTo>
                <a:close/>
                <a:moveTo>
                  <a:pt x="31873" y="3703"/>
                </a:moveTo>
                <a:lnTo>
                  <a:pt x="31457" y="3870"/>
                </a:lnTo>
                <a:lnTo>
                  <a:pt x="31802" y="4692"/>
                </a:lnTo>
                <a:lnTo>
                  <a:pt x="32207" y="4525"/>
                </a:lnTo>
                <a:lnTo>
                  <a:pt x="31873" y="3703"/>
                </a:lnTo>
                <a:close/>
                <a:moveTo>
                  <a:pt x="70485" y="3846"/>
                </a:moveTo>
                <a:lnTo>
                  <a:pt x="70140" y="4668"/>
                </a:lnTo>
                <a:lnTo>
                  <a:pt x="70545" y="4835"/>
                </a:lnTo>
                <a:lnTo>
                  <a:pt x="70890" y="4025"/>
                </a:lnTo>
                <a:lnTo>
                  <a:pt x="70485" y="3846"/>
                </a:lnTo>
                <a:close/>
                <a:moveTo>
                  <a:pt x="28230" y="5335"/>
                </a:moveTo>
                <a:lnTo>
                  <a:pt x="27837" y="5537"/>
                </a:lnTo>
                <a:lnTo>
                  <a:pt x="28230" y="6323"/>
                </a:lnTo>
                <a:lnTo>
                  <a:pt x="28623" y="6132"/>
                </a:lnTo>
                <a:lnTo>
                  <a:pt x="28230" y="5335"/>
                </a:lnTo>
                <a:close/>
                <a:moveTo>
                  <a:pt x="74117" y="5525"/>
                </a:moveTo>
                <a:lnTo>
                  <a:pt x="73724" y="6311"/>
                </a:lnTo>
                <a:lnTo>
                  <a:pt x="74105" y="6513"/>
                </a:lnTo>
                <a:lnTo>
                  <a:pt x="74522" y="5727"/>
                </a:lnTo>
                <a:lnTo>
                  <a:pt x="74117" y="5525"/>
                </a:lnTo>
                <a:close/>
                <a:moveTo>
                  <a:pt x="24730" y="7275"/>
                </a:moveTo>
                <a:lnTo>
                  <a:pt x="24349" y="7501"/>
                </a:lnTo>
                <a:lnTo>
                  <a:pt x="24813" y="8252"/>
                </a:lnTo>
                <a:lnTo>
                  <a:pt x="25170" y="8025"/>
                </a:lnTo>
                <a:lnTo>
                  <a:pt x="24730" y="7275"/>
                </a:lnTo>
                <a:close/>
                <a:moveTo>
                  <a:pt x="77617" y="7490"/>
                </a:moveTo>
                <a:lnTo>
                  <a:pt x="77153" y="8240"/>
                </a:lnTo>
                <a:cubicBezTo>
                  <a:pt x="77272" y="8323"/>
                  <a:pt x="77403" y="8394"/>
                  <a:pt x="77522" y="8466"/>
                </a:cubicBezTo>
                <a:lnTo>
                  <a:pt x="77998" y="7716"/>
                </a:lnTo>
                <a:lnTo>
                  <a:pt x="77617" y="7490"/>
                </a:lnTo>
                <a:close/>
                <a:moveTo>
                  <a:pt x="21396" y="9466"/>
                </a:moveTo>
                <a:lnTo>
                  <a:pt x="21027" y="9728"/>
                </a:lnTo>
                <a:lnTo>
                  <a:pt x="21551" y="10442"/>
                </a:lnTo>
                <a:lnTo>
                  <a:pt x="21908" y="10180"/>
                </a:lnTo>
                <a:lnTo>
                  <a:pt x="21396" y="9466"/>
                </a:lnTo>
                <a:close/>
                <a:moveTo>
                  <a:pt x="80951" y="9716"/>
                </a:moveTo>
                <a:lnTo>
                  <a:pt x="80439" y="10430"/>
                </a:lnTo>
                <a:lnTo>
                  <a:pt x="80784" y="10680"/>
                </a:lnTo>
                <a:lnTo>
                  <a:pt x="81308" y="9978"/>
                </a:lnTo>
                <a:cubicBezTo>
                  <a:pt x="81189" y="9883"/>
                  <a:pt x="81070" y="9799"/>
                  <a:pt x="80951" y="9716"/>
                </a:cubicBezTo>
                <a:close/>
                <a:moveTo>
                  <a:pt x="18217" y="11919"/>
                </a:moveTo>
                <a:lnTo>
                  <a:pt x="17884" y="12204"/>
                </a:lnTo>
                <a:lnTo>
                  <a:pt x="18455" y="12871"/>
                </a:lnTo>
                <a:lnTo>
                  <a:pt x="18788" y="12597"/>
                </a:lnTo>
                <a:lnTo>
                  <a:pt x="18217" y="11919"/>
                </a:lnTo>
                <a:close/>
                <a:moveTo>
                  <a:pt x="84094" y="12204"/>
                </a:moveTo>
                <a:lnTo>
                  <a:pt x="83511" y="12871"/>
                </a:lnTo>
                <a:lnTo>
                  <a:pt x="83844" y="13157"/>
                </a:lnTo>
                <a:lnTo>
                  <a:pt x="84428" y="12502"/>
                </a:lnTo>
                <a:lnTo>
                  <a:pt x="84094" y="12204"/>
                </a:lnTo>
                <a:close/>
                <a:moveTo>
                  <a:pt x="15264" y="14610"/>
                </a:moveTo>
                <a:cubicBezTo>
                  <a:pt x="15157" y="14717"/>
                  <a:pt x="15050" y="14812"/>
                  <a:pt x="14955" y="14919"/>
                </a:cubicBezTo>
                <a:lnTo>
                  <a:pt x="15574" y="15550"/>
                </a:lnTo>
                <a:lnTo>
                  <a:pt x="15883" y="15241"/>
                </a:lnTo>
                <a:lnTo>
                  <a:pt x="15264" y="14610"/>
                </a:lnTo>
                <a:close/>
                <a:moveTo>
                  <a:pt x="87035" y="14907"/>
                </a:moveTo>
                <a:lnTo>
                  <a:pt x="86404" y="15538"/>
                </a:lnTo>
                <a:lnTo>
                  <a:pt x="86714" y="15848"/>
                </a:lnTo>
                <a:lnTo>
                  <a:pt x="87345" y="15229"/>
                </a:lnTo>
                <a:lnTo>
                  <a:pt x="87035" y="14907"/>
                </a:lnTo>
                <a:close/>
                <a:moveTo>
                  <a:pt x="12514" y="17527"/>
                </a:moveTo>
                <a:lnTo>
                  <a:pt x="12228" y="17860"/>
                </a:lnTo>
                <a:lnTo>
                  <a:pt x="12895" y="18431"/>
                </a:lnTo>
                <a:lnTo>
                  <a:pt x="13181" y="18098"/>
                </a:lnTo>
                <a:lnTo>
                  <a:pt x="12514" y="17527"/>
                </a:lnTo>
                <a:close/>
                <a:moveTo>
                  <a:pt x="89750" y="17848"/>
                </a:moveTo>
                <a:lnTo>
                  <a:pt x="89071" y="18420"/>
                </a:lnTo>
                <a:lnTo>
                  <a:pt x="89357" y="18753"/>
                </a:lnTo>
                <a:lnTo>
                  <a:pt x="90035" y="18181"/>
                </a:lnTo>
                <a:lnTo>
                  <a:pt x="89750" y="17848"/>
                </a:lnTo>
                <a:close/>
                <a:moveTo>
                  <a:pt x="10013" y="20646"/>
                </a:moveTo>
                <a:cubicBezTo>
                  <a:pt x="9918" y="20765"/>
                  <a:pt x="9835" y="20884"/>
                  <a:pt x="9740" y="21003"/>
                </a:cubicBezTo>
                <a:lnTo>
                  <a:pt x="10466" y="21527"/>
                </a:lnTo>
                <a:cubicBezTo>
                  <a:pt x="10549" y="21408"/>
                  <a:pt x="10633" y="21289"/>
                  <a:pt x="10716" y="21170"/>
                </a:cubicBezTo>
                <a:lnTo>
                  <a:pt x="10013" y="20646"/>
                </a:lnTo>
                <a:close/>
                <a:moveTo>
                  <a:pt x="92226" y="20979"/>
                </a:moveTo>
                <a:lnTo>
                  <a:pt x="91512" y="21503"/>
                </a:lnTo>
                <a:lnTo>
                  <a:pt x="91762" y="21848"/>
                </a:lnTo>
                <a:lnTo>
                  <a:pt x="92488" y="21337"/>
                </a:lnTo>
                <a:lnTo>
                  <a:pt x="92226" y="20979"/>
                </a:lnTo>
                <a:close/>
                <a:moveTo>
                  <a:pt x="7751" y="23944"/>
                </a:moveTo>
                <a:lnTo>
                  <a:pt x="7513" y="24325"/>
                </a:lnTo>
                <a:lnTo>
                  <a:pt x="8275" y="24789"/>
                </a:lnTo>
                <a:lnTo>
                  <a:pt x="8501" y="24420"/>
                </a:lnTo>
                <a:lnTo>
                  <a:pt x="7751" y="23944"/>
                </a:lnTo>
                <a:close/>
                <a:moveTo>
                  <a:pt x="94453" y="24301"/>
                </a:moveTo>
                <a:lnTo>
                  <a:pt x="93703" y="24766"/>
                </a:lnTo>
                <a:cubicBezTo>
                  <a:pt x="93786" y="24885"/>
                  <a:pt x="93857" y="25016"/>
                  <a:pt x="93929" y="25135"/>
                </a:cubicBezTo>
                <a:lnTo>
                  <a:pt x="94691" y="24682"/>
                </a:lnTo>
                <a:cubicBezTo>
                  <a:pt x="94607" y="24551"/>
                  <a:pt x="94536" y="24432"/>
                  <a:pt x="94453" y="24301"/>
                </a:cubicBezTo>
                <a:close/>
                <a:moveTo>
                  <a:pt x="5763" y="27421"/>
                </a:moveTo>
                <a:lnTo>
                  <a:pt x="5561" y="27814"/>
                </a:lnTo>
                <a:lnTo>
                  <a:pt x="6346" y="28218"/>
                </a:lnTo>
                <a:lnTo>
                  <a:pt x="6549" y="27825"/>
                </a:lnTo>
                <a:lnTo>
                  <a:pt x="5763" y="27421"/>
                </a:lnTo>
                <a:close/>
                <a:moveTo>
                  <a:pt x="96417" y="27790"/>
                </a:moveTo>
                <a:lnTo>
                  <a:pt x="95631" y="28195"/>
                </a:lnTo>
                <a:lnTo>
                  <a:pt x="95822" y="28576"/>
                </a:lnTo>
                <a:lnTo>
                  <a:pt x="96620" y="28183"/>
                </a:lnTo>
                <a:lnTo>
                  <a:pt x="96417" y="27790"/>
                </a:lnTo>
                <a:close/>
                <a:moveTo>
                  <a:pt x="4048" y="31052"/>
                </a:moveTo>
                <a:lnTo>
                  <a:pt x="3882" y="31469"/>
                </a:lnTo>
                <a:lnTo>
                  <a:pt x="4691" y="31790"/>
                </a:lnTo>
                <a:lnTo>
                  <a:pt x="4858" y="31397"/>
                </a:lnTo>
                <a:lnTo>
                  <a:pt x="4048" y="31052"/>
                </a:lnTo>
                <a:close/>
                <a:moveTo>
                  <a:pt x="98096" y="31409"/>
                </a:moveTo>
                <a:lnTo>
                  <a:pt x="97274" y="31754"/>
                </a:lnTo>
                <a:lnTo>
                  <a:pt x="97441" y="32159"/>
                </a:lnTo>
                <a:lnTo>
                  <a:pt x="98263" y="31826"/>
                </a:lnTo>
                <a:lnTo>
                  <a:pt x="98096" y="31409"/>
                </a:lnTo>
                <a:close/>
                <a:moveTo>
                  <a:pt x="2632" y="34791"/>
                </a:moveTo>
                <a:lnTo>
                  <a:pt x="2489" y="35219"/>
                </a:lnTo>
                <a:lnTo>
                  <a:pt x="3334" y="35493"/>
                </a:lnTo>
                <a:lnTo>
                  <a:pt x="3465" y="35076"/>
                </a:lnTo>
                <a:lnTo>
                  <a:pt x="2632" y="34791"/>
                </a:lnTo>
                <a:close/>
                <a:moveTo>
                  <a:pt x="99477" y="35172"/>
                </a:moveTo>
                <a:lnTo>
                  <a:pt x="98644" y="35445"/>
                </a:lnTo>
                <a:lnTo>
                  <a:pt x="98775" y="35862"/>
                </a:lnTo>
                <a:lnTo>
                  <a:pt x="99620" y="35588"/>
                </a:lnTo>
                <a:lnTo>
                  <a:pt x="99477" y="35172"/>
                </a:lnTo>
                <a:close/>
                <a:moveTo>
                  <a:pt x="1512" y="38648"/>
                </a:moveTo>
                <a:lnTo>
                  <a:pt x="1405" y="39077"/>
                </a:lnTo>
                <a:lnTo>
                  <a:pt x="2263" y="39279"/>
                </a:lnTo>
                <a:lnTo>
                  <a:pt x="2370" y="38851"/>
                </a:lnTo>
                <a:lnTo>
                  <a:pt x="1512" y="38648"/>
                </a:lnTo>
                <a:close/>
                <a:moveTo>
                  <a:pt x="100572" y="39029"/>
                </a:moveTo>
                <a:lnTo>
                  <a:pt x="99703" y="39232"/>
                </a:lnTo>
                <a:lnTo>
                  <a:pt x="99810" y="39660"/>
                </a:lnTo>
                <a:lnTo>
                  <a:pt x="100668" y="39458"/>
                </a:lnTo>
                <a:lnTo>
                  <a:pt x="100572" y="39029"/>
                </a:lnTo>
                <a:close/>
                <a:moveTo>
                  <a:pt x="703" y="42565"/>
                </a:moveTo>
                <a:lnTo>
                  <a:pt x="631" y="43006"/>
                </a:lnTo>
                <a:lnTo>
                  <a:pt x="1501" y="43137"/>
                </a:lnTo>
                <a:lnTo>
                  <a:pt x="1572" y="42708"/>
                </a:lnTo>
                <a:lnTo>
                  <a:pt x="703" y="42565"/>
                </a:lnTo>
                <a:close/>
                <a:moveTo>
                  <a:pt x="101346" y="42946"/>
                </a:moveTo>
                <a:lnTo>
                  <a:pt x="100477" y="43089"/>
                </a:lnTo>
                <a:lnTo>
                  <a:pt x="100549" y="43518"/>
                </a:lnTo>
                <a:lnTo>
                  <a:pt x="101418" y="43387"/>
                </a:lnTo>
                <a:lnTo>
                  <a:pt x="101346" y="42946"/>
                </a:lnTo>
                <a:close/>
                <a:moveTo>
                  <a:pt x="203" y="46530"/>
                </a:moveTo>
                <a:lnTo>
                  <a:pt x="167" y="46971"/>
                </a:lnTo>
                <a:lnTo>
                  <a:pt x="1048" y="47042"/>
                </a:lnTo>
                <a:lnTo>
                  <a:pt x="1084" y="46602"/>
                </a:lnTo>
                <a:lnTo>
                  <a:pt x="203" y="46530"/>
                </a:lnTo>
                <a:close/>
                <a:moveTo>
                  <a:pt x="101811" y="46923"/>
                </a:moveTo>
                <a:lnTo>
                  <a:pt x="100930" y="46983"/>
                </a:lnTo>
                <a:lnTo>
                  <a:pt x="100965" y="47423"/>
                </a:lnTo>
                <a:lnTo>
                  <a:pt x="101846" y="47364"/>
                </a:lnTo>
                <a:lnTo>
                  <a:pt x="101811" y="46923"/>
                </a:lnTo>
                <a:close/>
                <a:moveTo>
                  <a:pt x="0" y="50519"/>
                </a:moveTo>
                <a:lnTo>
                  <a:pt x="0" y="51066"/>
                </a:lnTo>
                <a:lnTo>
                  <a:pt x="881" y="51066"/>
                </a:lnTo>
                <a:lnTo>
                  <a:pt x="881" y="50531"/>
                </a:lnTo>
                <a:lnTo>
                  <a:pt x="0" y="50519"/>
                </a:lnTo>
                <a:close/>
                <a:moveTo>
                  <a:pt x="101084" y="50923"/>
                </a:moveTo>
                <a:lnTo>
                  <a:pt x="101084" y="51364"/>
                </a:lnTo>
                <a:lnTo>
                  <a:pt x="101977" y="51364"/>
                </a:lnTo>
                <a:lnTo>
                  <a:pt x="101977" y="50923"/>
                </a:lnTo>
                <a:close/>
                <a:moveTo>
                  <a:pt x="1012" y="54567"/>
                </a:moveTo>
                <a:lnTo>
                  <a:pt x="131" y="54626"/>
                </a:lnTo>
                <a:lnTo>
                  <a:pt x="167" y="55067"/>
                </a:lnTo>
                <a:lnTo>
                  <a:pt x="1048" y="54995"/>
                </a:lnTo>
                <a:lnTo>
                  <a:pt x="1012" y="54567"/>
                </a:lnTo>
                <a:close/>
                <a:moveTo>
                  <a:pt x="100942" y="54853"/>
                </a:moveTo>
                <a:lnTo>
                  <a:pt x="100906" y="55281"/>
                </a:lnTo>
                <a:lnTo>
                  <a:pt x="101787" y="55353"/>
                </a:lnTo>
                <a:lnTo>
                  <a:pt x="101823" y="54912"/>
                </a:lnTo>
                <a:lnTo>
                  <a:pt x="100942" y="54853"/>
                </a:lnTo>
                <a:close/>
                <a:moveTo>
                  <a:pt x="1441" y="58472"/>
                </a:moveTo>
                <a:lnTo>
                  <a:pt x="572" y="58603"/>
                </a:lnTo>
                <a:lnTo>
                  <a:pt x="643" y="59044"/>
                </a:lnTo>
                <a:lnTo>
                  <a:pt x="1512" y="58901"/>
                </a:lnTo>
                <a:lnTo>
                  <a:pt x="1441" y="58472"/>
                </a:lnTo>
                <a:close/>
                <a:moveTo>
                  <a:pt x="100489" y="58746"/>
                </a:moveTo>
                <a:lnTo>
                  <a:pt x="100418" y="59175"/>
                </a:lnTo>
                <a:lnTo>
                  <a:pt x="101287" y="59329"/>
                </a:lnTo>
                <a:lnTo>
                  <a:pt x="101358" y="58889"/>
                </a:lnTo>
                <a:lnTo>
                  <a:pt x="100489" y="58746"/>
                </a:lnTo>
                <a:close/>
                <a:moveTo>
                  <a:pt x="2191" y="62330"/>
                </a:moveTo>
                <a:lnTo>
                  <a:pt x="1322" y="62532"/>
                </a:lnTo>
                <a:lnTo>
                  <a:pt x="1429" y="62973"/>
                </a:lnTo>
                <a:lnTo>
                  <a:pt x="2286" y="62758"/>
                </a:lnTo>
                <a:lnTo>
                  <a:pt x="2191" y="62330"/>
                </a:lnTo>
                <a:close/>
                <a:moveTo>
                  <a:pt x="99739" y="62615"/>
                </a:moveTo>
                <a:lnTo>
                  <a:pt x="99632" y="63032"/>
                </a:lnTo>
                <a:lnTo>
                  <a:pt x="100489" y="63246"/>
                </a:lnTo>
                <a:lnTo>
                  <a:pt x="100489" y="63258"/>
                </a:lnTo>
                <a:cubicBezTo>
                  <a:pt x="100525" y="63115"/>
                  <a:pt x="100561" y="62973"/>
                  <a:pt x="100596" y="62818"/>
                </a:cubicBezTo>
                <a:lnTo>
                  <a:pt x="99739" y="62615"/>
                </a:lnTo>
                <a:close/>
                <a:moveTo>
                  <a:pt x="3227" y="66128"/>
                </a:moveTo>
                <a:lnTo>
                  <a:pt x="2382" y="66402"/>
                </a:lnTo>
                <a:lnTo>
                  <a:pt x="2524" y="66818"/>
                </a:lnTo>
                <a:lnTo>
                  <a:pt x="3358" y="66544"/>
                </a:lnTo>
                <a:lnTo>
                  <a:pt x="3227" y="66128"/>
                </a:lnTo>
                <a:close/>
                <a:moveTo>
                  <a:pt x="98667" y="66402"/>
                </a:moveTo>
                <a:cubicBezTo>
                  <a:pt x="98632" y="66544"/>
                  <a:pt x="98584" y="66687"/>
                  <a:pt x="98536" y="66818"/>
                </a:cubicBezTo>
                <a:lnTo>
                  <a:pt x="99370" y="67104"/>
                </a:lnTo>
                <a:cubicBezTo>
                  <a:pt x="99418" y="66961"/>
                  <a:pt x="99465" y="66818"/>
                  <a:pt x="99513" y="66675"/>
                </a:cubicBezTo>
                <a:lnTo>
                  <a:pt x="98667" y="66402"/>
                </a:lnTo>
                <a:close/>
                <a:moveTo>
                  <a:pt x="4560" y="69831"/>
                </a:moveTo>
                <a:lnTo>
                  <a:pt x="3739" y="70164"/>
                </a:lnTo>
                <a:lnTo>
                  <a:pt x="3917" y="70569"/>
                </a:lnTo>
                <a:lnTo>
                  <a:pt x="4727" y="70235"/>
                </a:lnTo>
                <a:lnTo>
                  <a:pt x="4560" y="69831"/>
                </a:lnTo>
                <a:close/>
                <a:moveTo>
                  <a:pt x="97310" y="70104"/>
                </a:moveTo>
                <a:lnTo>
                  <a:pt x="97143" y="70509"/>
                </a:lnTo>
                <a:lnTo>
                  <a:pt x="97953" y="70855"/>
                </a:lnTo>
                <a:lnTo>
                  <a:pt x="98132" y="70438"/>
                </a:lnTo>
                <a:lnTo>
                  <a:pt x="97310" y="70104"/>
                </a:lnTo>
                <a:close/>
                <a:moveTo>
                  <a:pt x="6180" y="73414"/>
                </a:moveTo>
                <a:lnTo>
                  <a:pt x="5394" y="73807"/>
                </a:lnTo>
                <a:lnTo>
                  <a:pt x="5596" y="74200"/>
                </a:lnTo>
                <a:lnTo>
                  <a:pt x="6382" y="73795"/>
                </a:lnTo>
                <a:lnTo>
                  <a:pt x="6180" y="73414"/>
                </a:lnTo>
                <a:close/>
                <a:moveTo>
                  <a:pt x="95667" y="73676"/>
                </a:moveTo>
                <a:lnTo>
                  <a:pt x="95465" y="74069"/>
                </a:lnTo>
                <a:lnTo>
                  <a:pt x="96250" y="74474"/>
                </a:lnTo>
                <a:lnTo>
                  <a:pt x="96453" y="74081"/>
                </a:lnTo>
                <a:lnTo>
                  <a:pt x="95667" y="73676"/>
                </a:lnTo>
                <a:close/>
                <a:moveTo>
                  <a:pt x="8085" y="76855"/>
                </a:moveTo>
                <a:lnTo>
                  <a:pt x="7323" y="77308"/>
                </a:lnTo>
                <a:lnTo>
                  <a:pt x="7561" y="77689"/>
                </a:lnTo>
                <a:lnTo>
                  <a:pt x="8311" y="77224"/>
                </a:lnTo>
                <a:lnTo>
                  <a:pt x="8085" y="76855"/>
                </a:lnTo>
                <a:close/>
                <a:moveTo>
                  <a:pt x="93750" y="77117"/>
                </a:moveTo>
                <a:cubicBezTo>
                  <a:pt x="93667" y="77236"/>
                  <a:pt x="93595" y="77367"/>
                  <a:pt x="93524" y="77486"/>
                </a:cubicBezTo>
                <a:lnTo>
                  <a:pt x="94262" y="77963"/>
                </a:lnTo>
                <a:cubicBezTo>
                  <a:pt x="94345" y="77832"/>
                  <a:pt x="94417" y="77701"/>
                  <a:pt x="94512" y="77582"/>
                </a:cubicBezTo>
                <a:lnTo>
                  <a:pt x="93750" y="77117"/>
                </a:lnTo>
                <a:close/>
                <a:moveTo>
                  <a:pt x="10240" y="80129"/>
                </a:moveTo>
                <a:lnTo>
                  <a:pt x="9537" y="80641"/>
                </a:lnTo>
                <a:lnTo>
                  <a:pt x="9799" y="81011"/>
                </a:lnTo>
                <a:lnTo>
                  <a:pt x="10502" y="80487"/>
                </a:lnTo>
                <a:lnTo>
                  <a:pt x="10240" y="80129"/>
                </a:lnTo>
                <a:close/>
                <a:moveTo>
                  <a:pt x="91559" y="80391"/>
                </a:moveTo>
                <a:lnTo>
                  <a:pt x="91297" y="80749"/>
                </a:lnTo>
                <a:lnTo>
                  <a:pt x="92012" y="81272"/>
                </a:lnTo>
                <a:cubicBezTo>
                  <a:pt x="92095" y="81153"/>
                  <a:pt x="92179" y="81022"/>
                  <a:pt x="92274" y="80915"/>
                </a:cubicBezTo>
                <a:lnTo>
                  <a:pt x="91559" y="80391"/>
                </a:lnTo>
                <a:close/>
                <a:moveTo>
                  <a:pt x="12657" y="83237"/>
                </a:moveTo>
                <a:lnTo>
                  <a:pt x="11978" y="83808"/>
                </a:lnTo>
                <a:cubicBezTo>
                  <a:pt x="12085" y="83928"/>
                  <a:pt x="12180" y="84035"/>
                  <a:pt x="12276" y="84154"/>
                </a:cubicBezTo>
                <a:lnTo>
                  <a:pt x="12942" y="83570"/>
                </a:lnTo>
                <a:cubicBezTo>
                  <a:pt x="12847" y="83463"/>
                  <a:pt x="12752" y="83356"/>
                  <a:pt x="12657" y="83237"/>
                </a:cubicBezTo>
                <a:close/>
                <a:moveTo>
                  <a:pt x="89119" y="83487"/>
                </a:moveTo>
                <a:lnTo>
                  <a:pt x="88833" y="83820"/>
                </a:lnTo>
                <a:lnTo>
                  <a:pt x="89500" y="84392"/>
                </a:lnTo>
                <a:lnTo>
                  <a:pt x="89797" y="84059"/>
                </a:lnTo>
                <a:lnTo>
                  <a:pt x="89119" y="83487"/>
                </a:lnTo>
                <a:close/>
                <a:moveTo>
                  <a:pt x="15312" y="86154"/>
                </a:moveTo>
                <a:lnTo>
                  <a:pt x="14681" y="86773"/>
                </a:lnTo>
                <a:cubicBezTo>
                  <a:pt x="14788" y="86880"/>
                  <a:pt x="14883" y="86976"/>
                  <a:pt x="14990" y="87083"/>
                </a:cubicBezTo>
                <a:lnTo>
                  <a:pt x="15621" y="86464"/>
                </a:lnTo>
                <a:lnTo>
                  <a:pt x="15312" y="86154"/>
                </a:lnTo>
                <a:close/>
                <a:moveTo>
                  <a:pt x="86452" y="86368"/>
                </a:moveTo>
                <a:lnTo>
                  <a:pt x="86142" y="86678"/>
                </a:lnTo>
                <a:lnTo>
                  <a:pt x="86761" y="87309"/>
                </a:lnTo>
                <a:lnTo>
                  <a:pt x="87083" y="86999"/>
                </a:lnTo>
                <a:lnTo>
                  <a:pt x="86452" y="86368"/>
                </a:lnTo>
                <a:close/>
                <a:moveTo>
                  <a:pt x="18181" y="88833"/>
                </a:moveTo>
                <a:lnTo>
                  <a:pt x="17598" y="89500"/>
                </a:lnTo>
                <a:lnTo>
                  <a:pt x="17931" y="89797"/>
                </a:lnTo>
                <a:lnTo>
                  <a:pt x="18515" y="89119"/>
                </a:lnTo>
                <a:lnTo>
                  <a:pt x="18181" y="88833"/>
                </a:lnTo>
                <a:close/>
                <a:moveTo>
                  <a:pt x="83570" y="89047"/>
                </a:moveTo>
                <a:lnTo>
                  <a:pt x="83237" y="89333"/>
                </a:lnTo>
                <a:lnTo>
                  <a:pt x="83808" y="90012"/>
                </a:lnTo>
                <a:lnTo>
                  <a:pt x="84142" y="89714"/>
                </a:lnTo>
                <a:lnTo>
                  <a:pt x="83570" y="89047"/>
                </a:lnTo>
                <a:close/>
                <a:moveTo>
                  <a:pt x="21253" y="91298"/>
                </a:moveTo>
                <a:lnTo>
                  <a:pt x="20717" y="92012"/>
                </a:lnTo>
                <a:cubicBezTo>
                  <a:pt x="20836" y="92095"/>
                  <a:pt x="20967" y="92190"/>
                  <a:pt x="21086" y="92274"/>
                </a:cubicBezTo>
                <a:lnTo>
                  <a:pt x="21610" y="91548"/>
                </a:lnTo>
                <a:cubicBezTo>
                  <a:pt x="21491" y="91464"/>
                  <a:pt x="21372" y="91381"/>
                  <a:pt x="21253" y="91298"/>
                </a:cubicBezTo>
                <a:close/>
                <a:moveTo>
                  <a:pt x="80487" y="91488"/>
                </a:moveTo>
                <a:lnTo>
                  <a:pt x="80129" y="91750"/>
                </a:lnTo>
                <a:lnTo>
                  <a:pt x="80641" y="92464"/>
                </a:lnTo>
                <a:lnTo>
                  <a:pt x="80999" y="92202"/>
                </a:lnTo>
                <a:lnTo>
                  <a:pt x="80487" y="91488"/>
                </a:lnTo>
                <a:close/>
                <a:moveTo>
                  <a:pt x="24503" y="93512"/>
                </a:moveTo>
                <a:lnTo>
                  <a:pt x="24039" y="94262"/>
                </a:lnTo>
                <a:lnTo>
                  <a:pt x="24408" y="94500"/>
                </a:lnTo>
                <a:lnTo>
                  <a:pt x="24872" y="93750"/>
                </a:lnTo>
                <a:lnTo>
                  <a:pt x="24503" y="93512"/>
                </a:lnTo>
                <a:close/>
                <a:moveTo>
                  <a:pt x="77212" y="93679"/>
                </a:moveTo>
                <a:lnTo>
                  <a:pt x="76843" y="93905"/>
                </a:lnTo>
                <a:lnTo>
                  <a:pt x="77308" y="94667"/>
                </a:lnTo>
                <a:lnTo>
                  <a:pt x="77677" y="94429"/>
                </a:lnTo>
                <a:lnTo>
                  <a:pt x="77212" y="93679"/>
                </a:lnTo>
                <a:close/>
                <a:moveTo>
                  <a:pt x="27920" y="95465"/>
                </a:moveTo>
                <a:lnTo>
                  <a:pt x="27516" y="96239"/>
                </a:lnTo>
                <a:lnTo>
                  <a:pt x="27909" y="96453"/>
                </a:lnTo>
                <a:lnTo>
                  <a:pt x="28313" y="95655"/>
                </a:lnTo>
                <a:lnTo>
                  <a:pt x="27920" y="95465"/>
                </a:lnTo>
                <a:close/>
                <a:moveTo>
                  <a:pt x="73795" y="95596"/>
                </a:moveTo>
                <a:lnTo>
                  <a:pt x="73402" y="95798"/>
                </a:lnTo>
                <a:lnTo>
                  <a:pt x="73807" y="96584"/>
                </a:lnTo>
                <a:lnTo>
                  <a:pt x="74200" y="96381"/>
                </a:lnTo>
                <a:lnTo>
                  <a:pt x="73795" y="95596"/>
                </a:lnTo>
                <a:close/>
                <a:moveTo>
                  <a:pt x="31480" y="97132"/>
                </a:moveTo>
                <a:lnTo>
                  <a:pt x="31135" y="97953"/>
                </a:lnTo>
                <a:lnTo>
                  <a:pt x="31552" y="98120"/>
                </a:lnTo>
                <a:lnTo>
                  <a:pt x="31885" y="97310"/>
                </a:lnTo>
                <a:lnTo>
                  <a:pt x="31480" y="97132"/>
                </a:lnTo>
                <a:close/>
                <a:moveTo>
                  <a:pt x="70235" y="97251"/>
                </a:moveTo>
                <a:lnTo>
                  <a:pt x="69830" y="97417"/>
                </a:lnTo>
                <a:lnTo>
                  <a:pt x="70164" y="98239"/>
                </a:lnTo>
                <a:lnTo>
                  <a:pt x="70569" y="98060"/>
                </a:lnTo>
                <a:lnTo>
                  <a:pt x="70235" y="97251"/>
                </a:lnTo>
                <a:close/>
                <a:moveTo>
                  <a:pt x="35171" y="98525"/>
                </a:moveTo>
                <a:lnTo>
                  <a:pt x="34886" y="99370"/>
                </a:lnTo>
                <a:lnTo>
                  <a:pt x="35314" y="99501"/>
                </a:lnTo>
                <a:lnTo>
                  <a:pt x="35588" y="98667"/>
                </a:lnTo>
                <a:lnTo>
                  <a:pt x="35171" y="98525"/>
                </a:lnTo>
                <a:close/>
                <a:moveTo>
                  <a:pt x="66544" y="98620"/>
                </a:moveTo>
                <a:lnTo>
                  <a:pt x="66128" y="98751"/>
                </a:lnTo>
                <a:lnTo>
                  <a:pt x="66401" y="99596"/>
                </a:lnTo>
                <a:lnTo>
                  <a:pt x="66818" y="99453"/>
                </a:lnTo>
                <a:lnTo>
                  <a:pt x="66544" y="98620"/>
                </a:lnTo>
                <a:close/>
                <a:moveTo>
                  <a:pt x="38946" y="99620"/>
                </a:moveTo>
                <a:lnTo>
                  <a:pt x="38743" y="100477"/>
                </a:lnTo>
                <a:lnTo>
                  <a:pt x="39172" y="100584"/>
                </a:lnTo>
                <a:lnTo>
                  <a:pt x="39374" y="99727"/>
                </a:lnTo>
                <a:lnTo>
                  <a:pt x="38946" y="99620"/>
                </a:lnTo>
                <a:close/>
                <a:moveTo>
                  <a:pt x="62758" y="99691"/>
                </a:moveTo>
                <a:lnTo>
                  <a:pt x="62341" y="99787"/>
                </a:lnTo>
                <a:lnTo>
                  <a:pt x="62532" y="100644"/>
                </a:lnTo>
                <a:lnTo>
                  <a:pt x="62972" y="100549"/>
                </a:lnTo>
                <a:lnTo>
                  <a:pt x="62758" y="99691"/>
                </a:lnTo>
                <a:close/>
                <a:moveTo>
                  <a:pt x="42803" y="100406"/>
                </a:moveTo>
                <a:lnTo>
                  <a:pt x="42660" y="101287"/>
                </a:lnTo>
                <a:lnTo>
                  <a:pt x="43101" y="101346"/>
                </a:lnTo>
                <a:lnTo>
                  <a:pt x="43232" y="100477"/>
                </a:lnTo>
                <a:lnTo>
                  <a:pt x="42803" y="100406"/>
                </a:lnTo>
                <a:close/>
                <a:moveTo>
                  <a:pt x="58901" y="100453"/>
                </a:moveTo>
                <a:lnTo>
                  <a:pt x="58472" y="100525"/>
                </a:lnTo>
                <a:lnTo>
                  <a:pt x="58603" y="101394"/>
                </a:lnTo>
                <a:lnTo>
                  <a:pt x="59043" y="101323"/>
                </a:lnTo>
                <a:lnTo>
                  <a:pt x="58901" y="100453"/>
                </a:lnTo>
                <a:close/>
                <a:moveTo>
                  <a:pt x="46697" y="100894"/>
                </a:moveTo>
                <a:lnTo>
                  <a:pt x="46625" y="101775"/>
                </a:lnTo>
                <a:lnTo>
                  <a:pt x="47078" y="101811"/>
                </a:lnTo>
                <a:lnTo>
                  <a:pt x="47137" y="100930"/>
                </a:lnTo>
                <a:lnTo>
                  <a:pt x="46697" y="100894"/>
                </a:lnTo>
                <a:close/>
                <a:moveTo>
                  <a:pt x="54995" y="100918"/>
                </a:moveTo>
                <a:lnTo>
                  <a:pt x="54567" y="100953"/>
                </a:lnTo>
                <a:lnTo>
                  <a:pt x="54626" y="101835"/>
                </a:lnTo>
                <a:lnTo>
                  <a:pt x="55067" y="101799"/>
                </a:lnTo>
                <a:lnTo>
                  <a:pt x="54995" y="100918"/>
                </a:lnTo>
                <a:close/>
                <a:moveTo>
                  <a:pt x="50626" y="101073"/>
                </a:moveTo>
                <a:lnTo>
                  <a:pt x="50626" y="101965"/>
                </a:lnTo>
                <a:lnTo>
                  <a:pt x="51066" y="101965"/>
                </a:lnTo>
                <a:lnTo>
                  <a:pt x="51066" y="101073"/>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4604565" y="1677107"/>
            <a:ext cx="1060587" cy="1040235"/>
          </a:xfrm>
          <a:custGeom>
            <a:avLst/>
            <a:gdLst/>
            <a:ahLst/>
            <a:cxnLst/>
            <a:rect l="l" t="t" r="r" b="b"/>
            <a:pathLst>
              <a:path w="44661" h="43804" extrusionOk="0">
                <a:moveTo>
                  <a:pt x="0" y="1"/>
                </a:moveTo>
                <a:lnTo>
                  <a:pt x="0" y="4418"/>
                </a:lnTo>
                <a:cubicBezTo>
                  <a:pt x="21562" y="5168"/>
                  <a:pt x="39029" y="22349"/>
                  <a:pt x="40231" y="43804"/>
                </a:cubicBezTo>
                <a:lnTo>
                  <a:pt x="44661" y="43804"/>
                </a:lnTo>
                <a:cubicBezTo>
                  <a:pt x="43446" y="19920"/>
                  <a:pt x="24003" y="763"/>
                  <a:pt x="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3473875" y="1678247"/>
            <a:ext cx="1032589" cy="1039096"/>
          </a:xfrm>
          <a:custGeom>
            <a:avLst/>
            <a:gdLst/>
            <a:ahLst/>
            <a:cxnLst/>
            <a:rect l="l" t="t" r="r" b="b"/>
            <a:pathLst>
              <a:path w="43482" h="43756" extrusionOk="0">
                <a:moveTo>
                  <a:pt x="43482" y="0"/>
                </a:moveTo>
                <a:cubicBezTo>
                  <a:pt x="20026" y="1346"/>
                  <a:pt x="1191" y="20265"/>
                  <a:pt x="0" y="43756"/>
                </a:cubicBezTo>
                <a:lnTo>
                  <a:pt x="4429" y="43756"/>
                </a:lnTo>
                <a:cubicBezTo>
                  <a:pt x="5608" y="22694"/>
                  <a:pt x="22455" y="5751"/>
                  <a:pt x="43482" y="4429"/>
                </a:cubicBezTo>
                <a:lnTo>
                  <a:pt x="43482" y="0"/>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3473305" y="2815444"/>
            <a:ext cx="1033159" cy="1053225"/>
          </a:xfrm>
          <a:custGeom>
            <a:avLst/>
            <a:gdLst/>
            <a:ahLst/>
            <a:cxnLst/>
            <a:rect l="l" t="t" r="r" b="b"/>
            <a:pathLst>
              <a:path w="43506" h="44351" extrusionOk="0">
                <a:moveTo>
                  <a:pt x="0" y="0"/>
                </a:moveTo>
                <a:cubicBezTo>
                  <a:pt x="893" y="23777"/>
                  <a:pt x="19848" y="43005"/>
                  <a:pt x="43506" y="44351"/>
                </a:cubicBezTo>
                <a:lnTo>
                  <a:pt x="43506" y="39922"/>
                </a:lnTo>
                <a:cubicBezTo>
                  <a:pt x="22289" y="38576"/>
                  <a:pt x="5322" y="21336"/>
                  <a:pt x="44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4604565" y="2815444"/>
            <a:ext cx="1061157" cy="1054365"/>
          </a:xfrm>
          <a:custGeom>
            <a:avLst/>
            <a:gdLst/>
            <a:ahLst/>
            <a:cxnLst/>
            <a:rect l="l" t="t" r="r" b="b"/>
            <a:pathLst>
              <a:path w="44685" h="44399" extrusionOk="0">
                <a:moveTo>
                  <a:pt x="40267" y="0"/>
                </a:moveTo>
                <a:cubicBezTo>
                  <a:pt x="39338" y="21729"/>
                  <a:pt x="21765" y="39219"/>
                  <a:pt x="0" y="39969"/>
                </a:cubicBezTo>
                <a:lnTo>
                  <a:pt x="0" y="44398"/>
                </a:lnTo>
                <a:cubicBezTo>
                  <a:pt x="24194" y="43636"/>
                  <a:pt x="43768" y="24170"/>
                  <a:pt x="44684" y="0"/>
                </a:cubicBez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3712229" y="2683669"/>
            <a:ext cx="117645" cy="43007"/>
          </a:xfrm>
          <a:custGeom>
            <a:avLst/>
            <a:gdLst/>
            <a:ahLst/>
            <a:cxnLst/>
            <a:rect l="l" t="t" r="r" b="b"/>
            <a:pathLst>
              <a:path w="4954" h="1811" extrusionOk="0">
                <a:moveTo>
                  <a:pt x="119" y="1"/>
                </a:moveTo>
                <a:lnTo>
                  <a:pt x="0" y="1513"/>
                </a:lnTo>
                <a:lnTo>
                  <a:pt x="4858" y="1811"/>
                </a:lnTo>
                <a:lnTo>
                  <a:pt x="4953" y="501"/>
                </a:lnTo>
                <a:lnTo>
                  <a:pt x="11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3722393" y="2594901"/>
            <a:ext cx="119616" cy="54596"/>
          </a:xfrm>
          <a:custGeom>
            <a:avLst/>
            <a:gdLst/>
            <a:ahLst/>
            <a:cxnLst/>
            <a:rect l="l" t="t" r="r" b="b"/>
            <a:pathLst>
              <a:path w="5037" h="2299" extrusionOk="0">
                <a:moveTo>
                  <a:pt x="275" y="0"/>
                </a:moveTo>
                <a:cubicBezTo>
                  <a:pt x="167" y="488"/>
                  <a:pt x="96" y="989"/>
                  <a:pt x="1" y="1489"/>
                </a:cubicBezTo>
                <a:lnTo>
                  <a:pt x="4799" y="2298"/>
                </a:lnTo>
                <a:cubicBezTo>
                  <a:pt x="4882" y="1858"/>
                  <a:pt x="4942" y="1429"/>
                  <a:pt x="5037" y="1000"/>
                </a:cubicBezTo>
                <a:lnTo>
                  <a:pt x="27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3742198" y="2507819"/>
            <a:ext cx="120186" cy="65614"/>
          </a:xfrm>
          <a:custGeom>
            <a:avLst/>
            <a:gdLst/>
            <a:ahLst/>
            <a:cxnLst/>
            <a:rect l="l" t="t" r="r" b="b"/>
            <a:pathLst>
              <a:path w="5061" h="2763" extrusionOk="0">
                <a:moveTo>
                  <a:pt x="429" y="0"/>
                </a:moveTo>
                <a:cubicBezTo>
                  <a:pt x="262" y="476"/>
                  <a:pt x="143" y="976"/>
                  <a:pt x="0" y="1453"/>
                </a:cubicBezTo>
                <a:lnTo>
                  <a:pt x="4679" y="2762"/>
                </a:lnTo>
                <a:cubicBezTo>
                  <a:pt x="4798" y="2346"/>
                  <a:pt x="4905" y="1917"/>
                  <a:pt x="5060" y="1512"/>
                </a:cubicBezTo>
                <a:lnTo>
                  <a:pt x="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3770743" y="2424109"/>
            <a:ext cx="119355" cy="75517"/>
          </a:xfrm>
          <a:custGeom>
            <a:avLst/>
            <a:gdLst/>
            <a:ahLst/>
            <a:cxnLst/>
            <a:rect l="l" t="t" r="r" b="b"/>
            <a:pathLst>
              <a:path w="5026" h="3180" extrusionOk="0">
                <a:moveTo>
                  <a:pt x="584" y="1"/>
                </a:moveTo>
                <a:cubicBezTo>
                  <a:pt x="370" y="453"/>
                  <a:pt x="179" y="930"/>
                  <a:pt x="1" y="1394"/>
                </a:cubicBezTo>
                <a:lnTo>
                  <a:pt x="4525" y="3180"/>
                </a:lnTo>
                <a:cubicBezTo>
                  <a:pt x="4680" y="2775"/>
                  <a:pt x="4846" y="2370"/>
                  <a:pt x="5025" y="1977"/>
                </a:cubicBezTo>
                <a:lnTo>
                  <a:pt x="5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3808074" y="2343818"/>
            <a:ext cx="117360" cy="85135"/>
          </a:xfrm>
          <a:custGeom>
            <a:avLst/>
            <a:gdLst/>
            <a:ahLst/>
            <a:cxnLst/>
            <a:rect l="l" t="t" r="r" b="b"/>
            <a:pathLst>
              <a:path w="4942" h="3585" extrusionOk="0">
                <a:moveTo>
                  <a:pt x="738" y="1"/>
                </a:moveTo>
                <a:cubicBezTo>
                  <a:pt x="488" y="441"/>
                  <a:pt x="226" y="870"/>
                  <a:pt x="0" y="1334"/>
                </a:cubicBezTo>
                <a:lnTo>
                  <a:pt x="4310" y="3584"/>
                </a:lnTo>
                <a:cubicBezTo>
                  <a:pt x="4501" y="3191"/>
                  <a:pt x="4727" y="2822"/>
                  <a:pt x="4941" y="2441"/>
                </a:cubicBezTo>
                <a:lnTo>
                  <a:pt x="73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3854144" y="2268610"/>
            <a:ext cx="113703" cy="93328"/>
          </a:xfrm>
          <a:custGeom>
            <a:avLst/>
            <a:gdLst/>
            <a:ahLst/>
            <a:cxnLst/>
            <a:rect l="l" t="t" r="r" b="b"/>
            <a:pathLst>
              <a:path w="4788" h="3930" extrusionOk="0">
                <a:moveTo>
                  <a:pt x="870" y="1"/>
                </a:moveTo>
                <a:cubicBezTo>
                  <a:pt x="584" y="405"/>
                  <a:pt x="275" y="810"/>
                  <a:pt x="1" y="1239"/>
                </a:cubicBezTo>
                <a:lnTo>
                  <a:pt x="4049" y="3930"/>
                </a:lnTo>
                <a:cubicBezTo>
                  <a:pt x="4275" y="3560"/>
                  <a:pt x="4549" y="3215"/>
                  <a:pt x="4787" y="2858"/>
                </a:cubicBezTo>
                <a:lnTo>
                  <a:pt x="87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3907600" y="2198484"/>
            <a:ext cx="109428" cy="100974"/>
          </a:xfrm>
          <a:custGeom>
            <a:avLst/>
            <a:gdLst/>
            <a:ahLst/>
            <a:cxnLst/>
            <a:rect l="l" t="t" r="r" b="b"/>
            <a:pathLst>
              <a:path w="4608" h="4252" extrusionOk="0">
                <a:moveTo>
                  <a:pt x="988" y="1"/>
                </a:moveTo>
                <a:lnTo>
                  <a:pt x="0" y="1156"/>
                </a:lnTo>
                <a:lnTo>
                  <a:pt x="3739" y="4251"/>
                </a:lnTo>
                <a:lnTo>
                  <a:pt x="4608" y="3263"/>
                </a:lnTo>
                <a:lnTo>
                  <a:pt x="98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3968393" y="2134864"/>
            <a:ext cx="103492" cy="107481"/>
          </a:xfrm>
          <a:custGeom>
            <a:avLst/>
            <a:gdLst/>
            <a:ahLst/>
            <a:cxnLst/>
            <a:rect l="l" t="t" r="r" b="b"/>
            <a:pathLst>
              <a:path w="4358" h="4526" extrusionOk="0">
                <a:moveTo>
                  <a:pt x="1107" y="1"/>
                </a:moveTo>
                <a:cubicBezTo>
                  <a:pt x="726" y="346"/>
                  <a:pt x="369" y="703"/>
                  <a:pt x="0" y="1049"/>
                </a:cubicBezTo>
                <a:lnTo>
                  <a:pt x="3405" y="4525"/>
                </a:lnTo>
                <a:cubicBezTo>
                  <a:pt x="3727" y="4216"/>
                  <a:pt x="4036" y="3918"/>
                  <a:pt x="4358" y="3620"/>
                </a:cubicBezTo>
                <a:lnTo>
                  <a:pt x="110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4035955" y="2078606"/>
            <a:ext cx="96439" cy="112278"/>
          </a:xfrm>
          <a:custGeom>
            <a:avLst/>
            <a:gdLst/>
            <a:ahLst/>
            <a:cxnLst/>
            <a:rect l="l" t="t" r="r" b="b"/>
            <a:pathLst>
              <a:path w="4061" h="4728" extrusionOk="0">
                <a:moveTo>
                  <a:pt x="1203" y="1"/>
                </a:moveTo>
                <a:cubicBezTo>
                  <a:pt x="787" y="286"/>
                  <a:pt x="406" y="608"/>
                  <a:pt x="1" y="917"/>
                </a:cubicBezTo>
                <a:lnTo>
                  <a:pt x="3025" y="4727"/>
                </a:lnTo>
                <a:cubicBezTo>
                  <a:pt x="3370" y="4453"/>
                  <a:pt x="3704" y="4168"/>
                  <a:pt x="4061" y="3930"/>
                </a:cubicBezTo>
                <a:lnTo>
                  <a:pt x="1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4109192" y="2029402"/>
            <a:ext cx="88531" cy="116244"/>
          </a:xfrm>
          <a:custGeom>
            <a:avLst/>
            <a:gdLst/>
            <a:ahLst/>
            <a:cxnLst/>
            <a:rect l="l" t="t" r="r" b="b"/>
            <a:pathLst>
              <a:path w="3728" h="4895" extrusionOk="0">
                <a:moveTo>
                  <a:pt x="1298" y="1"/>
                </a:moveTo>
                <a:lnTo>
                  <a:pt x="643" y="382"/>
                </a:lnTo>
                <a:lnTo>
                  <a:pt x="0" y="787"/>
                </a:lnTo>
                <a:lnTo>
                  <a:pt x="2608" y="4894"/>
                </a:lnTo>
                <a:lnTo>
                  <a:pt x="3167" y="4537"/>
                </a:lnTo>
                <a:lnTo>
                  <a:pt x="3727" y="4216"/>
                </a:lnTo>
                <a:lnTo>
                  <a:pt x="129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4187226" y="1988698"/>
            <a:ext cx="79768" cy="118761"/>
          </a:xfrm>
          <a:custGeom>
            <a:avLst/>
            <a:gdLst/>
            <a:ahLst/>
            <a:cxnLst/>
            <a:rect l="l" t="t" r="r" b="b"/>
            <a:pathLst>
              <a:path w="3359" h="5001" extrusionOk="0">
                <a:moveTo>
                  <a:pt x="1382" y="0"/>
                </a:moveTo>
                <a:cubicBezTo>
                  <a:pt x="917" y="203"/>
                  <a:pt x="453" y="405"/>
                  <a:pt x="1" y="643"/>
                </a:cubicBezTo>
                <a:lnTo>
                  <a:pt x="2167" y="5001"/>
                </a:lnTo>
                <a:cubicBezTo>
                  <a:pt x="2560" y="4787"/>
                  <a:pt x="2965" y="4620"/>
                  <a:pt x="3358" y="4441"/>
                </a:cubicBezTo>
                <a:lnTo>
                  <a:pt x="138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4270081" y="1956473"/>
            <a:ext cx="69556" cy="119901"/>
          </a:xfrm>
          <a:custGeom>
            <a:avLst/>
            <a:gdLst/>
            <a:ahLst/>
            <a:cxnLst/>
            <a:rect l="l" t="t" r="r" b="b"/>
            <a:pathLst>
              <a:path w="2929" h="5049" extrusionOk="0">
                <a:moveTo>
                  <a:pt x="1429" y="0"/>
                </a:moveTo>
                <a:cubicBezTo>
                  <a:pt x="953" y="155"/>
                  <a:pt x="464" y="310"/>
                  <a:pt x="0" y="488"/>
                </a:cubicBezTo>
                <a:lnTo>
                  <a:pt x="1691" y="5048"/>
                </a:lnTo>
                <a:cubicBezTo>
                  <a:pt x="2096" y="4894"/>
                  <a:pt x="2512" y="4774"/>
                  <a:pt x="2929" y="4620"/>
                </a:cubicBezTo>
                <a:lnTo>
                  <a:pt x="1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4355739" y="1932987"/>
            <a:ext cx="59131" cy="119925"/>
          </a:xfrm>
          <a:custGeom>
            <a:avLst/>
            <a:gdLst/>
            <a:ahLst/>
            <a:cxnLst/>
            <a:rect l="l" t="t" r="r" b="b"/>
            <a:pathLst>
              <a:path w="2490" h="5050" extrusionOk="0">
                <a:moveTo>
                  <a:pt x="1477" y="1"/>
                </a:moveTo>
                <a:lnTo>
                  <a:pt x="1" y="346"/>
                </a:lnTo>
                <a:lnTo>
                  <a:pt x="1215" y="5049"/>
                </a:lnTo>
                <a:lnTo>
                  <a:pt x="2489" y="4763"/>
                </a:lnTo>
                <a:lnTo>
                  <a:pt x="147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4443961" y="1919142"/>
            <a:ext cx="47804" cy="118785"/>
          </a:xfrm>
          <a:custGeom>
            <a:avLst/>
            <a:gdLst/>
            <a:ahLst/>
            <a:cxnLst/>
            <a:rect l="l" t="t" r="r" b="b"/>
            <a:pathLst>
              <a:path w="2013" h="5002" extrusionOk="0">
                <a:moveTo>
                  <a:pt x="1501" y="0"/>
                </a:moveTo>
                <a:lnTo>
                  <a:pt x="0" y="191"/>
                </a:lnTo>
                <a:lnTo>
                  <a:pt x="703" y="5001"/>
                </a:lnTo>
                <a:lnTo>
                  <a:pt x="2013" y="4834"/>
                </a:lnTo>
                <a:lnTo>
                  <a:pt x="150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4533584" y="1914345"/>
            <a:ext cx="35930" cy="116220"/>
          </a:xfrm>
          <a:custGeom>
            <a:avLst/>
            <a:gdLst/>
            <a:ahLst/>
            <a:cxnLst/>
            <a:rect l="l" t="t" r="r" b="b"/>
            <a:pathLst>
              <a:path w="1513" h="4894" extrusionOk="0">
                <a:moveTo>
                  <a:pt x="1513" y="0"/>
                </a:moveTo>
                <a:lnTo>
                  <a:pt x="1" y="36"/>
                </a:lnTo>
                <a:lnTo>
                  <a:pt x="203" y="4893"/>
                </a:lnTo>
                <a:lnTo>
                  <a:pt x="1513" y="4858"/>
                </a:lnTo>
                <a:lnTo>
                  <a:pt x="1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4616154" y="1916316"/>
            <a:ext cx="43007" cy="117645"/>
          </a:xfrm>
          <a:custGeom>
            <a:avLst/>
            <a:gdLst/>
            <a:ahLst/>
            <a:cxnLst/>
            <a:rect l="l" t="t" r="r" b="b"/>
            <a:pathLst>
              <a:path w="1811" h="4954" extrusionOk="0">
                <a:moveTo>
                  <a:pt x="298" y="0"/>
                </a:moveTo>
                <a:lnTo>
                  <a:pt x="0" y="4846"/>
                </a:lnTo>
                <a:lnTo>
                  <a:pt x="1310" y="4953"/>
                </a:lnTo>
                <a:lnTo>
                  <a:pt x="1810" y="119"/>
                </a:lnTo>
                <a:lnTo>
                  <a:pt x="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4693618" y="1926480"/>
            <a:ext cx="54311" cy="119640"/>
          </a:xfrm>
          <a:custGeom>
            <a:avLst/>
            <a:gdLst/>
            <a:ahLst/>
            <a:cxnLst/>
            <a:rect l="l" t="t" r="r" b="b"/>
            <a:pathLst>
              <a:path w="2287" h="5038" extrusionOk="0">
                <a:moveTo>
                  <a:pt x="798" y="1"/>
                </a:moveTo>
                <a:lnTo>
                  <a:pt x="1" y="4799"/>
                </a:lnTo>
                <a:cubicBezTo>
                  <a:pt x="429" y="4871"/>
                  <a:pt x="858" y="4942"/>
                  <a:pt x="1287" y="5037"/>
                </a:cubicBezTo>
                <a:lnTo>
                  <a:pt x="2287" y="275"/>
                </a:lnTo>
                <a:cubicBezTo>
                  <a:pt x="1798" y="168"/>
                  <a:pt x="1298" y="96"/>
                  <a:pt x="79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4769396" y="1946000"/>
            <a:ext cx="65614" cy="120186"/>
          </a:xfrm>
          <a:custGeom>
            <a:avLst/>
            <a:gdLst/>
            <a:ahLst/>
            <a:cxnLst/>
            <a:rect l="l" t="t" r="r" b="b"/>
            <a:pathLst>
              <a:path w="2763" h="5061" extrusionOk="0">
                <a:moveTo>
                  <a:pt x="1310" y="1"/>
                </a:moveTo>
                <a:lnTo>
                  <a:pt x="1" y="4680"/>
                </a:lnTo>
                <a:cubicBezTo>
                  <a:pt x="417" y="4811"/>
                  <a:pt x="846" y="4918"/>
                  <a:pt x="1263" y="5061"/>
                </a:cubicBezTo>
                <a:lnTo>
                  <a:pt x="2763" y="441"/>
                </a:lnTo>
                <a:cubicBezTo>
                  <a:pt x="2287" y="262"/>
                  <a:pt x="1786" y="143"/>
                  <a:pt x="131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4843204" y="1974569"/>
            <a:ext cx="75493" cy="119616"/>
          </a:xfrm>
          <a:custGeom>
            <a:avLst/>
            <a:gdLst/>
            <a:ahLst/>
            <a:cxnLst/>
            <a:rect l="l" t="t" r="r" b="b"/>
            <a:pathLst>
              <a:path w="3179" h="5037" extrusionOk="0">
                <a:moveTo>
                  <a:pt x="1786" y="0"/>
                </a:moveTo>
                <a:lnTo>
                  <a:pt x="0" y="4524"/>
                </a:lnTo>
                <a:cubicBezTo>
                  <a:pt x="405" y="4679"/>
                  <a:pt x="810" y="4846"/>
                  <a:pt x="1203" y="5036"/>
                </a:cubicBezTo>
                <a:lnTo>
                  <a:pt x="3179" y="595"/>
                </a:lnTo>
                <a:cubicBezTo>
                  <a:pt x="2727" y="381"/>
                  <a:pt x="2262" y="179"/>
                  <a:pt x="178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4913876" y="2012161"/>
            <a:ext cx="85135" cy="117360"/>
          </a:xfrm>
          <a:custGeom>
            <a:avLst/>
            <a:gdLst/>
            <a:ahLst/>
            <a:cxnLst/>
            <a:rect l="l" t="t" r="r" b="b"/>
            <a:pathLst>
              <a:path w="3585" h="4942" extrusionOk="0">
                <a:moveTo>
                  <a:pt x="2263" y="1"/>
                </a:moveTo>
                <a:lnTo>
                  <a:pt x="1" y="4311"/>
                </a:lnTo>
                <a:cubicBezTo>
                  <a:pt x="394" y="4489"/>
                  <a:pt x="775" y="4727"/>
                  <a:pt x="1156" y="4942"/>
                </a:cubicBezTo>
                <a:lnTo>
                  <a:pt x="3584" y="727"/>
                </a:lnTo>
                <a:cubicBezTo>
                  <a:pt x="3156" y="477"/>
                  <a:pt x="2715" y="227"/>
                  <a:pt x="226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4980892" y="2057970"/>
            <a:ext cx="93613" cy="113964"/>
          </a:xfrm>
          <a:custGeom>
            <a:avLst/>
            <a:gdLst/>
            <a:ahLst/>
            <a:cxnLst/>
            <a:rect l="l" t="t" r="r" b="b"/>
            <a:pathLst>
              <a:path w="3942" h="4799" extrusionOk="0">
                <a:moveTo>
                  <a:pt x="2691" y="0"/>
                </a:moveTo>
                <a:lnTo>
                  <a:pt x="0" y="4048"/>
                </a:lnTo>
                <a:cubicBezTo>
                  <a:pt x="369" y="4287"/>
                  <a:pt x="715" y="4549"/>
                  <a:pt x="1072" y="4799"/>
                </a:cubicBezTo>
                <a:lnTo>
                  <a:pt x="3941" y="870"/>
                </a:lnTo>
                <a:cubicBezTo>
                  <a:pt x="3525" y="572"/>
                  <a:pt x="3120" y="274"/>
                  <a:pt x="269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5043371" y="2111402"/>
            <a:ext cx="100974" cy="109452"/>
          </a:xfrm>
          <a:custGeom>
            <a:avLst/>
            <a:gdLst/>
            <a:ahLst/>
            <a:cxnLst/>
            <a:rect l="l" t="t" r="r" b="b"/>
            <a:pathLst>
              <a:path w="4252" h="4609" extrusionOk="0">
                <a:moveTo>
                  <a:pt x="3108" y="1"/>
                </a:moveTo>
                <a:lnTo>
                  <a:pt x="1" y="3751"/>
                </a:lnTo>
                <a:lnTo>
                  <a:pt x="989" y="4608"/>
                </a:lnTo>
                <a:lnTo>
                  <a:pt x="4251" y="1001"/>
                </a:lnTo>
                <a:lnTo>
                  <a:pt x="3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5100769" y="2172480"/>
            <a:ext cx="107196" cy="103515"/>
          </a:xfrm>
          <a:custGeom>
            <a:avLst/>
            <a:gdLst/>
            <a:ahLst/>
            <a:cxnLst/>
            <a:rect l="l" t="t" r="r" b="b"/>
            <a:pathLst>
              <a:path w="4514" h="4359" extrusionOk="0">
                <a:moveTo>
                  <a:pt x="3465" y="0"/>
                </a:moveTo>
                <a:lnTo>
                  <a:pt x="1" y="3406"/>
                </a:lnTo>
                <a:cubicBezTo>
                  <a:pt x="298" y="3715"/>
                  <a:pt x="596" y="4025"/>
                  <a:pt x="894" y="4358"/>
                </a:cubicBezTo>
                <a:lnTo>
                  <a:pt x="4513" y="1096"/>
                </a:lnTo>
                <a:cubicBezTo>
                  <a:pt x="4168" y="727"/>
                  <a:pt x="3811" y="369"/>
                  <a:pt x="346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5151945" y="2240042"/>
            <a:ext cx="112278" cy="96462"/>
          </a:xfrm>
          <a:custGeom>
            <a:avLst/>
            <a:gdLst/>
            <a:ahLst/>
            <a:cxnLst/>
            <a:rect l="l" t="t" r="r" b="b"/>
            <a:pathLst>
              <a:path w="4728" h="4062" extrusionOk="0">
                <a:moveTo>
                  <a:pt x="3811" y="1"/>
                </a:moveTo>
                <a:lnTo>
                  <a:pt x="1" y="3013"/>
                </a:lnTo>
                <a:cubicBezTo>
                  <a:pt x="275" y="3359"/>
                  <a:pt x="548" y="3692"/>
                  <a:pt x="798" y="4061"/>
                </a:cubicBezTo>
                <a:lnTo>
                  <a:pt x="4727" y="1204"/>
                </a:lnTo>
                <a:cubicBezTo>
                  <a:pt x="4442" y="787"/>
                  <a:pt x="4120" y="394"/>
                  <a:pt x="38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5197184" y="2312994"/>
            <a:ext cx="116244" cy="88816"/>
          </a:xfrm>
          <a:custGeom>
            <a:avLst/>
            <a:gdLst/>
            <a:ahLst/>
            <a:cxnLst/>
            <a:rect l="l" t="t" r="r" b="b"/>
            <a:pathLst>
              <a:path w="4895" h="3740" extrusionOk="0">
                <a:moveTo>
                  <a:pt x="4108" y="1"/>
                </a:moveTo>
                <a:lnTo>
                  <a:pt x="1" y="2620"/>
                </a:lnTo>
                <a:lnTo>
                  <a:pt x="358" y="3168"/>
                </a:lnTo>
                <a:lnTo>
                  <a:pt x="679" y="3739"/>
                </a:lnTo>
                <a:lnTo>
                  <a:pt x="4894" y="1299"/>
                </a:lnTo>
                <a:lnTo>
                  <a:pt x="4513" y="644"/>
                </a:lnTo>
                <a:lnTo>
                  <a:pt x="4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5235370" y="2391313"/>
            <a:ext cx="118761" cy="79768"/>
          </a:xfrm>
          <a:custGeom>
            <a:avLst/>
            <a:gdLst/>
            <a:ahLst/>
            <a:cxnLst/>
            <a:rect l="l" t="t" r="r" b="b"/>
            <a:pathLst>
              <a:path w="5001" h="3359" extrusionOk="0">
                <a:moveTo>
                  <a:pt x="4358" y="1"/>
                </a:moveTo>
                <a:lnTo>
                  <a:pt x="0" y="2168"/>
                </a:lnTo>
                <a:cubicBezTo>
                  <a:pt x="214" y="2549"/>
                  <a:pt x="381" y="2965"/>
                  <a:pt x="560" y="3358"/>
                </a:cubicBezTo>
                <a:lnTo>
                  <a:pt x="5001" y="1370"/>
                </a:lnTo>
                <a:cubicBezTo>
                  <a:pt x="4798" y="918"/>
                  <a:pt x="4596" y="453"/>
                  <a:pt x="43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5266455" y="2473883"/>
            <a:ext cx="120186" cy="69865"/>
          </a:xfrm>
          <a:custGeom>
            <a:avLst/>
            <a:gdLst/>
            <a:ahLst/>
            <a:cxnLst/>
            <a:rect l="l" t="t" r="r" b="b"/>
            <a:pathLst>
              <a:path w="5061" h="2942" extrusionOk="0">
                <a:moveTo>
                  <a:pt x="4561" y="0"/>
                </a:moveTo>
                <a:lnTo>
                  <a:pt x="1" y="1703"/>
                </a:lnTo>
                <a:cubicBezTo>
                  <a:pt x="155" y="2108"/>
                  <a:pt x="286" y="2525"/>
                  <a:pt x="429" y="2941"/>
                </a:cubicBezTo>
                <a:lnTo>
                  <a:pt x="5061" y="1429"/>
                </a:lnTo>
                <a:cubicBezTo>
                  <a:pt x="4894" y="953"/>
                  <a:pt x="4739" y="477"/>
                  <a:pt x="456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5289918" y="2559826"/>
            <a:ext cx="119925" cy="58846"/>
          </a:xfrm>
          <a:custGeom>
            <a:avLst/>
            <a:gdLst/>
            <a:ahLst/>
            <a:cxnLst/>
            <a:rect l="l" t="t" r="r" b="b"/>
            <a:pathLst>
              <a:path w="5050" h="2478" extrusionOk="0">
                <a:moveTo>
                  <a:pt x="4704" y="1"/>
                </a:moveTo>
                <a:lnTo>
                  <a:pt x="1" y="1203"/>
                </a:lnTo>
                <a:lnTo>
                  <a:pt x="287" y="2477"/>
                </a:lnTo>
                <a:lnTo>
                  <a:pt x="5049" y="1477"/>
                </a:lnTo>
                <a:lnTo>
                  <a:pt x="470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5305187" y="2648048"/>
            <a:ext cx="118785" cy="47519"/>
          </a:xfrm>
          <a:custGeom>
            <a:avLst/>
            <a:gdLst/>
            <a:ahLst/>
            <a:cxnLst/>
            <a:rect l="l" t="t" r="r" b="b"/>
            <a:pathLst>
              <a:path w="5002" h="2001" extrusionOk="0">
                <a:moveTo>
                  <a:pt x="4811" y="1"/>
                </a:moveTo>
                <a:lnTo>
                  <a:pt x="1" y="703"/>
                </a:lnTo>
                <a:lnTo>
                  <a:pt x="156" y="2001"/>
                </a:lnTo>
                <a:lnTo>
                  <a:pt x="5001" y="1501"/>
                </a:lnTo>
                <a:lnTo>
                  <a:pt x="48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5312264" y="2737409"/>
            <a:ext cx="116220" cy="35930"/>
          </a:xfrm>
          <a:custGeom>
            <a:avLst/>
            <a:gdLst/>
            <a:ahLst/>
            <a:cxnLst/>
            <a:rect l="l" t="t" r="r" b="b"/>
            <a:pathLst>
              <a:path w="4894" h="1513" extrusionOk="0">
                <a:moveTo>
                  <a:pt x="4858" y="0"/>
                </a:moveTo>
                <a:lnTo>
                  <a:pt x="1" y="202"/>
                </a:lnTo>
                <a:lnTo>
                  <a:pt x="36" y="1512"/>
                </a:lnTo>
                <a:lnTo>
                  <a:pt x="4894" y="1512"/>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5308868" y="2820241"/>
            <a:ext cx="117930" cy="43007"/>
          </a:xfrm>
          <a:custGeom>
            <a:avLst/>
            <a:gdLst/>
            <a:ahLst/>
            <a:cxnLst/>
            <a:rect l="l" t="t" r="r" b="b"/>
            <a:pathLst>
              <a:path w="4966" h="1811" extrusionOk="0">
                <a:moveTo>
                  <a:pt x="108" y="1"/>
                </a:moveTo>
                <a:lnTo>
                  <a:pt x="1" y="1310"/>
                </a:lnTo>
                <a:lnTo>
                  <a:pt x="4846" y="1810"/>
                </a:lnTo>
                <a:lnTo>
                  <a:pt x="4966" y="298"/>
                </a:lnTo>
                <a:lnTo>
                  <a:pt x="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5296995" y="2897420"/>
            <a:ext cx="119331" cy="54596"/>
          </a:xfrm>
          <a:custGeom>
            <a:avLst/>
            <a:gdLst/>
            <a:ahLst/>
            <a:cxnLst/>
            <a:rect l="l" t="t" r="r" b="b"/>
            <a:pathLst>
              <a:path w="5025" h="2299" extrusionOk="0">
                <a:moveTo>
                  <a:pt x="239" y="1"/>
                </a:moveTo>
                <a:cubicBezTo>
                  <a:pt x="155" y="430"/>
                  <a:pt x="96" y="870"/>
                  <a:pt x="1" y="1287"/>
                </a:cubicBezTo>
                <a:lnTo>
                  <a:pt x="4751" y="2299"/>
                </a:lnTo>
                <a:cubicBezTo>
                  <a:pt x="4858" y="1811"/>
                  <a:pt x="4942" y="1311"/>
                  <a:pt x="5025" y="811"/>
                </a:cubicBezTo>
                <a:lnTo>
                  <a:pt x="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5276643" y="2973483"/>
            <a:ext cx="120186" cy="65353"/>
          </a:xfrm>
          <a:custGeom>
            <a:avLst/>
            <a:gdLst/>
            <a:ahLst/>
            <a:cxnLst/>
            <a:rect l="l" t="t" r="r" b="b"/>
            <a:pathLst>
              <a:path w="5061" h="2752" extrusionOk="0">
                <a:moveTo>
                  <a:pt x="381" y="1"/>
                </a:moveTo>
                <a:cubicBezTo>
                  <a:pt x="250" y="417"/>
                  <a:pt x="155" y="846"/>
                  <a:pt x="0" y="1251"/>
                </a:cubicBezTo>
                <a:lnTo>
                  <a:pt x="4632" y="2751"/>
                </a:lnTo>
                <a:cubicBezTo>
                  <a:pt x="4799" y="2275"/>
                  <a:pt x="4918" y="1787"/>
                  <a:pt x="5060" y="1299"/>
                </a:cubicBezTo>
                <a:lnTo>
                  <a:pt x="38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5248645" y="3047006"/>
            <a:ext cx="119355" cy="75802"/>
          </a:xfrm>
          <a:custGeom>
            <a:avLst/>
            <a:gdLst/>
            <a:ahLst/>
            <a:cxnLst/>
            <a:rect l="l" t="t" r="r" b="b"/>
            <a:pathLst>
              <a:path w="5026" h="3192" extrusionOk="0">
                <a:moveTo>
                  <a:pt x="513" y="0"/>
                </a:moveTo>
                <a:cubicBezTo>
                  <a:pt x="358" y="417"/>
                  <a:pt x="191" y="822"/>
                  <a:pt x="1" y="1215"/>
                </a:cubicBezTo>
                <a:lnTo>
                  <a:pt x="4430" y="3191"/>
                </a:lnTo>
                <a:cubicBezTo>
                  <a:pt x="4656" y="2727"/>
                  <a:pt x="4846" y="2263"/>
                  <a:pt x="5025" y="1786"/>
                </a:cubicBezTo>
                <a:lnTo>
                  <a:pt x="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5213308" y="3117678"/>
            <a:ext cx="117360" cy="85135"/>
          </a:xfrm>
          <a:custGeom>
            <a:avLst/>
            <a:gdLst/>
            <a:ahLst/>
            <a:cxnLst/>
            <a:rect l="l" t="t" r="r" b="b"/>
            <a:pathLst>
              <a:path w="4942" h="3585" extrusionOk="0">
                <a:moveTo>
                  <a:pt x="631" y="1"/>
                </a:moveTo>
                <a:cubicBezTo>
                  <a:pt x="453" y="406"/>
                  <a:pt x="215" y="775"/>
                  <a:pt x="0" y="1156"/>
                </a:cubicBezTo>
                <a:lnTo>
                  <a:pt x="4215" y="3585"/>
                </a:lnTo>
                <a:cubicBezTo>
                  <a:pt x="4465" y="3156"/>
                  <a:pt x="4715" y="2704"/>
                  <a:pt x="4941" y="2263"/>
                </a:cubicBezTo>
                <a:lnTo>
                  <a:pt x="6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5170895" y="3184979"/>
            <a:ext cx="113964" cy="93328"/>
          </a:xfrm>
          <a:custGeom>
            <a:avLst/>
            <a:gdLst/>
            <a:ahLst/>
            <a:cxnLst/>
            <a:rect l="l" t="t" r="r" b="b"/>
            <a:pathLst>
              <a:path w="4799" h="3930" extrusionOk="0">
                <a:moveTo>
                  <a:pt x="750" y="1"/>
                </a:moveTo>
                <a:cubicBezTo>
                  <a:pt x="512" y="358"/>
                  <a:pt x="250" y="715"/>
                  <a:pt x="0" y="1072"/>
                </a:cubicBezTo>
                <a:lnTo>
                  <a:pt x="3929" y="3930"/>
                </a:lnTo>
                <a:cubicBezTo>
                  <a:pt x="4215" y="3513"/>
                  <a:pt x="4525" y="3108"/>
                  <a:pt x="4799" y="2691"/>
                </a:cubicBezTo>
                <a:lnTo>
                  <a:pt x="75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5121976" y="3247458"/>
            <a:ext cx="109452" cy="100689"/>
          </a:xfrm>
          <a:custGeom>
            <a:avLst/>
            <a:gdLst/>
            <a:ahLst/>
            <a:cxnLst/>
            <a:rect l="l" t="t" r="r" b="b"/>
            <a:pathLst>
              <a:path w="4609" h="4240" extrusionOk="0">
                <a:moveTo>
                  <a:pt x="858" y="1"/>
                </a:moveTo>
                <a:lnTo>
                  <a:pt x="1" y="989"/>
                </a:lnTo>
                <a:lnTo>
                  <a:pt x="3620" y="4239"/>
                </a:lnTo>
                <a:lnTo>
                  <a:pt x="4608" y="3096"/>
                </a:lnTo>
                <a:lnTo>
                  <a:pt x="85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5066834" y="3304571"/>
            <a:ext cx="103515" cy="107196"/>
          </a:xfrm>
          <a:custGeom>
            <a:avLst/>
            <a:gdLst/>
            <a:ahLst/>
            <a:cxnLst/>
            <a:rect l="l" t="t" r="r" b="b"/>
            <a:pathLst>
              <a:path w="4359" h="4514" extrusionOk="0">
                <a:moveTo>
                  <a:pt x="965" y="1"/>
                </a:moveTo>
                <a:cubicBezTo>
                  <a:pt x="644" y="310"/>
                  <a:pt x="334" y="608"/>
                  <a:pt x="1" y="906"/>
                </a:cubicBezTo>
                <a:lnTo>
                  <a:pt x="3263" y="4513"/>
                </a:lnTo>
                <a:cubicBezTo>
                  <a:pt x="3632" y="4180"/>
                  <a:pt x="3989" y="3823"/>
                  <a:pt x="4359" y="3478"/>
                </a:cubicBezTo>
                <a:lnTo>
                  <a:pt x="96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5006325" y="3356032"/>
            <a:ext cx="96724" cy="112278"/>
          </a:xfrm>
          <a:custGeom>
            <a:avLst/>
            <a:gdLst/>
            <a:ahLst/>
            <a:cxnLst/>
            <a:rect l="l" t="t" r="r" b="b"/>
            <a:pathLst>
              <a:path w="4073" h="4728" extrusionOk="0">
                <a:moveTo>
                  <a:pt x="1049" y="1"/>
                </a:moveTo>
                <a:cubicBezTo>
                  <a:pt x="703" y="263"/>
                  <a:pt x="370" y="549"/>
                  <a:pt x="1" y="799"/>
                </a:cubicBezTo>
                <a:lnTo>
                  <a:pt x="2870" y="4728"/>
                </a:lnTo>
                <a:cubicBezTo>
                  <a:pt x="3287" y="4442"/>
                  <a:pt x="3668" y="4120"/>
                  <a:pt x="4073" y="3811"/>
                </a:cubicBezTo>
                <a:lnTo>
                  <a:pt x="104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4941020" y="3401271"/>
            <a:ext cx="88816" cy="115959"/>
          </a:xfrm>
          <a:custGeom>
            <a:avLst/>
            <a:gdLst/>
            <a:ahLst/>
            <a:cxnLst/>
            <a:rect l="l" t="t" r="r" b="b"/>
            <a:pathLst>
              <a:path w="3740" h="4883" extrusionOk="0">
                <a:moveTo>
                  <a:pt x="1132" y="1"/>
                </a:moveTo>
                <a:lnTo>
                  <a:pt x="572" y="346"/>
                </a:lnTo>
                <a:lnTo>
                  <a:pt x="1" y="680"/>
                </a:lnTo>
                <a:lnTo>
                  <a:pt x="2441" y="4882"/>
                </a:lnTo>
                <a:lnTo>
                  <a:pt x="3096" y="4513"/>
                </a:lnTo>
                <a:lnTo>
                  <a:pt x="3739" y="4097"/>
                </a:lnTo>
                <a:lnTo>
                  <a:pt x="1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4871748" y="3439457"/>
            <a:ext cx="79768" cy="118761"/>
          </a:xfrm>
          <a:custGeom>
            <a:avLst/>
            <a:gdLst/>
            <a:ahLst/>
            <a:cxnLst/>
            <a:rect l="l" t="t" r="r" b="b"/>
            <a:pathLst>
              <a:path w="3359" h="5001" extrusionOk="0">
                <a:moveTo>
                  <a:pt x="1191" y="0"/>
                </a:moveTo>
                <a:cubicBezTo>
                  <a:pt x="810" y="215"/>
                  <a:pt x="405" y="369"/>
                  <a:pt x="1" y="560"/>
                </a:cubicBezTo>
                <a:lnTo>
                  <a:pt x="1989" y="5001"/>
                </a:lnTo>
                <a:cubicBezTo>
                  <a:pt x="2453" y="4786"/>
                  <a:pt x="2918" y="4596"/>
                  <a:pt x="3358" y="4358"/>
                </a:cubicBezTo>
                <a:lnTo>
                  <a:pt x="119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4799366" y="3470542"/>
            <a:ext cx="69580" cy="119925"/>
          </a:xfrm>
          <a:custGeom>
            <a:avLst/>
            <a:gdLst/>
            <a:ahLst/>
            <a:cxnLst/>
            <a:rect l="l" t="t" r="r" b="b"/>
            <a:pathLst>
              <a:path w="2930" h="5050" extrusionOk="0">
                <a:moveTo>
                  <a:pt x="1239" y="1"/>
                </a:moveTo>
                <a:cubicBezTo>
                  <a:pt x="822" y="156"/>
                  <a:pt x="405" y="275"/>
                  <a:pt x="1" y="430"/>
                </a:cubicBezTo>
                <a:lnTo>
                  <a:pt x="1501" y="5049"/>
                </a:lnTo>
                <a:cubicBezTo>
                  <a:pt x="1977" y="4882"/>
                  <a:pt x="2453" y="4740"/>
                  <a:pt x="2930" y="4561"/>
                </a:cubicBezTo>
                <a:lnTo>
                  <a:pt x="1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4724157" y="3493744"/>
            <a:ext cx="59108" cy="120186"/>
          </a:xfrm>
          <a:custGeom>
            <a:avLst/>
            <a:gdLst/>
            <a:ahLst/>
            <a:cxnLst/>
            <a:rect l="l" t="t" r="r" b="b"/>
            <a:pathLst>
              <a:path w="2489" h="5061" extrusionOk="0">
                <a:moveTo>
                  <a:pt x="1274" y="0"/>
                </a:moveTo>
                <a:lnTo>
                  <a:pt x="1" y="298"/>
                </a:lnTo>
                <a:lnTo>
                  <a:pt x="1001" y="5060"/>
                </a:lnTo>
                <a:lnTo>
                  <a:pt x="2489" y="4715"/>
                </a:lnTo>
                <a:lnTo>
                  <a:pt x="12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4647263" y="3509013"/>
            <a:ext cx="47804" cy="118761"/>
          </a:xfrm>
          <a:custGeom>
            <a:avLst/>
            <a:gdLst/>
            <a:ahLst/>
            <a:cxnLst/>
            <a:rect l="l" t="t" r="r" b="b"/>
            <a:pathLst>
              <a:path w="2013" h="5001" extrusionOk="0">
                <a:moveTo>
                  <a:pt x="1298" y="0"/>
                </a:moveTo>
                <a:lnTo>
                  <a:pt x="0" y="167"/>
                </a:lnTo>
                <a:lnTo>
                  <a:pt x="500" y="5001"/>
                </a:lnTo>
                <a:lnTo>
                  <a:pt x="2012" y="4810"/>
                </a:lnTo>
                <a:lnTo>
                  <a:pt x="1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4569490" y="3516066"/>
            <a:ext cx="35930" cy="116529"/>
          </a:xfrm>
          <a:custGeom>
            <a:avLst/>
            <a:gdLst/>
            <a:ahLst/>
            <a:cxnLst/>
            <a:rect l="l" t="t" r="r" b="b"/>
            <a:pathLst>
              <a:path w="1513" h="4907" extrusionOk="0">
                <a:moveTo>
                  <a:pt x="1310" y="1"/>
                </a:moveTo>
                <a:lnTo>
                  <a:pt x="1" y="36"/>
                </a:lnTo>
                <a:lnTo>
                  <a:pt x="1" y="4906"/>
                </a:lnTo>
                <a:lnTo>
                  <a:pt x="1513" y="4870"/>
                </a:lnTo>
                <a:lnTo>
                  <a:pt x="131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4479582" y="3512955"/>
            <a:ext cx="43292" cy="117645"/>
          </a:xfrm>
          <a:custGeom>
            <a:avLst/>
            <a:gdLst/>
            <a:ahLst/>
            <a:cxnLst/>
            <a:rect l="l" t="t" r="r" b="b"/>
            <a:pathLst>
              <a:path w="1823" h="4954" extrusionOk="0">
                <a:moveTo>
                  <a:pt x="513" y="1"/>
                </a:moveTo>
                <a:lnTo>
                  <a:pt x="1" y="4835"/>
                </a:lnTo>
                <a:lnTo>
                  <a:pt x="1513" y="4954"/>
                </a:lnTo>
                <a:lnTo>
                  <a:pt x="1822" y="108"/>
                </a:lnTo>
                <a:lnTo>
                  <a:pt x="51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4390814" y="3500797"/>
            <a:ext cx="54572" cy="119640"/>
          </a:xfrm>
          <a:custGeom>
            <a:avLst/>
            <a:gdLst/>
            <a:ahLst/>
            <a:cxnLst/>
            <a:rect l="l" t="t" r="r" b="b"/>
            <a:pathLst>
              <a:path w="2298" h="5038" extrusionOk="0">
                <a:moveTo>
                  <a:pt x="1012" y="1"/>
                </a:moveTo>
                <a:lnTo>
                  <a:pt x="0" y="4763"/>
                </a:lnTo>
                <a:cubicBezTo>
                  <a:pt x="500" y="4870"/>
                  <a:pt x="1000" y="4942"/>
                  <a:pt x="1488" y="5037"/>
                </a:cubicBezTo>
                <a:lnTo>
                  <a:pt x="2298" y="239"/>
                </a:lnTo>
                <a:cubicBezTo>
                  <a:pt x="1869" y="156"/>
                  <a:pt x="1441" y="96"/>
                  <a:pt x="101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4303993" y="3480730"/>
            <a:ext cx="65638" cy="120186"/>
          </a:xfrm>
          <a:custGeom>
            <a:avLst/>
            <a:gdLst/>
            <a:ahLst/>
            <a:cxnLst/>
            <a:rect l="l" t="t" r="r" b="b"/>
            <a:pathLst>
              <a:path w="2764" h="5061" extrusionOk="0">
                <a:moveTo>
                  <a:pt x="1501" y="1"/>
                </a:moveTo>
                <a:lnTo>
                  <a:pt x="1" y="4620"/>
                </a:lnTo>
                <a:cubicBezTo>
                  <a:pt x="477" y="4799"/>
                  <a:pt x="965" y="4906"/>
                  <a:pt x="1453" y="5061"/>
                </a:cubicBezTo>
                <a:lnTo>
                  <a:pt x="2763" y="370"/>
                </a:lnTo>
                <a:cubicBezTo>
                  <a:pt x="2334" y="251"/>
                  <a:pt x="1918" y="143"/>
                  <a:pt x="150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4220022" y="3452732"/>
            <a:ext cx="75802" cy="119355"/>
          </a:xfrm>
          <a:custGeom>
            <a:avLst/>
            <a:gdLst/>
            <a:ahLst/>
            <a:cxnLst/>
            <a:rect l="l" t="t" r="r" b="b"/>
            <a:pathLst>
              <a:path w="3192" h="5026" extrusionOk="0">
                <a:moveTo>
                  <a:pt x="1977" y="1"/>
                </a:moveTo>
                <a:lnTo>
                  <a:pt x="1" y="4430"/>
                </a:lnTo>
                <a:cubicBezTo>
                  <a:pt x="465" y="4656"/>
                  <a:pt x="929" y="4847"/>
                  <a:pt x="1406" y="5025"/>
                </a:cubicBezTo>
                <a:lnTo>
                  <a:pt x="3192" y="501"/>
                </a:lnTo>
                <a:cubicBezTo>
                  <a:pt x="2787" y="358"/>
                  <a:pt x="2382" y="191"/>
                  <a:pt x="19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4140016" y="3417395"/>
            <a:ext cx="85111" cy="117360"/>
          </a:xfrm>
          <a:custGeom>
            <a:avLst/>
            <a:gdLst/>
            <a:ahLst/>
            <a:cxnLst/>
            <a:rect l="l" t="t" r="r" b="b"/>
            <a:pathLst>
              <a:path w="3584" h="4942" extrusionOk="0">
                <a:moveTo>
                  <a:pt x="2429" y="1"/>
                </a:moveTo>
                <a:lnTo>
                  <a:pt x="0" y="4203"/>
                </a:lnTo>
                <a:cubicBezTo>
                  <a:pt x="429" y="4453"/>
                  <a:pt x="869" y="4715"/>
                  <a:pt x="1322" y="4942"/>
                </a:cubicBezTo>
                <a:lnTo>
                  <a:pt x="3584" y="632"/>
                </a:lnTo>
                <a:cubicBezTo>
                  <a:pt x="3179" y="441"/>
                  <a:pt x="2810" y="215"/>
                  <a:pt x="242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4064523" y="3374982"/>
            <a:ext cx="93613" cy="113964"/>
          </a:xfrm>
          <a:custGeom>
            <a:avLst/>
            <a:gdLst/>
            <a:ahLst/>
            <a:cxnLst/>
            <a:rect l="l" t="t" r="r" b="b"/>
            <a:pathLst>
              <a:path w="3942" h="4799" extrusionOk="0">
                <a:moveTo>
                  <a:pt x="2858" y="1"/>
                </a:moveTo>
                <a:lnTo>
                  <a:pt x="0" y="3930"/>
                </a:lnTo>
                <a:cubicBezTo>
                  <a:pt x="417" y="4215"/>
                  <a:pt x="822" y="4525"/>
                  <a:pt x="1238" y="4799"/>
                </a:cubicBezTo>
                <a:lnTo>
                  <a:pt x="3941" y="751"/>
                </a:lnTo>
                <a:cubicBezTo>
                  <a:pt x="3572" y="513"/>
                  <a:pt x="3227" y="251"/>
                  <a:pt x="28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3994682" y="3326063"/>
            <a:ext cx="100951" cy="109167"/>
          </a:xfrm>
          <a:custGeom>
            <a:avLst/>
            <a:gdLst/>
            <a:ahLst/>
            <a:cxnLst/>
            <a:rect l="l" t="t" r="r" b="b"/>
            <a:pathLst>
              <a:path w="4251" h="4597" extrusionOk="0">
                <a:moveTo>
                  <a:pt x="3251" y="1"/>
                </a:moveTo>
                <a:lnTo>
                  <a:pt x="0" y="3608"/>
                </a:lnTo>
                <a:lnTo>
                  <a:pt x="1143" y="4597"/>
                </a:lnTo>
                <a:lnTo>
                  <a:pt x="4251" y="858"/>
                </a:lnTo>
                <a:lnTo>
                  <a:pt x="32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3930777" y="3270945"/>
            <a:ext cx="107457" cy="103492"/>
          </a:xfrm>
          <a:custGeom>
            <a:avLst/>
            <a:gdLst/>
            <a:ahLst/>
            <a:cxnLst/>
            <a:rect l="l" t="t" r="r" b="b"/>
            <a:pathLst>
              <a:path w="4525" h="4358" extrusionOk="0">
                <a:moveTo>
                  <a:pt x="3632" y="0"/>
                </a:moveTo>
                <a:lnTo>
                  <a:pt x="1" y="3250"/>
                </a:lnTo>
                <a:cubicBezTo>
                  <a:pt x="346" y="3631"/>
                  <a:pt x="703" y="3989"/>
                  <a:pt x="1048" y="4358"/>
                </a:cubicBezTo>
                <a:lnTo>
                  <a:pt x="4525" y="953"/>
                </a:lnTo>
                <a:cubicBezTo>
                  <a:pt x="4227" y="631"/>
                  <a:pt x="3930" y="322"/>
                  <a:pt x="363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3874519" y="3210436"/>
            <a:ext cx="112254" cy="96439"/>
          </a:xfrm>
          <a:custGeom>
            <a:avLst/>
            <a:gdLst/>
            <a:ahLst/>
            <a:cxnLst/>
            <a:rect l="l" t="t" r="r" b="b"/>
            <a:pathLst>
              <a:path w="4727" h="4061" extrusionOk="0">
                <a:moveTo>
                  <a:pt x="3929" y="0"/>
                </a:moveTo>
                <a:lnTo>
                  <a:pt x="0" y="2858"/>
                </a:lnTo>
                <a:cubicBezTo>
                  <a:pt x="286" y="3274"/>
                  <a:pt x="607" y="3667"/>
                  <a:pt x="917" y="4060"/>
                </a:cubicBezTo>
                <a:lnTo>
                  <a:pt x="4727" y="1036"/>
                </a:lnTo>
                <a:cubicBezTo>
                  <a:pt x="4465" y="691"/>
                  <a:pt x="4179" y="357"/>
                  <a:pt x="39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3825600" y="3145107"/>
            <a:ext cx="116220" cy="88531"/>
          </a:xfrm>
          <a:custGeom>
            <a:avLst/>
            <a:gdLst/>
            <a:ahLst/>
            <a:cxnLst/>
            <a:rect l="l" t="t" r="r" b="b"/>
            <a:pathLst>
              <a:path w="4894" h="3728" extrusionOk="0">
                <a:moveTo>
                  <a:pt x="4203" y="1"/>
                </a:moveTo>
                <a:lnTo>
                  <a:pt x="0" y="2430"/>
                </a:lnTo>
                <a:lnTo>
                  <a:pt x="381" y="3096"/>
                </a:lnTo>
                <a:lnTo>
                  <a:pt x="786" y="3727"/>
                </a:lnTo>
                <a:lnTo>
                  <a:pt x="4894" y="1120"/>
                </a:lnTo>
                <a:lnTo>
                  <a:pt x="4537" y="572"/>
                </a:lnTo>
                <a:lnTo>
                  <a:pt x="4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3784611" y="3075835"/>
            <a:ext cx="118761" cy="79768"/>
          </a:xfrm>
          <a:custGeom>
            <a:avLst/>
            <a:gdLst/>
            <a:ahLst/>
            <a:cxnLst/>
            <a:rect l="l" t="t" r="r" b="b"/>
            <a:pathLst>
              <a:path w="5001" h="3359" extrusionOk="0">
                <a:moveTo>
                  <a:pt x="4441" y="1"/>
                </a:moveTo>
                <a:lnTo>
                  <a:pt x="0" y="1977"/>
                </a:lnTo>
                <a:cubicBezTo>
                  <a:pt x="214" y="2442"/>
                  <a:pt x="405" y="2906"/>
                  <a:pt x="643" y="3358"/>
                </a:cubicBezTo>
                <a:lnTo>
                  <a:pt x="5001" y="1191"/>
                </a:lnTo>
                <a:cubicBezTo>
                  <a:pt x="4798" y="799"/>
                  <a:pt x="4632" y="394"/>
                  <a:pt x="444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3752362" y="3003168"/>
            <a:ext cx="119901" cy="69865"/>
          </a:xfrm>
          <a:custGeom>
            <a:avLst/>
            <a:gdLst/>
            <a:ahLst/>
            <a:cxnLst/>
            <a:rect l="l" t="t" r="r" b="b"/>
            <a:pathLst>
              <a:path w="5049" h="2942" extrusionOk="0">
                <a:moveTo>
                  <a:pt x="4632" y="1"/>
                </a:moveTo>
                <a:lnTo>
                  <a:pt x="1" y="1501"/>
                </a:lnTo>
                <a:cubicBezTo>
                  <a:pt x="167" y="1977"/>
                  <a:pt x="322" y="2465"/>
                  <a:pt x="501" y="2942"/>
                </a:cubicBezTo>
                <a:lnTo>
                  <a:pt x="5049" y="1239"/>
                </a:lnTo>
                <a:cubicBezTo>
                  <a:pt x="4894" y="834"/>
                  <a:pt x="4775" y="418"/>
                  <a:pt x="46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3729185" y="2927959"/>
            <a:ext cx="119901" cy="59131"/>
          </a:xfrm>
          <a:custGeom>
            <a:avLst/>
            <a:gdLst/>
            <a:ahLst/>
            <a:cxnLst/>
            <a:rect l="l" t="t" r="r" b="b"/>
            <a:pathLst>
              <a:path w="5049" h="2490" extrusionOk="0">
                <a:moveTo>
                  <a:pt x="4751" y="1"/>
                </a:moveTo>
                <a:lnTo>
                  <a:pt x="0" y="1013"/>
                </a:lnTo>
                <a:lnTo>
                  <a:pt x="334" y="2489"/>
                </a:lnTo>
                <a:lnTo>
                  <a:pt x="5049" y="1287"/>
                </a:lnTo>
                <a:lnTo>
                  <a:pt x="47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3715055" y="2851350"/>
            <a:ext cx="118761" cy="47519"/>
          </a:xfrm>
          <a:custGeom>
            <a:avLst/>
            <a:gdLst/>
            <a:ahLst/>
            <a:cxnLst/>
            <a:rect l="l" t="t" r="r" b="b"/>
            <a:pathLst>
              <a:path w="5001" h="2001" extrusionOk="0">
                <a:moveTo>
                  <a:pt x="4834" y="0"/>
                </a:moveTo>
                <a:lnTo>
                  <a:pt x="0" y="500"/>
                </a:lnTo>
                <a:lnTo>
                  <a:pt x="191" y="2000"/>
                </a:lnTo>
                <a:lnTo>
                  <a:pt x="5001" y="1298"/>
                </a:lnTo>
                <a:lnTo>
                  <a:pt x="483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3710519" y="2773316"/>
            <a:ext cx="116244" cy="35930"/>
          </a:xfrm>
          <a:custGeom>
            <a:avLst/>
            <a:gdLst/>
            <a:ahLst/>
            <a:cxnLst/>
            <a:rect l="l" t="t" r="r" b="b"/>
            <a:pathLst>
              <a:path w="4895" h="1513" extrusionOk="0">
                <a:moveTo>
                  <a:pt x="1" y="0"/>
                </a:moveTo>
                <a:lnTo>
                  <a:pt x="36" y="1512"/>
                </a:lnTo>
                <a:lnTo>
                  <a:pt x="4894" y="1310"/>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3944907" y="2148733"/>
            <a:ext cx="1249190" cy="624607"/>
          </a:xfrm>
          <a:custGeom>
            <a:avLst/>
            <a:gdLst/>
            <a:ahLst/>
            <a:cxnLst/>
            <a:rect l="l" t="t" r="r" b="b"/>
            <a:pathLst>
              <a:path w="52603" h="26302" extrusionOk="0">
                <a:moveTo>
                  <a:pt x="26302" y="0"/>
                </a:moveTo>
                <a:cubicBezTo>
                  <a:pt x="11800" y="0"/>
                  <a:pt x="1" y="11799"/>
                  <a:pt x="1" y="26301"/>
                </a:cubicBezTo>
                <a:lnTo>
                  <a:pt x="2644" y="26301"/>
                </a:lnTo>
                <a:cubicBezTo>
                  <a:pt x="2644" y="13264"/>
                  <a:pt x="13264" y="2655"/>
                  <a:pt x="26302" y="2655"/>
                </a:cubicBezTo>
                <a:cubicBezTo>
                  <a:pt x="39339" y="2655"/>
                  <a:pt x="49948" y="13264"/>
                  <a:pt x="49948" y="26301"/>
                </a:cubicBezTo>
                <a:lnTo>
                  <a:pt x="52603" y="26301"/>
                </a:lnTo>
                <a:cubicBezTo>
                  <a:pt x="52603" y="11799"/>
                  <a:pt x="40804" y="0"/>
                  <a:pt x="2630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3965828" y="2169654"/>
            <a:ext cx="1207347" cy="1207323"/>
          </a:xfrm>
          <a:custGeom>
            <a:avLst/>
            <a:gdLst/>
            <a:ahLst/>
            <a:cxnLst/>
            <a:rect l="l" t="t" r="r" b="b"/>
            <a:pathLst>
              <a:path w="50841" h="50840" extrusionOk="0">
                <a:moveTo>
                  <a:pt x="25421" y="893"/>
                </a:moveTo>
                <a:cubicBezTo>
                  <a:pt x="38946" y="893"/>
                  <a:pt x="49960" y="11907"/>
                  <a:pt x="49960" y="25432"/>
                </a:cubicBezTo>
                <a:cubicBezTo>
                  <a:pt x="49960" y="38958"/>
                  <a:pt x="38946" y="49971"/>
                  <a:pt x="25421" y="49971"/>
                </a:cubicBezTo>
                <a:cubicBezTo>
                  <a:pt x="11895" y="49971"/>
                  <a:pt x="894" y="38958"/>
                  <a:pt x="894" y="25420"/>
                </a:cubicBezTo>
                <a:cubicBezTo>
                  <a:pt x="894" y="11895"/>
                  <a:pt x="11895" y="893"/>
                  <a:pt x="25421" y="893"/>
                </a:cubicBezTo>
                <a:close/>
                <a:moveTo>
                  <a:pt x="25421" y="0"/>
                </a:moveTo>
                <a:cubicBezTo>
                  <a:pt x="11407" y="0"/>
                  <a:pt x="1" y="11406"/>
                  <a:pt x="1" y="25420"/>
                </a:cubicBezTo>
                <a:cubicBezTo>
                  <a:pt x="1" y="39446"/>
                  <a:pt x="11407" y="50840"/>
                  <a:pt x="25421" y="50840"/>
                </a:cubicBezTo>
                <a:cubicBezTo>
                  <a:pt x="39434" y="50840"/>
                  <a:pt x="50841" y="39434"/>
                  <a:pt x="50841" y="25420"/>
                </a:cubicBezTo>
                <a:cubicBezTo>
                  <a:pt x="50841" y="11406"/>
                  <a:pt x="39434" y="0"/>
                  <a:pt x="25421"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6119489" y="1814819"/>
            <a:ext cx="154121" cy="229876"/>
          </a:xfrm>
          <a:custGeom>
            <a:avLst/>
            <a:gdLst/>
            <a:ahLst/>
            <a:cxnLst/>
            <a:rect l="l" t="t" r="r" b="b"/>
            <a:pathLst>
              <a:path w="6490" h="9680" extrusionOk="0">
                <a:moveTo>
                  <a:pt x="2346" y="0"/>
                </a:moveTo>
                <a:lnTo>
                  <a:pt x="1" y="2607"/>
                </a:lnTo>
                <a:cubicBezTo>
                  <a:pt x="1203" y="3798"/>
                  <a:pt x="2084" y="5274"/>
                  <a:pt x="2561" y="6894"/>
                </a:cubicBezTo>
                <a:cubicBezTo>
                  <a:pt x="2823" y="7763"/>
                  <a:pt x="2966" y="8668"/>
                  <a:pt x="2977" y="9573"/>
                </a:cubicBezTo>
                <a:lnTo>
                  <a:pt x="6490" y="9680"/>
                </a:lnTo>
                <a:cubicBezTo>
                  <a:pt x="6466" y="6025"/>
                  <a:pt x="4966" y="2548"/>
                  <a:pt x="2346"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5868977" y="1723391"/>
            <a:ext cx="288152" cy="136952"/>
          </a:xfrm>
          <a:custGeom>
            <a:avLst/>
            <a:gdLst/>
            <a:ahLst/>
            <a:cxnLst/>
            <a:rect l="l" t="t" r="r" b="b"/>
            <a:pathLst>
              <a:path w="12134" h="5767" extrusionOk="0">
                <a:moveTo>
                  <a:pt x="3410" y="0"/>
                </a:moveTo>
                <a:cubicBezTo>
                  <a:pt x="2272" y="0"/>
                  <a:pt x="1128" y="143"/>
                  <a:pt x="1" y="433"/>
                </a:cubicBezTo>
                <a:lnTo>
                  <a:pt x="1001" y="3790"/>
                </a:lnTo>
                <a:cubicBezTo>
                  <a:pt x="1799" y="3597"/>
                  <a:pt x="2607" y="3501"/>
                  <a:pt x="3410" y="3501"/>
                </a:cubicBezTo>
                <a:cubicBezTo>
                  <a:pt x="5713" y="3501"/>
                  <a:pt x="7969" y="4284"/>
                  <a:pt x="9788" y="5767"/>
                </a:cubicBezTo>
                <a:lnTo>
                  <a:pt x="12133" y="3159"/>
                </a:lnTo>
                <a:cubicBezTo>
                  <a:pt x="9657" y="1094"/>
                  <a:pt x="6563" y="0"/>
                  <a:pt x="3410"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5613098" y="1740727"/>
            <a:ext cx="300311" cy="627433"/>
          </a:xfrm>
          <a:custGeom>
            <a:avLst/>
            <a:gdLst/>
            <a:ahLst/>
            <a:cxnLst/>
            <a:rect l="l" t="t" r="r" b="b"/>
            <a:pathLst>
              <a:path w="12646" h="26421" extrusionOk="0">
                <a:moveTo>
                  <a:pt x="9800" y="1"/>
                </a:moveTo>
                <a:cubicBezTo>
                  <a:pt x="3811" y="2025"/>
                  <a:pt x="1" y="7894"/>
                  <a:pt x="596" y="14193"/>
                </a:cubicBezTo>
                <a:cubicBezTo>
                  <a:pt x="1191" y="20479"/>
                  <a:pt x="6025" y="25539"/>
                  <a:pt x="12288" y="26421"/>
                </a:cubicBezTo>
                <a:lnTo>
                  <a:pt x="12645" y="22932"/>
                </a:lnTo>
                <a:cubicBezTo>
                  <a:pt x="8049" y="22230"/>
                  <a:pt x="4525" y="18491"/>
                  <a:pt x="4085" y="13859"/>
                </a:cubicBezTo>
                <a:cubicBezTo>
                  <a:pt x="3644" y="9240"/>
                  <a:pt x="6418" y="4906"/>
                  <a:pt x="10800" y="3358"/>
                </a:cubicBezTo>
                <a:lnTo>
                  <a:pt x="980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5928939" y="2066448"/>
            <a:ext cx="344101" cy="304894"/>
          </a:xfrm>
          <a:custGeom>
            <a:avLst/>
            <a:gdLst/>
            <a:ahLst/>
            <a:cxnLst/>
            <a:rect l="l" t="t" r="r" b="b"/>
            <a:pathLst>
              <a:path w="14490" h="12839" extrusionOk="0">
                <a:moveTo>
                  <a:pt x="10978" y="1"/>
                </a:moveTo>
                <a:cubicBezTo>
                  <a:pt x="10551" y="5287"/>
                  <a:pt x="6137" y="9325"/>
                  <a:pt x="892" y="9325"/>
                </a:cubicBezTo>
                <a:cubicBezTo>
                  <a:pt x="715" y="9325"/>
                  <a:pt x="536" y="9321"/>
                  <a:pt x="357" y="9311"/>
                </a:cubicBezTo>
                <a:lnTo>
                  <a:pt x="0" y="12812"/>
                </a:lnTo>
                <a:cubicBezTo>
                  <a:pt x="288" y="12829"/>
                  <a:pt x="574" y="12838"/>
                  <a:pt x="859" y="12838"/>
                </a:cubicBezTo>
                <a:cubicBezTo>
                  <a:pt x="7989" y="12838"/>
                  <a:pt x="13998" y="7321"/>
                  <a:pt x="14490" y="108"/>
                </a:cubicBezTo>
                <a:lnTo>
                  <a:pt x="109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2843640" y="3248028"/>
            <a:ext cx="154098" cy="229615"/>
          </a:xfrm>
          <a:custGeom>
            <a:avLst/>
            <a:gdLst/>
            <a:ahLst/>
            <a:cxnLst/>
            <a:rect l="l" t="t" r="r" b="b"/>
            <a:pathLst>
              <a:path w="6489" h="9669" extrusionOk="0">
                <a:moveTo>
                  <a:pt x="4143" y="1"/>
                </a:moveTo>
                <a:cubicBezTo>
                  <a:pt x="1524" y="2537"/>
                  <a:pt x="36" y="6025"/>
                  <a:pt x="0" y="9669"/>
                </a:cubicBezTo>
                <a:lnTo>
                  <a:pt x="3512" y="9573"/>
                </a:lnTo>
                <a:cubicBezTo>
                  <a:pt x="3524" y="8657"/>
                  <a:pt x="3667" y="7764"/>
                  <a:pt x="3929" y="6894"/>
                </a:cubicBezTo>
                <a:cubicBezTo>
                  <a:pt x="4405" y="5263"/>
                  <a:pt x="5286" y="3799"/>
                  <a:pt x="6489" y="2608"/>
                </a:cubicBezTo>
                <a:lnTo>
                  <a:pt x="414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2960122" y="3156387"/>
            <a:ext cx="288128" cy="137189"/>
          </a:xfrm>
          <a:custGeom>
            <a:avLst/>
            <a:gdLst/>
            <a:ahLst/>
            <a:cxnLst/>
            <a:rect l="l" t="t" r="r" b="b"/>
            <a:pathLst>
              <a:path w="12133" h="5777" extrusionOk="0">
                <a:moveTo>
                  <a:pt x="8739" y="0"/>
                </a:moveTo>
                <a:cubicBezTo>
                  <a:pt x="5580" y="0"/>
                  <a:pt x="2481" y="1101"/>
                  <a:pt x="0" y="3169"/>
                </a:cubicBezTo>
                <a:lnTo>
                  <a:pt x="2346" y="5777"/>
                </a:lnTo>
                <a:cubicBezTo>
                  <a:pt x="4168" y="4290"/>
                  <a:pt x="6437" y="3501"/>
                  <a:pt x="8743" y="3501"/>
                </a:cubicBezTo>
                <a:cubicBezTo>
                  <a:pt x="9541" y="3501"/>
                  <a:pt x="10343" y="3595"/>
                  <a:pt x="11133" y="3788"/>
                </a:cubicBezTo>
                <a:lnTo>
                  <a:pt x="12133" y="431"/>
                </a:lnTo>
                <a:cubicBezTo>
                  <a:pt x="11011" y="142"/>
                  <a:pt x="9871" y="0"/>
                  <a:pt x="8739"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3204127" y="3173390"/>
            <a:ext cx="300026" cy="627718"/>
          </a:xfrm>
          <a:custGeom>
            <a:avLst/>
            <a:gdLst/>
            <a:ahLst/>
            <a:cxnLst/>
            <a:rect l="l" t="t" r="r" b="b"/>
            <a:pathLst>
              <a:path w="12634" h="26433" extrusionOk="0">
                <a:moveTo>
                  <a:pt x="2846" y="0"/>
                </a:moveTo>
                <a:lnTo>
                  <a:pt x="1846" y="3370"/>
                </a:lnTo>
                <a:cubicBezTo>
                  <a:pt x="6227" y="4918"/>
                  <a:pt x="8990" y="9252"/>
                  <a:pt x="8549" y="13871"/>
                </a:cubicBezTo>
                <a:cubicBezTo>
                  <a:pt x="8121" y="18503"/>
                  <a:pt x="4596" y="22241"/>
                  <a:pt x="1" y="22944"/>
                </a:cubicBezTo>
                <a:lnTo>
                  <a:pt x="358" y="26432"/>
                </a:lnTo>
                <a:cubicBezTo>
                  <a:pt x="6608" y="25551"/>
                  <a:pt x="11454" y="20491"/>
                  <a:pt x="12038" y="14205"/>
                </a:cubicBezTo>
                <a:cubicBezTo>
                  <a:pt x="12633" y="7906"/>
                  <a:pt x="8823" y="2036"/>
                  <a:pt x="284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2844187" y="3499396"/>
            <a:ext cx="344125" cy="304918"/>
          </a:xfrm>
          <a:custGeom>
            <a:avLst/>
            <a:gdLst/>
            <a:ahLst/>
            <a:cxnLst/>
            <a:rect l="l" t="t" r="r" b="b"/>
            <a:pathLst>
              <a:path w="14491" h="12840" extrusionOk="0">
                <a:moveTo>
                  <a:pt x="3513" y="0"/>
                </a:moveTo>
                <a:lnTo>
                  <a:pt x="1" y="107"/>
                </a:lnTo>
                <a:cubicBezTo>
                  <a:pt x="493" y="7314"/>
                  <a:pt x="6480" y="12839"/>
                  <a:pt x="13612" y="12839"/>
                </a:cubicBezTo>
                <a:cubicBezTo>
                  <a:pt x="13903" y="12839"/>
                  <a:pt x="14196" y="12830"/>
                  <a:pt x="14491" y="12811"/>
                </a:cubicBezTo>
                <a:lnTo>
                  <a:pt x="14134" y="9323"/>
                </a:lnTo>
                <a:cubicBezTo>
                  <a:pt x="13961" y="9331"/>
                  <a:pt x="13790" y="9336"/>
                  <a:pt x="13620" y="9336"/>
                </a:cubicBezTo>
                <a:cubicBezTo>
                  <a:pt x="8365" y="9336"/>
                  <a:pt x="3940" y="5294"/>
                  <a:pt x="3513"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6119489" y="3482986"/>
            <a:ext cx="154121" cy="229615"/>
          </a:xfrm>
          <a:custGeom>
            <a:avLst/>
            <a:gdLst/>
            <a:ahLst/>
            <a:cxnLst/>
            <a:rect l="l" t="t" r="r" b="b"/>
            <a:pathLst>
              <a:path w="6490" h="9669" extrusionOk="0">
                <a:moveTo>
                  <a:pt x="6490" y="1"/>
                </a:moveTo>
                <a:lnTo>
                  <a:pt x="2977" y="96"/>
                </a:lnTo>
                <a:cubicBezTo>
                  <a:pt x="2966" y="1013"/>
                  <a:pt x="2823" y="1906"/>
                  <a:pt x="2561" y="2775"/>
                </a:cubicBezTo>
                <a:cubicBezTo>
                  <a:pt x="2084" y="4394"/>
                  <a:pt x="1203" y="5871"/>
                  <a:pt x="1" y="7061"/>
                </a:cubicBezTo>
                <a:lnTo>
                  <a:pt x="2346" y="9669"/>
                </a:lnTo>
                <a:cubicBezTo>
                  <a:pt x="4966" y="7133"/>
                  <a:pt x="6466" y="3644"/>
                  <a:pt x="6490"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5868977" y="3667338"/>
            <a:ext cx="288152" cy="136976"/>
          </a:xfrm>
          <a:custGeom>
            <a:avLst/>
            <a:gdLst/>
            <a:ahLst/>
            <a:cxnLst/>
            <a:rect l="l" t="t" r="r" b="b"/>
            <a:pathLst>
              <a:path w="12134" h="5768" extrusionOk="0">
                <a:moveTo>
                  <a:pt x="9788" y="1"/>
                </a:moveTo>
                <a:cubicBezTo>
                  <a:pt x="7966" y="1477"/>
                  <a:pt x="5705" y="2265"/>
                  <a:pt x="3398" y="2265"/>
                </a:cubicBezTo>
                <a:cubicBezTo>
                  <a:pt x="2599" y="2265"/>
                  <a:pt x="1794" y="2170"/>
                  <a:pt x="1001" y="1977"/>
                </a:cubicBezTo>
                <a:lnTo>
                  <a:pt x="1" y="5335"/>
                </a:lnTo>
                <a:cubicBezTo>
                  <a:pt x="1128" y="5625"/>
                  <a:pt x="2272" y="5767"/>
                  <a:pt x="3410" y="5767"/>
                </a:cubicBezTo>
                <a:cubicBezTo>
                  <a:pt x="6563" y="5767"/>
                  <a:pt x="9657" y="4673"/>
                  <a:pt x="12133" y="2608"/>
                </a:cubicBezTo>
                <a:lnTo>
                  <a:pt x="9788"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5613098" y="3159545"/>
            <a:ext cx="300311" cy="627409"/>
          </a:xfrm>
          <a:custGeom>
            <a:avLst/>
            <a:gdLst/>
            <a:ahLst/>
            <a:cxnLst/>
            <a:rect l="l" t="t" r="r" b="b"/>
            <a:pathLst>
              <a:path w="12646" h="26420" extrusionOk="0">
                <a:moveTo>
                  <a:pt x="12288" y="0"/>
                </a:moveTo>
                <a:cubicBezTo>
                  <a:pt x="6025" y="881"/>
                  <a:pt x="1191" y="5941"/>
                  <a:pt x="596" y="12228"/>
                </a:cubicBezTo>
                <a:cubicBezTo>
                  <a:pt x="1" y="18526"/>
                  <a:pt x="3811" y="24396"/>
                  <a:pt x="9800" y="26420"/>
                </a:cubicBezTo>
                <a:lnTo>
                  <a:pt x="10800" y="23062"/>
                </a:lnTo>
                <a:cubicBezTo>
                  <a:pt x="6418" y="21515"/>
                  <a:pt x="3644" y="17181"/>
                  <a:pt x="4085" y="12561"/>
                </a:cubicBezTo>
                <a:cubicBezTo>
                  <a:pt x="4513" y="7930"/>
                  <a:pt x="8049" y="4191"/>
                  <a:pt x="12645" y="3489"/>
                </a:cubicBezTo>
                <a:lnTo>
                  <a:pt x="1228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5928939" y="3156315"/>
            <a:ext cx="344101" cy="304918"/>
          </a:xfrm>
          <a:custGeom>
            <a:avLst/>
            <a:gdLst/>
            <a:ahLst/>
            <a:cxnLst/>
            <a:rect l="l" t="t" r="r" b="b"/>
            <a:pathLst>
              <a:path w="14490" h="12840" extrusionOk="0">
                <a:moveTo>
                  <a:pt x="878" y="1"/>
                </a:moveTo>
                <a:cubicBezTo>
                  <a:pt x="587" y="1"/>
                  <a:pt x="294" y="10"/>
                  <a:pt x="0" y="29"/>
                </a:cubicBezTo>
                <a:lnTo>
                  <a:pt x="357" y="3517"/>
                </a:lnTo>
                <a:cubicBezTo>
                  <a:pt x="530" y="3509"/>
                  <a:pt x="702" y="3505"/>
                  <a:pt x="873" y="3505"/>
                </a:cubicBezTo>
                <a:cubicBezTo>
                  <a:pt x="6126" y="3505"/>
                  <a:pt x="10551" y="7536"/>
                  <a:pt x="10978" y="12840"/>
                </a:cubicBezTo>
                <a:lnTo>
                  <a:pt x="14490" y="12733"/>
                </a:lnTo>
                <a:cubicBezTo>
                  <a:pt x="13998" y="5526"/>
                  <a:pt x="8000" y="1"/>
                  <a:pt x="87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2843640" y="2049777"/>
            <a:ext cx="154098" cy="229876"/>
          </a:xfrm>
          <a:custGeom>
            <a:avLst/>
            <a:gdLst/>
            <a:ahLst/>
            <a:cxnLst/>
            <a:rect l="l" t="t" r="r" b="b"/>
            <a:pathLst>
              <a:path w="6489" h="9680" extrusionOk="0">
                <a:moveTo>
                  <a:pt x="0" y="0"/>
                </a:moveTo>
                <a:cubicBezTo>
                  <a:pt x="36" y="3655"/>
                  <a:pt x="1524" y="7144"/>
                  <a:pt x="4143" y="9680"/>
                </a:cubicBezTo>
                <a:lnTo>
                  <a:pt x="6489" y="7072"/>
                </a:lnTo>
                <a:cubicBezTo>
                  <a:pt x="5286" y="5882"/>
                  <a:pt x="4405" y="4405"/>
                  <a:pt x="3929" y="2786"/>
                </a:cubicBezTo>
                <a:cubicBezTo>
                  <a:pt x="3667" y="1917"/>
                  <a:pt x="3524" y="1012"/>
                  <a:pt x="3512" y="107"/>
                </a:cubicBezTo>
                <a:lnTo>
                  <a:pt x="0"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2960122" y="2234105"/>
            <a:ext cx="288128" cy="137094"/>
          </a:xfrm>
          <a:custGeom>
            <a:avLst/>
            <a:gdLst/>
            <a:ahLst/>
            <a:cxnLst/>
            <a:rect l="l" t="t" r="r" b="b"/>
            <a:pathLst>
              <a:path w="12133" h="5773" extrusionOk="0">
                <a:moveTo>
                  <a:pt x="2346" y="1"/>
                </a:moveTo>
                <a:lnTo>
                  <a:pt x="0" y="2608"/>
                </a:lnTo>
                <a:cubicBezTo>
                  <a:pt x="2482" y="4678"/>
                  <a:pt x="5584" y="5772"/>
                  <a:pt x="8745" y="5772"/>
                </a:cubicBezTo>
                <a:cubicBezTo>
                  <a:pt x="9875" y="5772"/>
                  <a:pt x="11013" y="5632"/>
                  <a:pt x="12133" y="5347"/>
                </a:cubicBezTo>
                <a:lnTo>
                  <a:pt x="11133" y="1977"/>
                </a:lnTo>
                <a:cubicBezTo>
                  <a:pt x="10338" y="2171"/>
                  <a:pt x="9531" y="2267"/>
                  <a:pt x="8729" y="2267"/>
                </a:cubicBezTo>
                <a:cubicBezTo>
                  <a:pt x="6428" y="2267"/>
                  <a:pt x="4164" y="1484"/>
                  <a:pt x="2346"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3204127" y="1726597"/>
            <a:ext cx="300026" cy="627433"/>
          </a:xfrm>
          <a:custGeom>
            <a:avLst/>
            <a:gdLst/>
            <a:ahLst/>
            <a:cxnLst/>
            <a:rect l="l" t="t" r="r" b="b"/>
            <a:pathLst>
              <a:path w="12634" h="26421" extrusionOk="0">
                <a:moveTo>
                  <a:pt x="358" y="0"/>
                </a:moveTo>
                <a:lnTo>
                  <a:pt x="1" y="3489"/>
                </a:lnTo>
                <a:cubicBezTo>
                  <a:pt x="4596" y="4191"/>
                  <a:pt x="8121" y="7930"/>
                  <a:pt x="8549" y="12549"/>
                </a:cubicBezTo>
                <a:cubicBezTo>
                  <a:pt x="8990" y="17181"/>
                  <a:pt x="6227" y="21515"/>
                  <a:pt x="1846" y="23063"/>
                </a:cubicBezTo>
                <a:lnTo>
                  <a:pt x="2846" y="26420"/>
                </a:lnTo>
                <a:cubicBezTo>
                  <a:pt x="8823" y="24396"/>
                  <a:pt x="12633" y="18514"/>
                  <a:pt x="12038" y="12228"/>
                </a:cubicBezTo>
                <a:cubicBezTo>
                  <a:pt x="11454" y="5930"/>
                  <a:pt x="6608" y="869"/>
                  <a:pt x="35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2844187" y="1723391"/>
            <a:ext cx="344125" cy="304633"/>
          </a:xfrm>
          <a:custGeom>
            <a:avLst/>
            <a:gdLst/>
            <a:ahLst/>
            <a:cxnLst/>
            <a:rect l="l" t="t" r="r" b="b"/>
            <a:pathLst>
              <a:path w="14491" h="12828" extrusionOk="0">
                <a:moveTo>
                  <a:pt x="13612" y="0"/>
                </a:moveTo>
                <a:cubicBezTo>
                  <a:pt x="6480" y="0"/>
                  <a:pt x="493" y="5525"/>
                  <a:pt x="1" y="12732"/>
                </a:cubicBezTo>
                <a:lnTo>
                  <a:pt x="3513" y="12827"/>
                </a:lnTo>
                <a:cubicBezTo>
                  <a:pt x="3940" y="7535"/>
                  <a:pt x="8365" y="3504"/>
                  <a:pt x="13618" y="3504"/>
                </a:cubicBezTo>
                <a:cubicBezTo>
                  <a:pt x="13789" y="3504"/>
                  <a:pt x="13961" y="3508"/>
                  <a:pt x="14134" y="3517"/>
                </a:cubicBezTo>
                <a:lnTo>
                  <a:pt x="14491" y="28"/>
                </a:lnTo>
                <a:cubicBezTo>
                  <a:pt x="14196" y="9"/>
                  <a:pt x="13903" y="0"/>
                  <a:pt x="13612"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3238063"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5831100"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4534439" y="4034902"/>
            <a:ext cx="70150" cy="70150"/>
          </a:xfrm>
          <a:custGeom>
            <a:avLst/>
            <a:gdLst/>
            <a:ahLst/>
            <a:cxnLst/>
            <a:rect l="l" t="t" r="r" b="b"/>
            <a:pathLst>
              <a:path w="2954" h="2954" extrusionOk="0">
                <a:moveTo>
                  <a:pt x="1477" y="1"/>
                </a:moveTo>
                <a:cubicBezTo>
                  <a:pt x="667" y="1"/>
                  <a:pt x="0" y="656"/>
                  <a:pt x="0" y="1477"/>
                </a:cubicBezTo>
                <a:cubicBezTo>
                  <a:pt x="0" y="2287"/>
                  <a:pt x="667" y="2953"/>
                  <a:pt x="1477" y="2953"/>
                </a:cubicBezTo>
                <a:cubicBezTo>
                  <a:pt x="2286" y="2953"/>
                  <a:pt x="2953" y="2287"/>
                  <a:pt x="2953" y="1477"/>
                </a:cubicBezTo>
                <a:cubicBezTo>
                  <a:pt x="2953" y="656"/>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txBox="1">
            <a:spLocks noGrp="1"/>
          </p:cNvSpPr>
          <p:nvPr>
            <p:ph type="subTitle" idx="4294967295"/>
          </p:nvPr>
        </p:nvSpPr>
        <p:spPr>
          <a:xfrm>
            <a:off x="6407137" y="3278742"/>
            <a:ext cx="1890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000" dirty="0">
                <a:solidFill>
                  <a:srgbClr val="F3F3F3"/>
                </a:solidFill>
              </a:rPr>
              <a:t>Others,high marketplaces are China, India etc.</a:t>
            </a:r>
            <a:endParaRPr sz="1000" dirty="0">
              <a:solidFill>
                <a:srgbClr val="F3F3F3"/>
              </a:solidFill>
            </a:endParaRPr>
          </a:p>
        </p:txBody>
      </p:sp>
      <p:sp>
        <p:nvSpPr>
          <p:cNvPr id="1675" name="Google Shape;1675;p41"/>
          <p:cNvSpPr txBox="1">
            <a:spLocks noGrp="1"/>
          </p:cNvSpPr>
          <p:nvPr>
            <p:ph type="ctrTitle" idx="4294967295"/>
          </p:nvPr>
        </p:nvSpPr>
        <p:spPr>
          <a:xfrm>
            <a:off x="6407138" y="2917989"/>
            <a:ext cx="1538402"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dirty="0">
                <a:solidFill>
                  <a:srgbClr val="F3F3F3"/>
                </a:solidFill>
                <a:latin typeface="Teko"/>
                <a:ea typeface="Teko"/>
                <a:cs typeface="Teko"/>
                <a:sym typeface="Teko"/>
              </a:rPr>
              <a:t>Global &amp; Other</a:t>
            </a:r>
            <a:endParaRPr sz="2400" dirty="0">
              <a:solidFill>
                <a:srgbClr val="F3F3F3"/>
              </a:solidFill>
              <a:latin typeface="Teko"/>
              <a:ea typeface="Teko"/>
              <a:cs typeface="Teko"/>
              <a:sym typeface="Teko"/>
            </a:endParaRPr>
          </a:p>
        </p:txBody>
      </p:sp>
      <p:grpSp>
        <p:nvGrpSpPr>
          <p:cNvPr id="1676" name="Google Shape;1676;p41"/>
          <p:cNvGrpSpPr/>
          <p:nvPr/>
        </p:nvGrpSpPr>
        <p:grpSpPr>
          <a:xfrm>
            <a:off x="3033002" y="3312628"/>
            <a:ext cx="271916" cy="348066"/>
            <a:chOff x="1761450" y="238125"/>
            <a:chExt cx="4076700" cy="5218375"/>
          </a:xfrm>
        </p:grpSpPr>
        <p:sp>
          <p:nvSpPr>
            <p:cNvPr id="1677" name="Google Shape;1677;p41"/>
            <p:cNvSpPr/>
            <p:nvPr/>
          </p:nvSpPr>
          <p:spPr>
            <a:xfrm>
              <a:off x="1761450" y="238125"/>
              <a:ext cx="4076700" cy="5218375"/>
            </a:xfrm>
            <a:custGeom>
              <a:avLst/>
              <a:gdLst/>
              <a:ahLst/>
              <a:cxnLst/>
              <a:rect l="l" t="t" r="r" b="b"/>
              <a:pathLst>
                <a:path w="163068" h="208735" extrusionOk="0">
                  <a:moveTo>
                    <a:pt x="84584" y="6524"/>
                  </a:moveTo>
                  <a:cubicBezTo>
                    <a:pt x="124250" y="6524"/>
                    <a:pt x="156544" y="35066"/>
                    <a:pt x="156544" y="70165"/>
                  </a:cubicBezTo>
                  <a:lnTo>
                    <a:pt x="156544" y="109146"/>
                  </a:lnTo>
                  <a:cubicBezTo>
                    <a:pt x="156544" y="118704"/>
                    <a:pt x="151618" y="126793"/>
                    <a:pt x="143496" y="130838"/>
                  </a:cubicBezTo>
                  <a:lnTo>
                    <a:pt x="143496" y="124021"/>
                  </a:lnTo>
                  <a:cubicBezTo>
                    <a:pt x="143496" y="122227"/>
                    <a:pt x="142028" y="120759"/>
                    <a:pt x="140234" y="120759"/>
                  </a:cubicBezTo>
                  <a:cubicBezTo>
                    <a:pt x="138440" y="120759"/>
                    <a:pt x="136972" y="122227"/>
                    <a:pt x="136972" y="124021"/>
                  </a:cubicBezTo>
                  <a:lnTo>
                    <a:pt x="136972" y="163621"/>
                  </a:lnTo>
                  <a:cubicBezTo>
                    <a:pt x="136972" y="175038"/>
                    <a:pt x="122945" y="185281"/>
                    <a:pt x="114562" y="190370"/>
                  </a:cubicBezTo>
                  <a:cubicBezTo>
                    <a:pt x="102493" y="197709"/>
                    <a:pt x="89477" y="202211"/>
                    <a:pt x="86411" y="202211"/>
                  </a:cubicBezTo>
                  <a:lnTo>
                    <a:pt x="76658" y="202211"/>
                  </a:lnTo>
                  <a:cubicBezTo>
                    <a:pt x="73591" y="202211"/>
                    <a:pt x="60576" y="197709"/>
                    <a:pt x="48507" y="190370"/>
                  </a:cubicBezTo>
                  <a:cubicBezTo>
                    <a:pt x="40123" y="185281"/>
                    <a:pt x="26097" y="175038"/>
                    <a:pt x="26097" y="163621"/>
                  </a:cubicBezTo>
                  <a:lnTo>
                    <a:pt x="26097" y="124021"/>
                  </a:lnTo>
                  <a:cubicBezTo>
                    <a:pt x="26097" y="122227"/>
                    <a:pt x="24629" y="120759"/>
                    <a:pt x="22835" y="120759"/>
                  </a:cubicBezTo>
                  <a:cubicBezTo>
                    <a:pt x="21041" y="120759"/>
                    <a:pt x="19573" y="122227"/>
                    <a:pt x="19573" y="124021"/>
                  </a:cubicBezTo>
                  <a:lnTo>
                    <a:pt x="19573" y="130871"/>
                  </a:lnTo>
                  <a:cubicBezTo>
                    <a:pt x="11450" y="126859"/>
                    <a:pt x="6525" y="118704"/>
                    <a:pt x="6525" y="109146"/>
                  </a:cubicBezTo>
                  <a:lnTo>
                    <a:pt x="6525" y="70165"/>
                  </a:lnTo>
                  <a:cubicBezTo>
                    <a:pt x="6525" y="35066"/>
                    <a:pt x="38721" y="6524"/>
                    <a:pt x="78289" y="6524"/>
                  </a:cubicBezTo>
                  <a:close/>
                  <a:moveTo>
                    <a:pt x="78289" y="0"/>
                  </a:moveTo>
                  <a:cubicBezTo>
                    <a:pt x="35133" y="0"/>
                    <a:pt x="1" y="31478"/>
                    <a:pt x="1" y="70165"/>
                  </a:cubicBezTo>
                  <a:lnTo>
                    <a:pt x="1" y="109146"/>
                  </a:lnTo>
                  <a:cubicBezTo>
                    <a:pt x="1" y="115572"/>
                    <a:pt x="1795" y="121639"/>
                    <a:pt x="5220" y="126728"/>
                  </a:cubicBezTo>
                  <a:cubicBezTo>
                    <a:pt x="8645" y="131784"/>
                    <a:pt x="13538" y="135666"/>
                    <a:pt x="19344" y="137917"/>
                  </a:cubicBezTo>
                  <a:cubicBezTo>
                    <a:pt x="19410" y="137949"/>
                    <a:pt x="19508" y="137949"/>
                    <a:pt x="19573" y="137982"/>
                  </a:cubicBezTo>
                  <a:lnTo>
                    <a:pt x="19573" y="163621"/>
                  </a:lnTo>
                  <a:cubicBezTo>
                    <a:pt x="19573" y="177485"/>
                    <a:pt x="33469" y="188869"/>
                    <a:pt x="45114" y="195948"/>
                  </a:cubicBezTo>
                  <a:cubicBezTo>
                    <a:pt x="57477" y="203483"/>
                    <a:pt x="71667" y="208735"/>
                    <a:pt x="76658" y="208735"/>
                  </a:cubicBezTo>
                  <a:lnTo>
                    <a:pt x="86411" y="208735"/>
                  </a:lnTo>
                  <a:cubicBezTo>
                    <a:pt x="91402" y="208735"/>
                    <a:pt x="105591" y="203483"/>
                    <a:pt x="117954" y="195948"/>
                  </a:cubicBezTo>
                  <a:cubicBezTo>
                    <a:pt x="129600" y="188869"/>
                    <a:pt x="143496" y="177485"/>
                    <a:pt x="143496" y="163621"/>
                  </a:cubicBezTo>
                  <a:lnTo>
                    <a:pt x="143496" y="137949"/>
                  </a:lnTo>
                  <a:cubicBezTo>
                    <a:pt x="143561" y="137917"/>
                    <a:pt x="143626" y="137917"/>
                    <a:pt x="143691" y="137884"/>
                  </a:cubicBezTo>
                  <a:cubicBezTo>
                    <a:pt x="155663" y="133252"/>
                    <a:pt x="163068" y="122259"/>
                    <a:pt x="163068" y="109146"/>
                  </a:cubicBezTo>
                  <a:lnTo>
                    <a:pt x="163068" y="70165"/>
                  </a:lnTo>
                  <a:cubicBezTo>
                    <a:pt x="163068" y="31478"/>
                    <a:pt x="127871" y="0"/>
                    <a:pt x="84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2527200" y="2311925"/>
              <a:ext cx="1065900" cy="931325"/>
            </a:xfrm>
            <a:custGeom>
              <a:avLst/>
              <a:gdLst/>
              <a:ahLst/>
              <a:cxnLst/>
              <a:rect l="l" t="t" r="r" b="b"/>
              <a:pathLst>
                <a:path w="42636" h="37253" extrusionOk="0">
                  <a:moveTo>
                    <a:pt x="25771" y="6524"/>
                  </a:moveTo>
                  <a:cubicBezTo>
                    <a:pt x="31479" y="6524"/>
                    <a:pt x="36111" y="9166"/>
                    <a:pt x="36111" y="12428"/>
                  </a:cubicBezTo>
                  <a:cubicBezTo>
                    <a:pt x="36111" y="16278"/>
                    <a:pt x="31283" y="22997"/>
                    <a:pt x="24401" y="26488"/>
                  </a:cubicBezTo>
                  <a:lnTo>
                    <a:pt x="18235" y="29587"/>
                  </a:lnTo>
                  <a:cubicBezTo>
                    <a:pt x="16768" y="30337"/>
                    <a:pt x="15332" y="30728"/>
                    <a:pt x="13995" y="30728"/>
                  </a:cubicBezTo>
                  <a:cubicBezTo>
                    <a:pt x="10505" y="30728"/>
                    <a:pt x="8156" y="28216"/>
                    <a:pt x="7634" y="24009"/>
                  </a:cubicBezTo>
                  <a:lnTo>
                    <a:pt x="7079" y="19344"/>
                  </a:lnTo>
                  <a:cubicBezTo>
                    <a:pt x="6721" y="16278"/>
                    <a:pt x="7569" y="13342"/>
                    <a:pt x="9493" y="11026"/>
                  </a:cubicBezTo>
                  <a:cubicBezTo>
                    <a:pt x="11418" y="8645"/>
                    <a:pt x="14256" y="7242"/>
                    <a:pt x="17387" y="7046"/>
                  </a:cubicBezTo>
                  <a:lnTo>
                    <a:pt x="24466" y="6557"/>
                  </a:lnTo>
                  <a:cubicBezTo>
                    <a:pt x="24890" y="6524"/>
                    <a:pt x="25347" y="6524"/>
                    <a:pt x="25771" y="6524"/>
                  </a:cubicBezTo>
                  <a:close/>
                  <a:moveTo>
                    <a:pt x="25771" y="0"/>
                  </a:moveTo>
                  <a:cubicBezTo>
                    <a:pt x="25183" y="0"/>
                    <a:pt x="24596" y="0"/>
                    <a:pt x="24042" y="33"/>
                  </a:cubicBezTo>
                  <a:lnTo>
                    <a:pt x="16931" y="522"/>
                  </a:lnTo>
                  <a:cubicBezTo>
                    <a:pt x="12005" y="848"/>
                    <a:pt x="7569" y="3099"/>
                    <a:pt x="4470" y="6850"/>
                  </a:cubicBezTo>
                  <a:cubicBezTo>
                    <a:pt x="1371" y="10569"/>
                    <a:pt x="1" y="15266"/>
                    <a:pt x="588" y="20127"/>
                  </a:cubicBezTo>
                  <a:lnTo>
                    <a:pt x="1175" y="24759"/>
                  </a:lnTo>
                  <a:cubicBezTo>
                    <a:pt x="2056" y="32229"/>
                    <a:pt x="7210" y="37252"/>
                    <a:pt x="13995" y="37252"/>
                  </a:cubicBezTo>
                  <a:cubicBezTo>
                    <a:pt x="16376" y="37252"/>
                    <a:pt x="18790" y="36632"/>
                    <a:pt x="21204" y="35425"/>
                  </a:cubicBezTo>
                  <a:lnTo>
                    <a:pt x="27336" y="32327"/>
                  </a:lnTo>
                  <a:cubicBezTo>
                    <a:pt x="35915" y="27988"/>
                    <a:pt x="42635" y="19246"/>
                    <a:pt x="42635" y="12428"/>
                  </a:cubicBezTo>
                  <a:cubicBezTo>
                    <a:pt x="42635" y="5350"/>
                    <a:pt x="35394" y="0"/>
                    <a:pt x="25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4050550" y="2311925"/>
              <a:ext cx="1065900" cy="931325"/>
            </a:xfrm>
            <a:custGeom>
              <a:avLst/>
              <a:gdLst/>
              <a:ahLst/>
              <a:cxnLst/>
              <a:rect l="l" t="t" r="r" b="b"/>
              <a:pathLst>
                <a:path w="42636" h="37253" extrusionOk="0">
                  <a:moveTo>
                    <a:pt x="16898" y="6524"/>
                  </a:moveTo>
                  <a:cubicBezTo>
                    <a:pt x="17322" y="6524"/>
                    <a:pt x="17746" y="6524"/>
                    <a:pt x="18170" y="6557"/>
                  </a:cubicBezTo>
                  <a:lnTo>
                    <a:pt x="25249" y="7046"/>
                  </a:lnTo>
                  <a:cubicBezTo>
                    <a:pt x="28413" y="7242"/>
                    <a:pt x="31218" y="8645"/>
                    <a:pt x="33175" y="11026"/>
                  </a:cubicBezTo>
                  <a:cubicBezTo>
                    <a:pt x="35067" y="13342"/>
                    <a:pt x="35948" y="16278"/>
                    <a:pt x="35557" y="19344"/>
                  </a:cubicBezTo>
                  <a:lnTo>
                    <a:pt x="35002" y="24009"/>
                  </a:lnTo>
                  <a:cubicBezTo>
                    <a:pt x="34513" y="28216"/>
                    <a:pt x="32131" y="30728"/>
                    <a:pt x="28674" y="30728"/>
                  </a:cubicBezTo>
                  <a:cubicBezTo>
                    <a:pt x="27304" y="30728"/>
                    <a:pt x="25868" y="30337"/>
                    <a:pt x="24401" y="29587"/>
                  </a:cubicBezTo>
                  <a:lnTo>
                    <a:pt x="18268" y="26488"/>
                  </a:lnTo>
                  <a:cubicBezTo>
                    <a:pt x="11353" y="22997"/>
                    <a:pt x="6525" y="16278"/>
                    <a:pt x="6525" y="12428"/>
                  </a:cubicBezTo>
                  <a:cubicBezTo>
                    <a:pt x="6525" y="9166"/>
                    <a:pt x="11189" y="6524"/>
                    <a:pt x="16898" y="6524"/>
                  </a:cubicBezTo>
                  <a:close/>
                  <a:moveTo>
                    <a:pt x="16898" y="0"/>
                  </a:moveTo>
                  <a:cubicBezTo>
                    <a:pt x="7275" y="0"/>
                    <a:pt x="1" y="5350"/>
                    <a:pt x="1" y="12428"/>
                  </a:cubicBezTo>
                  <a:cubicBezTo>
                    <a:pt x="1" y="19246"/>
                    <a:pt x="6721" y="27988"/>
                    <a:pt x="15332" y="32327"/>
                  </a:cubicBezTo>
                  <a:lnTo>
                    <a:pt x="21465" y="35425"/>
                  </a:lnTo>
                  <a:cubicBezTo>
                    <a:pt x="23846" y="36632"/>
                    <a:pt x="26292" y="37252"/>
                    <a:pt x="28674" y="37252"/>
                  </a:cubicBezTo>
                  <a:cubicBezTo>
                    <a:pt x="35426" y="37252"/>
                    <a:pt x="40580" y="32229"/>
                    <a:pt x="41493" y="24759"/>
                  </a:cubicBezTo>
                  <a:lnTo>
                    <a:pt x="42048" y="20127"/>
                  </a:lnTo>
                  <a:cubicBezTo>
                    <a:pt x="42635" y="15266"/>
                    <a:pt x="41265" y="10569"/>
                    <a:pt x="38199" y="6850"/>
                  </a:cubicBezTo>
                  <a:cubicBezTo>
                    <a:pt x="35067" y="3099"/>
                    <a:pt x="30664" y="848"/>
                    <a:pt x="25705" y="522"/>
                  </a:cubicBezTo>
                  <a:lnTo>
                    <a:pt x="18627" y="33"/>
                  </a:lnTo>
                  <a:cubicBezTo>
                    <a:pt x="18040" y="0"/>
                    <a:pt x="17452" y="0"/>
                    <a:pt x="16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3473200" y="2970850"/>
              <a:ext cx="649975" cy="854650"/>
            </a:xfrm>
            <a:custGeom>
              <a:avLst/>
              <a:gdLst/>
              <a:ahLst/>
              <a:cxnLst/>
              <a:rect l="l" t="t" r="r" b="b"/>
              <a:pathLst>
                <a:path w="25999" h="34186" extrusionOk="0">
                  <a:moveTo>
                    <a:pt x="12983" y="6818"/>
                  </a:moveTo>
                  <a:cubicBezTo>
                    <a:pt x="13798" y="7764"/>
                    <a:pt x="15429" y="10536"/>
                    <a:pt x="17125" y="16897"/>
                  </a:cubicBezTo>
                  <a:cubicBezTo>
                    <a:pt x="18169" y="20779"/>
                    <a:pt x="18854" y="24726"/>
                    <a:pt x="19213" y="27662"/>
                  </a:cubicBezTo>
                  <a:lnTo>
                    <a:pt x="6785" y="27662"/>
                  </a:lnTo>
                  <a:cubicBezTo>
                    <a:pt x="7111" y="24726"/>
                    <a:pt x="7829" y="20779"/>
                    <a:pt x="8840" y="16897"/>
                  </a:cubicBezTo>
                  <a:cubicBezTo>
                    <a:pt x="10504" y="10569"/>
                    <a:pt x="12135" y="7764"/>
                    <a:pt x="12983" y="6818"/>
                  </a:cubicBezTo>
                  <a:close/>
                  <a:moveTo>
                    <a:pt x="12950" y="0"/>
                  </a:moveTo>
                  <a:cubicBezTo>
                    <a:pt x="8807" y="0"/>
                    <a:pt x="5611" y="4371"/>
                    <a:pt x="2936" y="13766"/>
                  </a:cubicBezTo>
                  <a:cubicBezTo>
                    <a:pt x="1272" y="19605"/>
                    <a:pt x="0" y="26977"/>
                    <a:pt x="0" y="30924"/>
                  </a:cubicBezTo>
                  <a:cubicBezTo>
                    <a:pt x="0" y="32718"/>
                    <a:pt x="1468" y="34186"/>
                    <a:pt x="3262" y="34186"/>
                  </a:cubicBezTo>
                  <a:lnTo>
                    <a:pt x="22736" y="34186"/>
                  </a:lnTo>
                  <a:cubicBezTo>
                    <a:pt x="24530" y="34186"/>
                    <a:pt x="25998" y="32718"/>
                    <a:pt x="25998" y="30924"/>
                  </a:cubicBezTo>
                  <a:cubicBezTo>
                    <a:pt x="25998" y="30826"/>
                    <a:pt x="25965" y="30761"/>
                    <a:pt x="25965" y="30663"/>
                  </a:cubicBezTo>
                  <a:cubicBezTo>
                    <a:pt x="25933" y="26683"/>
                    <a:pt x="24661" y="19507"/>
                    <a:pt x="23030" y="13766"/>
                  </a:cubicBezTo>
                  <a:cubicBezTo>
                    <a:pt x="20322" y="4371"/>
                    <a:pt x="17125" y="0"/>
                    <a:pt x="129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2520700" y="3626125"/>
              <a:ext cx="2556600" cy="851775"/>
            </a:xfrm>
            <a:custGeom>
              <a:avLst/>
              <a:gdLst/>
              <a:ahLst/>
              <a:cxnLst/>
              <a:rect l="l" t="t" r="r" b="b"/>
              <a:pathLst>
                <a:path w="102264" h="34071" extrusionOk="0">
                  <a:moveTo>
                    <a:pt x="3644" y="1"/>
                  </a:moveTo>
                  <a:cubicBezTo>
                    <a:pt x="2291" y="1"/>
                    <a:pt x="1021" y="860"/>
                    <a:pt x="555" y="2234"/>
                  </a:cubicBezTo>
                  <a:cubicBezTo>
                    <a:pt x="0" y="3930"/>
                    <a:pt x="913" y="5789"/>
                    <a:pt x="2642" y="6344"/>
                  </a:cubicBezTo>
                  <a:lnTo>
                    <a:pt x="18561" y="11693"/>
                  </a:lnTo>
                  <a:lnTo>
                    <a:pt x="18561" y="20827"/>
                  </a:lnTo>
                  <a:cubicBezTo>
                    <a:pt x="18561" y="29537"/>
                    <a:pt x="27792" y="34071"/>
                    <a:pt x="36958" y="34071"/>
                  </a:cubicBezTo>
                  <a:lnTo>
                    <a:pt x="64685" y="34071"/>
                  </a:lnTo>
                  <a:cubicBezTo>
                    <a:pt x="68893" y="34071"/>
                    <a:pt x="73297" y="33059"/>
                    <a:pt x="76689" y="31265"/>
                  </a:cubicBezTo>
                  <a:cubicBezTo>
                    <a:pt x="81256" y="28851"/>
                    <a:pt x="83800" y="25231"/>
                    <a:pt x="83800" y="21023"/>
                  </a:cubicBezTo>
                  <a:cubicBezTo>
                    <a:pt x="83800" y="20957"/>
                    <a:pt x="83768" y="20860"/>
                    <a:pt x="83768" y="20794"/>
                  </a:cubicBezTo>
                  <a:lnTo>
                    <a:pt x="83768" y="11693"/>
                  </a:lnTo>
                  <a:lnTo>
                    <a:pt x="99621" y="6344"/>
                  </a:lnTo>
                  <a:cubicBezTo>
                    <a:pt x="101317" y="5789"/>
                    <a:pt x="102263" y="3930"/>
                    <a:pt x="101676" y="2234"/>
                  </a:cubicBezTo>
                  <a:cubicBezTo>
                    <a:pt x="101209" y="860"/>
                    <a:pt x="99960" y="1"/>
                    <a:pt x="98599" y="1"/>
                  </a:cubicBezTo>
                  <a:cubicBezTo>
                    <a:pt x="98247" y="1"/>
                    <a:pt x="97888" y="58"/>
                    <a:pt x="97533" y="179"/>
                  </a:cubicBezTo>
                  <a:lnTo>
                    <a:pt x="79462" y="6246"/>
                  </a:lnTo>
                  <a:cubicBezTo>
                    <a:pt x="78157" y="6703"/>
                    <a:pt x="77244" y="7942"/>
                    <a:pt x="77244" y="9345"/>
                  </a:cubicBezTo>
                  <a:lnTo>
                    <a:pt x="77244" y="21023"/>
                  </a:lnTo>
                  <a:cubicBezTo>
                    <a:pt x="77244" y="21088"/>
                    <a:pt x="77244" y="21153"/>
                    <a:pt x="77244" y="21186"/>
                  </a:cubicBezTo>
                  <a:cubicBezTo>
                    <a:pt x="77179" y="22817"/>
                    <a:pt x="75906" y="24252"/>
                    <a:pt x="73982" y="25329"/>
                  </a:cubicBezTo>
                  <a:lnTo>
                    <a:pt x="73982" y="24285"/>
                  </a:lnTo>
                  <a:cubicBezTo>
                    <a:pt x="73982" y="22491"/>
                    <a:pt x="72547" y="21023"/>
                    <a:pt x="70720" y="21023"/>
                  </a:cubicBezTo>
                  <a:cubicBezTo>
                    <a:pt x="68926" y="21023"/>
                    <a:pt x="67458" y="22491"/>
                    <a:pt x="67458" y="24285"/>
                  </a:cubicBezTo>
                  <a:lnTo>
                    <a:pt x="67458" y="27351"/>
                  </a:lnTo>
                  <a:cubicBezTo>
                    <a:pt x="66545" y="27481"/>
                    <a:pt x="65599" y="27547"/>
                    <a:pt x="64685" y="27547"/>
                  </a:cubicBezTo>
                  <a:lnTo>
                    <a:pt x="60934" y="27547"/>
                  </a:lnTo>
                  <a:lnTo>
                    <a:pt x="60934" y="24285"/>
                  </a:lnTo>
                  <a:cubicBezTo>
                    <a:pt x="60934" y="22491"/>
                    <a:pt x="59499" y="21023"/>
                    <a:pt x="57672" y="21023"/>
                  </a:cubicBezTo>
                  <a:cubicBezTo>
                    <a:pt x="55878" y="21023"/>
                    <a:pt x="54410" y="22491"/>
                    <a:pt x="54410" y="24285"/>
                  </a:cubicBezTo>
                  <a:lnTo>
                    <a:pt x="54410" y="27547"/>
                  </a:lnTo>
                  <a:lnTo>
                    <a:pt x="47919" y="27547"/>
                  </a:lnTo>
                  <a:lnTo>
                    <a:pt x="47919" y="24285"/>
                  </a:lnTo>
                  <a:cubicBezTo>
                    <a:pt x="47919" y="22491"/>
                    <a:pt x="46451" y="21023"/>
                    <a:pt x="44657" y="21023"/>
                  </a:cubicBezTo>
                  <a:cubicBezTo>
                    <a:pt x="42830" y="21023"/>
                    <a:pt x="41395" y="22491"/>
                    <a:pt x="41395" y="24285"/>
                  </a:cubicBezTo>
                  <a:lnTo>
                    <a:pt x="41395" y="27547"/>
                  </a:lnTo>
                  <a:lnTo>
                    <a:pt x="36958" y="27547"/>
                  </a:lnTo>
                  <a:cubicBezTo>
                    <a:pt x="36208" y="27547"/>
                    <a:pt x="35523" y="27514"/>
                    <a:pt x="34871" y="27449"/>
                  </a:cubicBezTo>
                  <a:lnTo>
                    <a:pt x="34871" y="24285"/>
                  </a:lnTo>
                  <a:cubicBezTo>
                    <a:pt x="34871" y="22491"/>
                    <a:pt x="33403" y="21023"/>
                    <a:pt x="31609" y="21023"/>
                  </a:cubicBezTo>
                  <a:cubicBezTo>
                    <a:pt x="29782" y="21023"/>
                    <a:pt x="28347" y="22491"/>
                    <a:pt x="28347" y="24285"/>
                  </a:cubicBezTo>
                  <a:lnTo>
                    <a:pt x="28347" y="25492"/>
                  </a:lnTo>
                  <a:cubicBezTo>
                    <a:pt x="26129" y="24122"/>
                    <a:pt x="25085" y="22295"/>
                    <a:pt x="25085" y="20827"/>
                  </a:cubicBezTo>
                  <a:lnTo>
                    <a:pt x="25085" y="9345"/>
                  </a:lnTo>
                  <a:cubicBezTo>
                    <a:pt x="25085" y="7942"/>
                    <a:pt x="24171" y="6703"/>
                    <a:pt x="22834" y="6246"/>
                  </a:cubicBezTo>
                  <a:lnTo>
                    <a:pt x="4697" y="179"/>
                  </a:lnTo>
                  <a:cubicBezTo>
                    <a:pt x="4349" y="58"/>
                    <a:pt x="3994"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4129650" y="597175"/>
              <a:ext cx="454275" cy="241175"/>
            </a:xfrm>
            <a:custGeom>
              <a:avLst/>
              <a:gdLst/>
              <a:ahLst/>
              <a:cxnLst/>
              <a:rect l="l" t="t" r="r" b="b"/>
              <a:pathLst>
                <a:path w="18171" h="9647" extrusionOk="0">
                  <a:moveTo>
                    <a:pt x="3572" y="0"/>
                  </a:moveTo>
                  <a:cubicBezTo>
                    <a:pt x="2036" y="0"/>
                    <a:pt x="645" y="1074"/>
                    <a:pt x="327" y="2633"/>
                  </a:cubicBezTo>
                  <a:cubicBezTo>
                    <a:pt x="1" y="4394"/>
                    <a:pt x="1143" y="6123"/>
                    <a:pt x="2904" y="6482"/>
                  </a:cubicBezTo>
                  <a:cubicBezTo>
                    <a:pt x="6460" y="7167"/>
                    <a:pt x="9983" y="8178"/>
                    <a:pt x="13343" y="9451"/>
                  </a:cubicBezTo>
                  <a:cubicBezTo>
                    <a:pt x="13734" y="9581"/>
                    <a:pt x="14125" y="9646"/>
                    <a:pt x="14484" y="9646"/>
                  </a:cubicBezTo>
                  <a:cubicBezTo>
                    <a:pt x="15822" y="9646"/>
                    <a:pt x="17061" y="8863"/>
                    <a:pt x="17550" y="7559"/>
                  </a:cubicBezTo>
                  <a:cubicBezTo>
                    <a:pt x="18170" y="5862"/>
                    <a:pt x="17322" y="3970"/>
                    <a:pt x="15659" y="3351"/>
                  </a:cubicBezTo>
                  <a:cubicBezTo>
                    <a:pt x="11940" y="1948"/>
                    <a:pt x="8091" y="839"/>
                    <a:pt x="4176" y="56"/>
                  </a:cubicBezTo>
                  <a:cubicBezTo>
                    <a:pt x="3974" y="18"/>
                    <a:pt x="3772" y="0"/>
                    <a:pt x="3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4655650" y="798325"/>
              <a:ext cx="647525" cy="588025"/>
            </a:xfrm>
            <a:custGeom>
              <a:avLst/>
              <a:gdLst/>
              <a:ahLst/>
              <a:cxnLst/>
              <a:rect l="l" t="t" r="r" b="b"/>
              <a:pathLst>
                <a:path w="25901" h="23521" extrusionOk="0">
                  <a:moveTo>
                    <a:pt x="3703" y="1"/>
                  </a:moveTo>
                  <a:cubicBezTo>
                    <a:pt x="2592" y="1"/>
                    <a:pt x="1518" y="565"/>
                    <a:pt x="914" y="1600"/>
                  </a:cubicBezTo>
                  <a:cubicBezTo>
                    <a:pt x="1" y="3133"/>
                    <a:pt x="490" y="5156"/>
                    <a:pt x="2056" y="6069"/>
                  </a:cubicBezTo>
                  <a:cubicBezTo>
                    <a:pt x="5285" y="7994"/>
                    <a:pt x="8351" y="10212"/>
                    <a:pt x="11124" y="12691"/>
                  </a:cubicBezTo>
                  <a:cubicBezTo>
                    <a:pt x="14354" y="15562"/>
                    <a:pt x="17191" y="18726"/>
                    <a:pt x="19507" y="22118"/>
                  </a:cubicBezTo>
                  <a:cubicBezTo>
                    <a:pt x="20160" y="23031"/>
                    <a:pt x="21171" y="23521"/>
                    <a:pt x="22215" y="23521"/>
                  </a:cubicBezTo>
                  <a:cubicBezTo>
                    <a:pt x="22835" y="23521"/>
                    <a:pt x="23487" y="23325"/>
                    <a:pt x="24042" y="22934"/>
                  </a:cubicBezTo>
                  <a:cubicBezTo>
                    <a:pt x="25542" y="21922"/>
                    <a:pt x="25901" y="19867"/>
                    <a:pt x="24890" y="18399"/>
                  </a:cubicBezTo>
                  <a:cubicBezTo>
                    <a:pt x="22248" y="14583"/>
                    <a:pt x="19083" y="11027"/>
                    <a:pt x="15463" y="7831"/>
                  </a:cubicBezTo>
                  <a:cubicBezTo>
                    <a:pt x="12396" y="5058"/>
                    <a:pt x="8971" y="2579"/>
                    <a:pt x="5383" y="459"/>
                  </a:cubicBezTo>
                  <a:cubicBezTo>
                    <a:pt x="4852" y="149"/>
                    <a:pt x="4273" y="1"/>
                    <a:pt x="3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41"/>
          <p:cNvGrpSpPr/>
          <p:nvPr/>
        </p:nvGrpSpPr>
        <p:grpSpPr>
          <a:xfrm>
            <a:off x="3026400" y="1893998"/>
            <a:ext cx="290709" cy="290709"/>
            <a:chOff x="1190625" y="238125"/>
            <a:chExt cx="5219200" cy="5219200"/>
          </a:xfrm>
        </p:grpSpPr>
        <p:sp>
          <p:nvSpPr>
            <p:cNvPr id="1685" name="Google Shape;1685;p41"/>
            <p:cNvSpPr/>
            <p:nvPr/>
          </p:nvSpPr>
          <p:spPr>
            <a:xfrm>
              <a:off x="3066250" y="2113750"/>
              <a:ext cx="1467925" cy="1467925"/>
            </a:xfrm>
            <a:custGeom>
              <a:avLst/>
              <a:gdLst/>
              <a:ahLst/>
              <a:cxnLst/>
              <a:rect l="l" t="t" r="r" b="b"/>
              <a:pathLst>
                <a:path w="58717" h="58717" extrusionOk="0">
                  <a:moveTo>
                    <a:pt x="29359" y="6525"/>
                  </a:moveTo>
                  <a:cubicBezTo>
                    <a:pt x="41950" y="6525"/>
                    <a:pt x="52192" y="16767"/>
                    <a:pt x="52192" y="29359"/>
                  </a:cubicBezTo>
                  <a:cubicBezTo>
                    <a:pt x="52192" y="41950"/>
                    <a:pt x="41950" y="52192"/>
                    <a:pt x="29359" y="52192"/>
                  </a:cubicBezTo>
                  <a:cubicBezTo>
                    <a:pt x="16767" y="52192"/>
                    <a:pt x="6525" y="41950"/>
                    <a:pt x="6525" y="29359"/>
                  </a:cubicBezTo>
                  <a:cubicBezTo>
                    <a:pt x="6525" y="16767"/>
                    <a:pt x="16767" y="6525"/>
                    <a:pt x="29359" y="6525"/>
                  </a:cubicBezTo>
                  <a:close/>
                  <a:moveTo>
                    <a:pt x="29359" y="1"/>
                  </a:moveTo>
                  <a:cubicBezTo>
                    <a:pt x="13179" y="1"/>
                    <a:pt x="1" y="13179"/>
                    <a:pt x="1" y="29359"/>
                  </a:cubicBezTo>
                  <a:cubicBezTo>
                    <a:pt x="1" y="45538"/>
                    <a:pt x="13179" y="58716"/>
                    <a:pt x="29359" y="58716"/>
                  </a:cubicBezTo>
                  <a:cubicBezTo>
                    <a:pt x="45538" y="58716"/>
                    <a:pt x="58716" y="45538"/>
                    <a:pt x="58716" y="29359"/>
                  </a:cubicBezTo>
                  <a:cubicBezTo>
                    <a:pt x="58716" y="13179"/>
                    <a:pt x="45538" y="1"/>
                    <a:pt x="29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1190625" y="238125"/>
              <a:ext cx="5219200" cy="5219200"/>
            </a:xfrm>
            <a:custGeom>
              <a:avLst/>
              <a:gdLst/>
              <a:ahLst/>
              <a:cxnLst/>
              <a:rect l="l" t="t" r="r" b="b"/>
              <a:pathLst>
                <a:path w="208768" h="208768" extrusionOk="0">
                  <a:moveTo>
                    <a:pt x="104384" y="6524"/>
                  </a:moveTo>
                  <a:cubicBezTo>
                    <a:pt x="130512" y="6524"/>
                    <a:pt x="155107" y="16701"/>
                    <a:pt x="173570" y="35197"/>
                  </a:cubicBezTo>
                  <a:cubicBezTo>
                    <a:pt x="192066" y="53660"/>
                    <a:pt x="202243" y="78255"/>
                    <a:pt x="202243" y="104384"/>
                  </a:cubicBezTo>
                  <a:cubicBezTo>
                    <a:pt x="202243" y="130512"/>
                    <a:pt x="192066" y="155107"/>
                    <a:pt x="173570" y="173570"/>
                  </a:cubicBezTo>
                  <a:cubicBezTo>
                    <a:pt x="155107" y="192066"/>
                    <a:pt x="130512" y="202243"/>
                    <a:pt x="104384" y="202243"/>
                  </a:cubicBezTo>
                  <a:cubicBezTo>
                    <a:pt x="78255" y="202243"/>
                    <a:pt x="53660" y="192066"/>
                    <a:pt x="35197" y="173570"/>
                  </a:cubicBezTo>
                  <a:cubicBezTo>
                    <a:pt x="16701" y="155107"/>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1697025" y="645850"/>
              <a:ext cx="4206375" cy="4301250"/>
            </a:xfrm>
            <a:custGeom>
              <a:avLst/>
              <a:gdLst/>
              <a:ahLst/>
              <a:cxnLst/>
              <a:rect l="l" t="t" r="r" b="b"/>
              <a:pathLst>
                <a:path w="168255" h="172050" extrusionOk="0">
                  <a:moveTo>
                    <a:pt x="84128" y="6525"/>
                  </a:moveTo>
                  <a:cubicBezTo>
                    <a:pt x="101710" y="6525"/>
                    <a:pt x="118476" y="12038"/>
                    <a:pt x="132568" y="22476"/>
                  </a:cubicBezTo>
                  <a:cubicBezTo>
                    <a:pt x="145225" y="31838"/>
                    <a:pt x="154750" y="44397"/>
                    <a:pt x="160328" y="58945"/>
                  </a:cubicBezTo>
                  <a:cubicBezTo>
                    <a:pt x="158273" y="59402"/>
                    <a:pt x="156478" y="60478"/>
                    <a:pt x="155141" y="61979"/>
                  </a:cubicBezTo>
                  <a:lnTo>
                    <a:pt x="117563" y="61979"/>
                  </a:lnTo>
                  <a:cubicBezTo>
                    <a:pt x="109538" y="51736"/>
                    <a:pt x="97176" y="45669"/>
                    <a:pt x="84128" y="45669"/>
                  </a:cubicBezTo>
                  <a:cubicBezTo>
                    <a:pt x="71080" y="45669"/>
                    <a:pt x="58717" y="51736"/>
                    <a:pt x="50692" y="61979"/>
                  </a:cubicBezTo>
                  <a:lnTo>
                    <a:pt x="13114" y="61979"/>
                  </a:lnTo>
                  <a:cubicBezTo>
                    <a:pt x="11777" y="60478"/>
                    <a:pt x="9983" y="59402"/>
                    <a:pt x="7928" y="58945"/>
                  </a:cubicBezTo>
                  <a:cubicBezTo>
                    <a:pt x="13506" y="44397"/>
                    <a:pt x="23031" y="31838"/>
                    <a:pt x="35687" y="22476"/>
                  </a:cubicBezTo>
                  <a:cubicBezTo>
                    <a:pt x="49779" y="12038"/>
                    <a:pt x="66545" y="6525"/>
                    <a:pt x="84128" y="6525"/>
                  </a:cubicBezTo>
                  <a:close/>
                  <a:moveTo>
                    <a:pt x="84128" y="52193"/>
                  </a:moveTo>
                  <a:cubicBezTo>
                    <a:pt x="95642" y="52193"/>
                    <a:pt x="106537" y="57771"/>
                    <a:pt x="113290" y="67133"/>
                  </a:cubicBezTo>
                  <a:cubicBezTo>
                    <a:pt x="113877" y="68013"/>
                    <a:pt x="114888" y="68503"/>
                    <a:pt x="115932" y="68503"/>
                  </a:cubicBezTo>
                  <a:lnTo>
                    <a:pt x="152629" y="68503"/>
                  </a:lnTo>
                  <a:lnTo>
                    <a:pt x="152629" y="107646"/>
                  </a:lnTo>
                  <a:lnTo>
                    <a:pt x="119977" y="107646"/>
                  </a:lnTo>
                  <a:cubicBezTo>
                    <a:pt x="111006" y="107646"/>
                    <a:pt x="103699" y="114953"/>
                    <a:pt x="103699" y="123924"/>
                  </a:cubicBezTo>
                  <a:lnTo>
                    <a:pt x="103699" y="156576"/>
                  </a:lnTo>
                  <a:lnTo>
                    <a:pt x="64556" y="156576"/>
                  </a:lnTo>
                  <a:lnTo>
                    <a:pt x="64556" y="123924"/>
                  </a:lnTo>
                  <a:cubicBezTo>
                    <a:pt x="64556" y="114953"/>
                    <a:pt x="57249" y="107646"/>
                    <a:pt x="48278" y="107646"/>
                  </a:cubicBezTo>
                  <a:lnTo>
                    <a:pt x="15626" y="107646"/>
                  </a:lnTo>
                  <a:lnTo>
                    <a:pt x="15626" y="68503"/>
                  </a:lnTo>
                  <a:lnTo>
                    <a:pt x="52323" y="68503"/>
                  </a:lnTo>
                  <a:cubicBezTo>
                    <a:pt x="53367" y="68503"/>
                    <a:pt x="54378" y="68013"/>
                    <a:pt x="54965" y="67133"/>
                  </a:cubicBezTo>
                  <a:cubicBezTo>
                    <a:pt x="61718" y="57771"/>
                    <a:pt x="72613" y="52193"/>
                    <a:pt x="84128" y="52193"/>
                  </a:cubicBezTo>
                  <a:close/>
                  <a:moveTo>
                    <a:pt x="48278" y="114170"/>
                  </a:moveTo>
                  <a:cubicBezTo>
                    <a:pt x="53661" y="114170"/>
                    <a:pt x="58032" y="118542"/>
                    <a:pt x="58032" y="123924"/>
                  </a:cubicBezTo>
                  <a:lnTo>
                    <a:pt x="58032" y="159088"/>
                  </a:lnTo>
                  <a:cubicBezTo>
                    <a:pt x="56531" y="160425"/>
                    <a:pt x="55455" y="162220"/>
                    <a:pt x="54998" y="164275"/>
                  </a:cubicBezTo>
                  <a:cubicBezTo>
                    <a:pt x="33404" y="155989"/>
                    <a:pt x="16213" y="138798"/>
                    <a:pt x="7928" y="117204"/>
                  </a:cubicBezTo>
                  <a:cubicBezTo>
                    <a:pt x="9983" y="116747"/>
                    <a:pt x="11777" y="115671"/>
                    <a:pt x="13114" y="114170"/>
                  </a:cubicBezTo>
                  <a:close/>
                  <a:moveTo>
                    <a:pt x="155141" y="114170"/>
                  </a:moveTo>
                  <a:cubicBezTo>
                    <a:pt x="156478" y="115671"/>
                    <a:pt x="158273" y="116747"/>
                    <a:pt x="160328" y="117204"/>
                  </a:cubicBezTo>
                  <a:cubicBezTo>
                    <a:pt x="152042" y="138798"/>
                    <a:pt x="134851" y="155989"/>
                    <a:pt x="113257" y="164275"/>
                  </a:cubicBezTo>
                  <a:cubicBezTo>
                    <a:pt x="112800" y="162220"/>
                    <a:pt x="111724" y="160425"/>
                    <a:pt x="110223" y="159088"/>
                  </a:cubicBezTo>
                  <a:lnTo>
                    <a:pt x="110223" y="123924"/>
                  </a:lnTo>
                  <a:cubicBezTo>
                    <a:pt x="110223" y="118542"/>
                    <a:pt x="114595" y="114170"/>
                    <a:pt x="119977" y="114170"/>
                  </a:cubicBezTo>
                  <a:close/>
                  <a:moveTo>
                    <a:pt x="84128" y="1"/>
                  </a:moveTo>
                  <a:cubicBezTo>
                    <a:pt x="65143" y="1"/>
                    <a:pt x="47039" y="5970"/>
                    <a:pt x="31805" y="17224"/>
                  </a:cubicBezTo>
                  <a:cubicBezTo>
                    <a:pt x="16898" y="28250"/>
                    <a:pt x="6003" y="43385"/>
                    <a:pt x="295" y="60967"/>
                  </a:cubicBezTo>
                  <a:cubicBezTo>
                    <a:pt x="1" y="61979"/>
                    <a:pt x="164" y="63055"/>
                    <a:pt x="784" y="63903"/>
                  </a:cubicBezTo>
                  <a:cubicBezTo>
                    <a:pt x="1404" y="64751"/>
                    <a:pt x="2382" y="65241"/>
                    <a:pt x="3426" y="65241"/>
                  </a:cubicBezTo>
                  <a:lnTo>
                    <a:pt x="5840" y="65241"/>
                  </a:lnTo>
                  <a:cubicBezTo>
                    <a:pt x="7634" y="65241"/>
                    <a:pt x="9102" y="66709"/>
                    <a:pt x="9102" y="68503"/>
                  </a:cubicBezTo>
                  <a:lnTo>
                    <a:pt x="9102" y="107646"/>
                  </a:lnTo>
                  <a:cubicBezTo>
                    <a:pt x="9102" y="109441"/>
                    <a:pt x="7634" y="110908"/>
                    <a:pt x="5840" y="110908"/>
                  </a:cubicBezTo>
                  <a:lnTo>
                    <a:pt x="3426" y="110908"/>
                  </a:lnTo>
                  <a:cubicBezTo>
                    <a:pt x="2382" y="110908"/>
                    <a:pt x="1404" y="111398"/>
                    <a:pt x="784" y="112246"/>
                  </a:cubicBezTo>
                  <a:cubicBezTo>
                    <a:pt x="164" y="113094"/>
                    <a:pt x="1" y="114170"/>
                    <a:pt x="295" y="115182"/>
                  </a:cubicBezTo>
                  <a:cubicBezTo>
                    <a:pt x="8971" y="142028"/>
                    <a:pt x="30174" y="163231"/>
                    <a:pt x="57020" y="171908"/>
                  </a:cubicBezTo>
                  <a:cubicBezTo>
                    <a:pt x="57345" y="172002"/>
                    <a:pt x="57677" y="172049"/>
                    <a:pt x="58006" y="172049"/>
                  </a:cubicBezTo>
                  <a:cubicBezTo>
                    <a:pt x="58700" y="172049"/>
                    <a:pt x="59381" y="171839"/>
                    <a:pt x="59956" y="171418"/>
                  </a:cubicBezTo>
                  <a:cubicBezTo>
                    <a:pt x="60804" y="170799"/>
                    <a:pt x="61294" y="169820"/>
                    <a:pt x="61294" y="168776"/>
                  </a:cubicBezTo>
                  <a:lnTo>
                    <a:pt x="61294" y="166362"/>
                  </a:lnTo>
                  <a:cubicBezTo>
                    <a:pt x="61294" y="164568"/>
                    <a:pt x="62762" y="163100"/>
                    <a:pt x="64556" y="163100"/>
                  </a:cubicBezTo>
                  <a:lnTo>
                    <a:pt x="103699" y="163100"/>
                  </a:lnTo>
                  <a:cubicBezTo>
                    <a:pt x="105494" y="163100"/>
                    <a:pt x="106961" y="164568"/>
                    <a:pt x="106961" y="166362"/>
                  </a:cubicBezTo>
                  <a:lnTo>
                    <a:pt x="106961" y="168776"/>
                  </a:lnTo>
                  <a:cubicBezTo>
                    <a:pt x="106961" y="169820"/>
                    <a:pt x="107451" y="170799"/>
                    <a:pt x="108299" y="171418"/>
                  </a:cubicBezTo>
                  <a:cubicBezTo>
                    <a:pt x="108853" y="171842"/>
                    <a:pt x="109538" y="172038"/>
                    <a:pt x="110223" y="172038"/>
                  </a:cubicBezTo>
                  <a:cubicBezTo>
                    <a:pt x="110550" y="172038"/>
                    <a:pt x="110908" y="172005"/>
                    <a:pt x="111235" y="171908"/>
                  </a:cubicBezTo>
                  <a:cubicBezTo>
                    <a:pt x="138081" y="163231"/>
                    <a:pt x="159284" y="142028"/>
                    <a:pt x="167961" y="115182"/>
                  </a:cubicBezTo>
                  <a:cubicBezTo>
                    <a:pt x="168254" y="114170"/>
                    <a:pt x="168091" y="113094"/>
                    <a:pt x="167471" y="112246"/>
                  </a:cubicBezTo>
                  <a:cubicBezTo>
                    <a:pt x="166852" y="111398"/>
                    <a:pt x="165873" y="110908"/>
                    <a:pt x="164829" y="110908"/>
                  </a:cubicBezTo>
                  <a:lnTo>
                    <a:pt x="162415" y="110908"/>
                  </a:lnTo>
                  <a:cubicBezTo>
                    <a:pt x="160621" y="110908"/>
                    <a:pt x="159153" y="109441"/>
                    <a:pt x="159153" y="107646"/>
                  </a:cubicBezTo>
                  <a:lnTo>
                    <a:pt x="159153" y="68503"/>
                  </a:lnTo>
                  <a:cubicBezTo>
                    <a:pt x="159153" y="66709"/>
                    <a:pt x="160621" y="65241"/>
                    <a:pt x="162415" y="65241"/>
                  </a:cubicBezTo>
                  <a:lnTo>
                    <a:pt x="164829" y="65241"/>
                  </a:lnTo>
                  <a:cubicBezTo>
                    <a:pt x="165873" y="65241"/>
                    <a:pt x="166852" y="64751"/>
                    <a:pt x="167471" y="63903"/>
                  </a:cubicBezTo>
                  <a:cubicBezTo>
                    <a:pt x="168091" y="63055"/>
                    <a:pt x="168254" y="61979"/>
                    <a:pt x="167961" y="60967"/>
                  </a:cubicBezTo>
                  <a:cubicBezTo>
                    <a:pt x="162252" y="43385"/>
                    <a:pt x="151390" y="28250"/>
                    <a:pt x="136450" y="17224"/>
                  </a:cubicBezTo>
                  <a:cubicBezTo>
                    <a:pt x="121216" y="5970"/>
                    <a:pt x="103112" y="1"/>
                    <a:pt x="84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2169200" y="2766150"/>
              <a:ext cx="326225" cy="163125"/>
            </a:xfrm>
            <a:custGeom>
              <a:avLst/>
              <a:gdLst/>
              <a:ahLst/>
              <a:cxnLst/>
              <a:rect l="l" t="t" r="r" b="b"/>
              <a:pathLst>
                <a:path w="13049" h="6525" extrusionOk="0">
                  <a:moveTo>
                    <a:pt x="3263" y="1"/>
                  </a:moveTo>
                  <a:cubicBezTo>
                    <a:pt x="1469" y="1"/>
                    <a:pt x="1" y="1468"/>
                    <a:pt x="1" y="3263"/>
                  </a:cubicBezTo>
                  <a:cubicBezTo>
                    <a:pt x="1" y="5057"/>
                    <a:pt x="1469" y="6525"/>
                    <a:pt x="3263" y="6525"/>
                  </a:cubicBezTo>
                  <a:lnTo>
                    <a:pt x="9787" y="6525"/>
                  </a:lnTo>
                  <a:cubicBezTo>
                    <a:pt x="11581" y="6525"/>
                    <a:pt x="13049" y="5057"/>
                    <a:pt x="13049" y="3263"/>
                  </a:cubicBezTo>
                  <a:cubicBezTo>
                    <a:pt x="13049" y="1468"/>
                    <a:pt x="11581" y="1"/>
                    <a:pt x="9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2658500" y="2766150"/>
              <a:ext cx="326225" cy="163125"/>
            </a:xfrm>
            <a:custGeom>
              <a:avLst/>
              <a:gdLst/>
              <a:ahLst/>
              <a:cxnLst/>
              <a:rect l="l" t="t" r="r" b="b"/>
              <a:pathLst>
                <a:path w="13049" h="6525" extrusionOk="0">
                  <a:moveTo>
                    <a:pt x="3263" y="1"/>
                  </a:moveTo>
                  <a:cubicBezTo>
                    <a:pt x="1469" y="1"/>
                    <a:pt x="1" y="1468"/>
                    <a:pt x="1" y="3263"/>
                  </a:cubicBezTo>
                  <a:cubicBezTo>
                    <a:pt x="1" y="5057"/>
                    <a:pt x="1469" y="6525"/>
                    <a:pt x="3263" y="6525"/>
                  </a:cubicBezTo>
                  <a:lnTo>
                    <a:pt x="9787" y="6525"/>
                  </a:lnTo>
                  <a:cubicBezTo>
                    <a:pt x="11581" y="6525"/>
                    <a:pt x="13049" y="5057"/>
                    <a:pt x="13049" y="3263"/>
                  </a:cubicBezTo>
                  <a:cubicBezTo>
                    <a:pt x="13049" y="1468"/>
                    <a:pt x="11581" y="1"/>
                    <a:pt x="9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2495400" y="2929250"/>
              <a:ext cx="163125" cy="326225"/>
            </a:xfrm>
            <a:custGeom>
              <a:avLst/>
              <a:gdLst/>
              <a:ahLst/>
              <a:cxnLst/>
              <a:rect l="l" t="t" r="r" b="b"/>
              <a:pathLst>
                <a:path w="6525" h="13049" extrusionOk="0">
                  <a:moveTo>
                    <a:pt x="3263" y="1"/>
                  </a:moveTo>
                  <a:cubicBezTo>
                    <a:pt x="1469" y="1"/>
                    <a:pt x="1" y="1468"/>
                    <a:pt x="1" y="3263"/>
                  </a:cubicBezTo>
                  <a:lnTo>
                    <a:pt x="1" y="9787"/>
                  </a:lnTo>
                  <a:cubicBezTo>
                    <a:pt x="1" y="11581"/>
                    <a:pt x="1469" y="13048"/>
                    <a:pt x="3263" y="13048"/>
                  </a:cubicBezTo>
                  <a:cubicBezTo>
                    <a:pt x="5057" y="13048"/>
                    <a:pt x="6525" y="11581"/>
                    <a:pt x="6525" y="9787"/>
                  </a:cubicBezTo>
                  <a:lnTo>
                    <a:pt x="6525" y="3263"/>
                  </a:lnTo>
                  <a:cubicBezTo>
                    <a:pt x="6525" y="1468"/>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2495400" y="2439950"/>
              <a:ext cx="163125" cy="326225"/>
            </a:xfrm>
            <a:custGeom>
              <a:avLst/>
              <a:gdLst/>
              <a:ahLst/>
              <a:cxnLst/>
              <a:rect l="l" t="t" r="r" b="b"/>
              <a:pathLst>
                <a:path w="6525" h="13049" extrusionOk="0">
                  <a:moveTo>
                    <a:pt x="3263" y="1"/>
                  </a:moveTo>
                  <a:cubicBezTo>
                    <a:pt x="1469" y="1"/>
                    <a:pt x="1" y="1469"/>
                    <a:pt x="1" y="3263"/>
                  </a:cubicBezTo>
                  <a:lnTo>
                    <a:pt x="1" y="9787"/>
                  </a:lnTo>
                  <a:cubicBezTo>
                    <a:pt x="1" y="11581"/>
                    <a:pt x="1469" y="13049"/>
                    <a:pt x="3263" y="13049"/>
                  </a:cubicBezTo>
                  <a:cubicBezTo>
                    <a:pt x="5057" y="13049"/>
                    <a:pt x="6525" y="11581"/>
                    <a:pt x="6525" y="9787"/>
                  </a:cubicBezTo>
                  <a:lnTo>
                    <a:pt x="6525" y="3263"/>
                  </a:lnTo>
                  <a:cubicBezTo>
                    <a:pt x="6525" y="1469"/>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4901125" y="3010800"/>
              <a:ext cx="244675" cy="244675"/>
            </a:xfrm>
            <a:custGeom>
              <a:avLst/>
              <a:gdLst/>
              <a:ahLst/>
              <a:cxnLst/>
              <a:rect l="l" t="t" r="r" b="b"/>
              <a:pathLst>
                <a:path w="9787" h="9787" extrusionOk="0">
                  <a:moveTo>
                    <a:pt x="4893" y="1"/>
                  </a:moveTo>
                  <a:cubicBezTo>
                    <a:pt x="2186" y="1"/>
                    <a:pt x="0" y="2186"/>
                    <a:pt x="0" y="4894"/>
                  </a:cubicBezTo>
                  <a:cubicBezTo>
                    <a:pt x="0" y="7601"/>
                    <a:pt x="2186" y="9786"/>
                    <a:pt x="4893" y="9786"/>
                  </a:cubicBezTo>
                  <a:cubicBezTo>
                    <a:pt x="7601" y="9786"/>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4901125" y="2439950"/>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5186550" y="2725375"/>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4615700" y="2725375"/>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3392450" y="3744750"/>
              <a:ext cx="326225" cy="163125"/>
            </a:xfrm>
            <a:custGeom>
              <a:avLst/>
              <a:gdLst/>
              <a:ahLst/>
              <a:cxnLst/>
              <a:rect l="l" t="t" r="r" b="b"/>
              <a:pathLst>
                <a:path w="13049" h="6525" extrusionOk="0">
                  <a:moveTo>
                    <a:pt x="3263" y="0"/>
                  </a:moveTo>
                  <a:cubicBezTo>
                    <a:pt x="1469" y="0"/>
                    <a:pt x="1" y="1468"/>
                    <a:pt x="1" y="3262"/>
                  </a:cubicBezTo>
                  <a:cubicBezTo>
                    <a:pt x="1" y="5056"/>
                    <a:pt x="1469" y="6524"/>
                    <a:pt x="3263" y="6524"/>
                  </a:cubicBezTo>
                  <a:lnTo>
                    <a:pt x="9787" y="6524"/>
                  </a:lnTo>
                  <a:cubicBezTo>
                    <a:pt x="11581" y="6524"/>
                    <a:pt x="13049" y="5056"/>
                    <a:pt x="13049" y="3262"/>
                  </a:cubicBezTo>
                  <a:cubicBezTo>
                    <a:pt x="13049" y="1468"/>
                    <a:pt x="11581" y="0"/>
                    <a:pt x="9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3881750" y="3744750"/>
              <a:ext cx="326225" cy="163125"/>
            </a:xfrm>
            <a:custGeom>
              <a:avLst/>
              <a:gdLst/>
              <a:ahLst/>
              <a:cxnLst/>
              <a:rect l="l" t="t" r="r" b="b"/>
              <a:pathLst>
                <a:path w="13049" h="6525" extrusionOk="0">
                  <a:moveTo>
                    <a:pt x="3263" y="0"/>
                  </a:moveTo>
                  <a:cubicBezTo>
                    <a:pt x="1468" y="0"/>
                    <a:pt x="1" y="1468"/>
                    <a:pt x="1" y="3262"/>
                  </a:cubicBezTo>
                  <a:cubicBezTo>
                    <a:pt x="1" y="5056"/>
                    <a:pt x="1468" y="6524"/>
                    <a:pt x="3263" y="6524"/>
                  </a:cubicBezTo>
                  <a:lnTo>
                    <a:pt x="9787" y="6524"/>
                  </a:lnTo>
                  <a:cubicBezTo>
                    <a:pt x="11581" y="6524"/>
                    <a:pt x="13049" y="5056"/>
                    <a:pt x="13049" y="3262"/>
                  </a:cubicBezTo>
                  <a:cubicBezTo>
                    <a:pt x="13049" y="1468"/>
                    <a:pt x="11581" y="0"/>
                    <a:pt x="9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3718650" y="2439950"/>
              <a:ext cx="489325" cy="489325"/>
            </a:xfrm>
            <a:custGeom>
              <a:avLst/>
              <a:gdLst/>
              <a:ahLst/>
              <a:cxnLst/>
              <a:rect l="l" t="t" r="r" b="b"/>
              <a:pathLst>
                <a:path w="19573" h="19573" extrusionOk="0">
                  <a:moveTo>
                    <a:pt x="3263" y="1"/>
                  </a:moveTo>
                  <a:cubicBezTo>
                    <a:pt x="1468" y="1"/>
                    <a:pt x="1" y="1469"/>
                    <a:pt x="1" y="3263"/>
                  </a:cubicBezTo>
                  <a:cubicBezTo>
                    <a:pt x="1" y="5057"/>
                    <a:pt x="1468" y="6525"/>
                    <a:pt x="3263" y="6525"/>
                  </a:cubicBezTo>
                  <a:cubicBezTo>
                    <a:pt x="8645" y="6525"/>
                    <a:pt x="13049" y="10928"/>
                    <a:pt x="13049" y="16311"/>
                  </a:cubicBezTo>
                  <a:cubicBezTo>
                    <a:pt x="13049" y="18105"/>
                    <a:pt x="14516" y="19573"/>
                    <a:pt x="16311" y="19573"/>
                  </a:cubicBezTo>
                  <a:cubicBezTo>
                    <a:pt x="18105" y="19573"/>
                    <a:pt x="19573" y="18105"/>
                    <a:pt x="19573" y="16311"/>
                  </a:cubicBezTo>
                  <a:cubicBezTo>
                    <a:pt x="19573" y="7307"/>
                    <a:pt x="12266"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9" name="Google Shape;1699;p41"/>
          <p:cNvSpPr/>
          <p:nvPr/>
        </p:nvSpPr>
        <p:spPr>
          <a:xfrm>
            <a:off x="5813812" y="1912168"/>
            <a:ext cx="272090" cy="271829"/>
          </a:xfrm>
          <a:custGeom>
            <a:avLst/>
            <a:gdLst/>
            <a:ahLst/>
            <a:cxnLst/>
            <a:rect l="l" t="t" r="r" b="b"/>
            <a:pathLst>
              <a:path w="208898" h="208698" extrusionOk="0">
                <a:moveTo>
                  <a:pt x="12591" y="7857"/>
                </a:moveTo>
                <a:lnTo>
                  <a:pt x="34088" y="10956"/>
                </a:lnTo>
                <a:lnTo>
                  <a:pt x="99817" y="76685"/>
                </a:lnTo>
                <a:lnTo>
                  <a:pt x="90618" y="85917"/>
                </a:lnTo>
                <a:cubicBezTo>
                  <a:pt x="90553" y="85851"/>
                  <a:pt x="90488" y="85786"/>
                  <a:pt x="90455" y="85721"/>
                </a:cubicBezTo>
                <a:lnTo>
                  <a:pt x="44852" y="40151"/>
                </a:lnTo>
                <a:cubicBezTo>
                  <a:pt x="44216" y="39515"/>
                  <a:pt x="43385" y="39197"/>
                  <a:pt x="42553" y="39197"/>
                </a:cubicBezTo>
                <a:cubicBezTo>
                  <a:pt x="41721" y="39197"/>
                  <a:pt x="40889" y="39515"/>
                  <a:pt x="40253" y="40151"/>
                </a:cubicBezTo>
                <a:cubicBezTo>
                  <a:pt x="38981" y="41423"/>
                  <a:pt x="38981" y="43478"/>
                  <a:pt x="40253" y="44750"/>
                </a:cubicBezTo>
                <a:lnTo>
                  <a:pt x="85823" y="90353"/>
                </a:lnTo>
                <a:cubicBezTo>
                  <a:pt x="85888" y="90386"/>
                  <a:pt x="85953" y="90451"/>
                  <a:pt x="86019" y="90484"/>
                </a:cubicBezTo>
                <a:lnTo>
                  <a:pt x="76755" y="99748"/>
                </a:lnTo>
                <a:cubicBezTo>
                  <a:pt x="76722" y="99682"/>
                  <a:pt x="76657" y="99617"/>
                  <a:pt x="76624" y="99552"/>
                </a:cubicBezTo>
                <a:lnTo>
                  <a:pt x="11058" y="33986"/>
                </a:lnTo>
                <a:lnTo>
                  <a:pt x="7959" y="12489"/>
                </a:lnTo>
                <a:lnTo>
                  <a:pt x="31022" y="35552"/>
                </a:lnTo>
                <a:cubicBezTo>
                  <a:pt x="31674" y="36171"/>
                  <a:pt x="32490" y="36498"/>
                  <a:pt x="33338" y="36498"/>
                </a:cubicBezTo>
                <a:cubicBezTo>
                  <a:pt x="34186" y="36498"/>
                  <a:pt x="35001" y="36171"/>
                  <a:pt x="35654" y="35552"/>
                </a:cubicBezTo>
                <a:cubicBezTo>
                  <a:pt x="36926" y="34279"/>
                  <a:pt x="36926" y="32192"/>
                  <a:pt x="35654" y="30920"/>
                </a:cubicBezTo>
                <a:lnTo>
                  <a:pt x="12591" y="7857"/>
                </a:lnTo>
                <a:close/>
                <a:moveTo>
                  <a:pt x="132111" y="108946"/>
                </a:moveTo>
                <a:cubicBezTo>
                  <a:pt x="132176" y="109012"/>
                  <a:pt x="132208" y="109077"/>
                  <a:pt x="132274" y="109109"/>
                </a:cubicBezTo>
                <a:lnTo>
                  <a:pt x="159316" y="136151"/>
                </a:lnTo>
                <a:lnTo>
                  <a:pt x="150084" y="145383"/>
                </a:lnTo>
                <a:lnTo>
                  <a:pt x="123042" y="118341"/>
                </a:lnTo>
                <a:cubicBezTo>
                  <a:pt x="123010" y="118276"/>
                  <a:pt x="122944" y="118243"/>
                  <a:pt x="122879" y="118178"/>
                </a:cubicBezTo>
                <a:lnTo>
                  <a:pt x="132111" y="108946"/>
                </a:lnTo>
                <a:close/>
                <a:moveTo>
                  <a:pt x="196306" y="7857"/>
                </a:moveTo>
                <a:lnTo>
                  <a:pt x="173244" y="30920"/>
                </a:lnTo>
                <a:cubicBezTo>
                  <a:pt x="171972" y="32192"/>
                  <a:pt x="171972" y="34279"/>
                  <a:pt x="173244" y="35552"/>
                </a:cubicBezTo>
                <a:cubicBezTo>
                  <a:pt x="173897" y="36171"/>
                  <a:pt x="174712" y="36498"/>
                  <a:pt x="175560" y="36498"/>
                </a:cubicBezTo>
                <a:cubicBezTo>
                  <a:pt x="176376" y="36498"/>
                  <a:pt x="177224" y="36171"/>
                  <a:pt x="177876" y="35552"/>
                </a:cubicBezTo>
                <a:lnTo>
                  <a:pt x="200906" y="12489"/>
                </a:lnTo>
                <a:lnTo>
                  <a:pt x="197840" y="33986"/>
                </a:lnTo>
                <a:lnTo>
                  <a:pt x="72645" y="159214"/>
                </a:lnTo>
                <a:lnTo>
                  <a:pt x="63413" y="149982"/>
                </a:lnTo>
                <a:lnTo>
                  <a:pt x="168645" y="44750"/>
                </a:lnTo>
                <a:cubicBezTo>
                  <a:pt x="169917" y="43478"/>
                  <a:pt x="169917" y="41423"/>
                  <a:pt x="168645" y="40151"/>
                </a:cubicBezTo>
                <a:cubicBezTo>
                  <a:pt x="168009" y="39515"/>
                  <a:pt x="167169" y="39197"/>
                  <a:pt x="166329" y="39197"/>
                </a:cubicBezTo>
                <a:cubicBezTo>
                  <a:pt x="165489" y="39197"/>
                  <a:pt x="164649" y="39515"/>
                  <a:pt x="164013" y="40151"/>
                </a:cubicBezTo>
                <a:lnTo>
                  <a:pt x="58814" y="145383"/>
                </a:lnTo>
                <a:lnTo>
                  <a:pt x="49582" y="136151"/>
                </a:lnTo>
                <a:lnTo>
                  <a:pt x="174777" y="10956"/>
                </a:lnTo>
                <a:lnTo>
                  <a:pt x="196306" y="7857"/>
                </a:lnTo>
                <a:close/>
                <a:moveTo>
                  <a:pt x="118280" y="122777"/>
                </a:moveTo>
                <a:cubicBezTo>
                  <a:pt x="118345" y="122842"/>
                  <a:pt x="118378" y="122908"/>
                  <a:pt x="118443" y="122940"/>
                </a:cubicBezTo>
                <a:lnTo>
                  <a:pt x="145485" y="149982"/>
                </a:lnTo>
                <a:lnTo>
                  <a:pt x="136253" y="159214"/>
                </a:lnTo>
                <a:lnTo>
                  <a:pt x="109211" y="132172"/>
                </a:lnTo>
                <a:cubicBezTo>
                  <a:pt x="109179" y="132106"/>
                  <a:pt x="109114" y="132074"/>
                  <a:pt x="109048" y="132009"/>
                </a:cubicBezTo>
                <a:lnTo>
                  <a:pt x="118280" y="122777"/>
                </a:lnTo>
                <a:close/>
                <a:moveTo>
                  <a:pt x="33436" y="130573"/>
                </a:moveTo>
                <a:cubicBezTo>
                  <a:pt x="34316" y="130573"/>
                  <a:pt x="35132" y="130932"/>
                  <a:pt x="35752" y="131552"/>
                </a:cubicBezTo>
                <a:lnTo>
                  <a:pt x="42667" y="138467"/>
                </a:lnTo>
                <a:lnTo>
                  <a:pt x="56498" y="152298"/>
                </a:lnTo>
                <a:lnTo>
                  <a:pt x="70329" y="166129"/>
                </a:lnTo>
                <a:lnTo>
                  <a:pt x="77244" y="173044"/>
                </a:lnTo>
                <a:cubicBezTo>
                  <a:pt x="78516" y="174317"/>
                  <a:pt x="78516" y="176372"/>
                  <a:pt x="77244" y="177644"/>
                </a:cubicBezTo>
                <a:cubicBezTo>
                  <a:pt x="76624" y="178264"/>
                  <a:pt x="75809" y="178622"/>
                  <a:pt x="74928" y="178622"/>
                </a:cubicBezTo>
                <a:cubicBezTo>
                  <a:pt x="74080" y="178622"/>
                  <a:pt x="73264" y="178264"/>
                  <a:pt x="72645" y="177644"/>
                </a:cubicBezTo>
                <a:lnTo>
                  <a:pt x="31119" y="136151"/>
                </a:lnTo>
                <a:cubicBezTo>
                  <a:pt x="30532" y="135532"/>
                  <a:pt x="30174" y="134716"/>
                  <a:pt x="30174" y="133835"/>
                </a:cubicBezTo>
                <a:cubicBezTo>
                  <a:pt x="30174" y="132987"/>
                  <a:pt x="30532" y="132172"/>
                  <a:pt x="31119" y="131552"/>
                </a:cubicBezTo>
                <a:cubicBezTo>
                  <a:pt x="31739" y="130932"/>
                  <a:pt x="32555" y="130573"/>
                  <a:pt x="33436" y="130573"/>
                </a:cubicBezTo>
                <a:close/>
                <a:moveTo>
                  <a:pt x="175462" y="130573"/>
                </a:moveTo>
                <a:cubicBezTo>
                  <a:pt x="176311" y="130573"/>
                  <a:pt x="177126" y="130932"/>
                  <a:pt x="177746" y="131552"/>
                </a:cubicBezTo>
                <a:cubicBezTo>
                  <a:pt x="178366" y="132172"/>
                  <a:pt x="178724" y="132987"/>
                  <a:pt x="178724" y="133835"/>
                </a:cubicBezTo>
                <a:cubicBezTo>
                  <a:pt x="178724" y="134716"/>
                  <a:pt x="178366" y="135532"/>
                  <a:pt x="177746" y="136151"/>
                </a:cubicBezTo>
                <a:lnTo>
                  <a:pt x="136253" y="177644"/>
                </a:lnTo>
                <a:cubicBezTo>
                  <a:pt x="135634" y="178264"/>
                  <a:pt x="134818" y="178622"/>
                  <a:pt x="133937" y="178622"/>
                </a:cubicBezTo>
                <a:cubicBezTo>
                  <a:pt x="133089" y="178622"/>
                  <a:pt x="132274" y="178264"/>
                  <a:pt x="131654" y="177644"/>
                </a:cubicBezTo>
                <a:cubicBezTo>
                  <a:pt x="130382" y="176372"/>
                  <a:pt x="130382" y="174317"/>
                  <a:pt x="131654" y="173044"/>
                </a:cubicBezTo>
                <a:lnTo>
                  <a:pt x="138569" y="166129"/>
                </a:lnTo>
                <a:lnTo>
                  <a:pt x="152400" y="152298"/>
                </a:lnTo>
                <a:lnTo>
                  <a:pt x="166231" y="138467"/>
                </a:lnTo>
                <a:lnTo>
                  <a:pt x="173146" y="131552"/>
                </a:lnTo>
                <a:cubicBezTo>
                  <a:pt x="173766" y="130932"/>
                  <a:pt x="174582" y="130573"/>
                  <a:pt x="175462" y="130573"/>
                </a:cubicBezTo>
                <a:close/>
                <a:moveTo>
                  <a:pt x="42667" y="156898"/>
                </a:moveTo>
                <a:lnTo>
                  <a:pt x="51898" y="166129"/>
                </a:lnTo>
                <a:lnTo>
                  <a:pt x="28314" y="189681"/>
                </a:lnTo>
                <a:lnTo>
                  <a:pt x="19115" y="180449"/>
                </a:lnTo>
                <a:lnTo>
                  <a:pt x="42667" y="156898"/>
                </a:lnTo>
                <a:close/>
                <a:moveTo>
                  <a:pt x="166231" y="156898"/>
                </a:moveTo>
                <a:lnTo>
                  <a:pt x="189783" y="180449"/>
                </a:lnTo>
                <a:lnTo>
                  <a:pt x="180551" y="189681"/>
                </a:lnTo>
                <a:lnTo>
                  <a:pt x="157000" y="166129"/>
                </a:lnTo>
                <a:lnTo>
                  <a:pt x="166231" y="156898"/>
                </a:lnTo>
                <a:close/>
                <a:moveTo>
                  <a:pt x="9884" y="181819"/>
                </a:moveTo>
                <a:cubicBezTo>
                  <a:pt x="10765" y="181819"/>
                  <a:pt x="11580" y="182145"/>
                  <a:pt x="12200" y="182765"/>
                </a:cubicBezTo>
                <a:lnTo>
                  <a:pt x="26031" y="196596"/>
                </a:lnTo>
                <a:cubicBezTo>
                  <a:pt x="26651" y="197216"/>
                  <a:pt x="26977" y="198031"/>
                  <a:pt x="26977" y="198912"/>
                </a:cubicBezTo>
                <a:cubicBezTo>
                  <a:pt x="26977" y="199793"/>
                  <a:pt x="26651" y="200608"/>
                  <a:pt x="26031" y="201195"/>
                </a:cubicBezTo>
                <a:cubicBezTo>
                  <a:pt x="25411" y="201815"/>
                  <a:pt x="24596" y="202174"/>
                  <a:pt x="23715" y="202174"/>
                </a:cubicBezTo>
                <a:cubicBezTo>
                  <a:pt x="22834" y="202174"/>
                  <a:pt x="22019" y="201815"/>
                  <a:pt x="21399" y="201195"/>
                </a:cubicBezTo>
                <a:lnTo>
                  <a:pt x="7568" y="187365"/>
                </a:lnTo>
                <a:cubicBezTo>
                  <a:pt x="6948" y="186745"/>
                  <a:pt x="6622" y="185929"/>
                  <a:pt x="6622" y="185081"/>
                </a:cubicBezTo>
                <a:cubicBezTo>
                  <a:pt x="6622" y="184200"/>
                  <a:pt x="6948" y="183385"/>
                  <a:pt x="7568" y="182765"/>
                </a:cubicBezTo>
                <a:cubicBezTo>
                  <a:pt x="8188" y="182145"/>
                  <a:pt x="9003" y="181819"/>
                  <a:pt x="9884" y="181819"/>
                </a:cubicBezTo>
                <a:close/>
                <a:moveTo>
                  <a:pt x="199014" y="181819"/>
                </a:moveTo>
                <a:cubicBezTo>
                  <a:pt x="199862" y="181819"/>
                  <a:pt x="200710" y="182145"/>
                  <a:pt x="201297" y="182765"/>
                </a:cubicBezTo>
                <a:cubicBezTo>
                  <a:pt x="201917" y="183385"/>
                  <a:pt x="202276" y="184200"/>
                  <a:pt x="202276" y="185081"/>
                </a:cubicBezTo>
                <a:cubicBezTo>
                  <a:pt x="202276" y="185929"/>
                  <a:pt x="201917" y="186745"/>
                  <a:pt x="201297" y="187365"/>
                </a:cubicBezTo>
                <a:lnTo>
                  <a:pt x="187467" y="201195"/>
                </a:lnTo>
                <a:cubicBezTo>
                  <a:pt x="186847" y="201815"/>
                  <a:pt x="186031" y="202174"/>
                  <a:pt x="185183" y="202174"/>
                </a:cubicBezTo>
                <a:cubicBezTo>
                  <a:pt x="184302" y="202174"/>
                  <a:pt x="183487" y="201815"/>
                  <a:pt x="182867" y="201195"/>
                </a:cubicBezTo>
                <a:cubicBezTo>
                  <a:pt x="182247" y="200608"/>
                  <a:pt x="181921" y="199793"/>
                  <a:pt x="181921" y="198912"/>
                </a:cubicBezTo>
                <a:cubicBezTo>
                  <a:pt x="181921" y="198031"/>
                  <a:pt x="182247" y="197216"/>
                  <a:pt x="182867" y="196596"/>
                </a:cubicBezTo>
                <a:lnTo>
                  <a:pt x="196698" y="182765"/>
                </a:lnTo>
                <a:cubicBezTo>
                  <a:pt x="197318" y="182145"/>
                  <a:pt x="198133" y="181819"/>
                  <a:pt x="199014" y="181819"/>
                </a:cubicBezTo>
                <a:close/>
                <a:moveTo>
                  <a:pt x="3380" y="0"/>
                </a:moveTo>
                <a:cubicBezTo>
                  <a:pt x="2519" y="0"/>
                  <a:pt x="1686" y="328"/>
                  <a:pt x="1044" y="942"/>
                </a:cubicBezTo>
                <a:cubicBezTo>
                  <a:pt x="326" y="1692"/>
                  <a:pt x="0" y="2703"/>
                  <a:pt x="131" y="3715"/>
                </a:cubicBezTo>
                <a:lnTo>
                  <a:pt x="4730" y="36008"/>
                </a:lnTo>
                <a:cubicBezTo>
                  <a:pt x="4828" y="36693"/>
                  <a:pt x="5154" y="37346"/>
                  <a:pt x="5676" y="37835"/>
                </a:cubicBezTo>
                <a:lnTo>
                  <a:pt x="71992" y="104184"/>
                </a:lnTo>
                <a:cubicBezTo>
                  <a:pt x="72057" y="104249"/>
                  <a:pt x="72123" y="104282"/>
                  <a:pt x="72155" y="104347"/>
                </a:cubicBezTo>
                <a:lnTo>
                  <a:pt x="44983" y="131552"/>
                </a:lnTo>
                <a:lnTo>
                  <a:pt x="40351" y="126920"/>
                </a:lnTo>
                <a:cubicBezTo>
                  <a:pt x="38524" y="125093"/>
                  <a:pt x="36045" y="124049"/>
                  <a:pt x="33436" y="124049"/>
                </a:cubicBezTo>
                <a:cubicBezTo>
                  <a:pt x="30826" y="124049"/>
                  <a:pt x="28379" y="125093"/>
                  <a:pt x="26520" y="126920"/>
                </a:cubicBezTo>
                <a:cubicBezTo>
                  <a:pt x="24661" y="128779"/>
                  <a:pt x="23650" y="131226"/>
                  <a:pt x="23650" y="133835"/>
                </a:cubicBezTo>
                <a:cubicBezTo>
                  <a:pt x="23650" y="136445"/>
                  <a:pt x="24661" y="138924"/>
                  <a:pt x="26520" y="140751"/>
                </a:cubicBezTo>
                <a:lnTo>
                  <a:pt x="38035" y="152298"/>
                </a:lnTo>
                <a:lnTo>
                  <a:pt x="14092" y="176241"/>
                </a:lnTo>
                <a:cubicBezTo>
                  <a:pt x="12787" y="175621"/>
                  <a:pt x="11352" y="175295"/>
                  <a:pt x="9884" y="175295"/>
                </a:cubicBezTo>
                <a:cubicBezTo>
                  <a:pt x="7274" y="175295"/>
                  <a:pt x="4828" y="176306"/>
                  <a:pt x="2969" y="178166"/>
                </a:cubicBezTo>
                <a:cubicBezTo>
                  <a:pt x="1109" y="179992"/>
                  <a:pt x="98" y="182472"/>
                  <a:pt x="98" y="185081"/>
                </a:cubicBezTo>
                <a:cubicBezTo>
                  <a:pt x="98" y="187691"/>
                  <a:pt x="1109" y="190137"/>
                  <a:pt x="2969" y="191997"/>
                </a:cubicBezTo>
                <a:lnTo>
                  <a:pt x="16799" y="205827"/>
                </a:lnTo>
                <a:cubicBezTo>
                  <a:pt x="18659" y="207687"/>
                  <a:pt x="21105" y="208698"/>
                  <a:pt x="23715" y="208698"/>
                </a:cubicBezTo>
                <a:cubicBezTo>
                  <a:pt x="26324" y="208698"/>
                  <a:pt x="28771" y="207687"/>
                  <a:pt x="30630" y="205827"/>
                </a:cubicBezTo>
                <a:cubicBezTo>
                  <a:pt x="32490" y="203968"/>
                  <a:pt x="33501" y="201522"/>
                  <a:pt x="33501" y="198912"/>
                </a:cubicBezTo>
                <a:cubicBezTo>
                  <a:pt x="33501" y="197411"/>
                  <a:pt x="33175" y="195976"/>
                  <a:pt x="32555" y="194671"/>
                </a:cubicBezTo>
                <a:lnTo>
                  <a:pt x="56498" y="170728"/>
                </a:lnTo>
                <a:lnTo>
                  <a:pt x="68013" y="182276"/>
                </a:lnTo>
                <a:cubicBezTo>
                  <a:pt x="69872" y="184103"/>
                  <a:pt x="72318" y="185146"/>
                  <a:pt x="74928" y="185146"/>
                </a:cubicBezTo>
                <a:cubicBezTo>
                  <a:pt x="77570" y="185146"/>
                  <a:pt x="80017" y="184103"/>
                  <a:pt x="81876" y="182276"/>
                </a:cubicBezTo>
                <a:cubicBezTo>
                  <a:pt x="85660" y="178459"/>
                  <a:pt x="85660" y="172229"/>
                  <a:pt x="81876" y="168445"/>
                </a:cubicBezTo>
                <a:lnTo>
                  <a:pt x="77244" y="163813"/>
                </a:lnTo>
                <a:lnTo>
                  <a:pt x="104449" y="136608"/>
                </a:lnTo>
                <a:cubicBezTo>
                  <a:pt x="104514" y="136673"/>
                  <a:pt x="104547" y="136738"/>
                  <a:pt x="104612" y="136771"/>
                </a:cubicBezTo>
                <a:lnTo>
                  <a:pt x="131654" y="163813"/>
                </a:lnTo>
                <a:lnTo>
                  <a:pt x="127022" y="168445"/>
                </a:lnTo>
                <a:cubicBezTo>
                  <a:pt x="123205" y="172229"/>
                  <a:pt x="123205" y="178459"/>
                  <a:pt x="127022" y="182276"/>
                </a:cubicBezTo>
                <a:cubicBezTo>
                  <a:pt x="128881" y="184103"/>
                  <a:pt x="131328" y="185146"/>
                  <a:pt x="133937" y="185146"/>
                </a:cubicBezTo>
                <a:cubicBezTo>
                  <a:pt x="136547" y="185146"/>
                  <a:pt x="139026" y="184103"/>
                  <a:pt x="140853" y="182276"/>
                </a:cubicBezTo>
                <a:lnTo>
                  <a:pt x="152400" y="170728"/>
                </a:lnTo>
                <a:lnTo>
                  <a:pt x="176343" y="194671"/>
                </a:lnTo>
                <a:cubicBezTo>
                  <a:pt x="175723" y="195976"/>
                  <a:pt x="175397" y="197411"/>
                  <a:pt x="175397" y="198912"/>
                </a:cubicBezTo>
                <a:cubicBezTo>
                  <a:pt x="175397" y="201522"/>
                  <a:pt x="176408" y="203968"/>
                  <a:pt x="178268" y="205827"/>
                </a:cubicBezTo>
                <a:cubicBezTo>
                  <a:pt x="180094" y="207687"/>
                  <a:pt x="182574" y="208698"/>
                  <a:pt x="185183" y="208698"/>
                </a:cubicBezTo>
                <a:cubicBezTo>
                  <a:pt x="187793" y="208698"/>
                  <a:pt x="190239" y="207687"/>
                  <a:pt x="192099" y="205827"/>
                </a:cubicBezTo>
                <a:lnTo>
                  <a:pt x="205929" y="191997"/>
                </a:lnTo>
                <a:cubicBezTo>
                  <a:pt x="207789" y="190137"/>
                  <a:pt x="208800" y="187691"/>
                  <a:pt x="208800" y="185081"/>
                </a:cubicBezTo>
                <a:cubicBezTo>
                  <a:pt x="208800" y="182472"/>
                  <a:pt x="207789" y="179992"/>
                  <a:pt x="205929" y="178166"/>
                </a:cubicBezTo>
                <a:cubicBezTo>
                  <a:pt x="204070" y="176306"/>
                  <a:pt x="201624" y="175295"/>
                  <a:pt x="199014" y="175295"/>
                </a:cubicBezTo>
                <a:cubicBezTo>
                  <a:pt x="197513" y="175295"/>
                  <a:pt x="196078" y="175621"/>
                  <a:pt x="194773" y="176241"/>
                </a:cubicBezTo>
                <a:lnTo>
                  <a:pt x="170830" y="152298"/>
                </a:lnTo>
                <a:lnTo>
                  <a:pt x="182378" y="140751"/>
                </a:lnTo>
                <a:cubicBezTo>
                  <a:pt x="184205" y="138924"/>
                  <a:pt x="185248" y="136445"/>
                  <a:pt x="185248" y="133835"/>
                </a:cubicBezTo>
                <a:cubicBezTo>
                  <a:pt x="185248" y="131226"/>
                  <a:pt x="184205" y="128779"/>
                  <a:pt x="182378" y="126920"/>
                </a:cubicBezTo>
                <a:cubicBezTo>
                  <a:pt x="180518" y="125093"/>
                  <a:pt x="178072" y="124049"/>
                  <a:pt x="175462" y="124049"/>
                </a:cubicBezTo>
                <a:cubicBezTo>
                  <a:pt x="172853" y="124049"/>
                  <a:pt x="170374" y="125093"/>
                  <a:pt x="168547" y="126920"/>
                </a:cubicBezTo>
                <a:lnTo>
                  <a:pt x="163915" y="131552"/>
                </a:lnTo>
                <a:lnTo>
                  <a:pt x="136906" y="104510"/>
                </a:lnTo>
                <a:cubicBezTo>
                  <a:pt x="136840" y="104445"/>
                  <a:pt x="136775" y="104412"/>
                  <a:pt x="136710" y="104347"/>
                </a:cubicBezTo>
                <a:lnTo>
                  <a:pt x="203222" y="37835"/>
                </a:lnTo>
                <a:cubicBezTo>
                  <a:pt x="203711" y="37346"/>
                  <a:pt x="204037" y="36693"/>
                  <a:pt x="204135" y="36008"/>
                </a:cubicBezTo>
                <a:lnTo>
                  <a:pt x="208767" y="3715"/>
                </a:lnTo>
                <a:cubicBezTo>
                  <a:pt x="208898" y="2703"/>
                  <a:pt x="208572" y="1692"/>
                  <a:pt x="207821" y="942"/>
                </a:cubicBezTo>
                <a:cubicBezTo>
                  <a:pt x="207207" y="328"/>
                  <a:pt x="206378" y="0"/>
                  <a:pt x="205518" y="0"/>
                </a:cubicBezTo>
                <a:cubicBezTo>
                  <a:pt x="205373" y="0"/>
                  <a:pt x="205227" y="10"/>
                  <a:pt x="205081" y="29"/>
                </a:cubicBezTo>
                <a:lnTo>
                  <a:pt x="172788" y="4628"/>
                </a:lnTo>
                <a:cubicBezTo>
                  <a:pt x="172103" y="4726"/>
                  <a:pt x="171450" y="5052"/>
                  <a:pt x="170928" y="5574"/>
                </a:cubicBezTo>
                <a:lnTo>
                  <a:pt x="104449" y="72053"/>
                </a:lnTo>
                <a:lnTo>
                  <a:pt x="37937" y="5574"/>
                </a:lnTo>
                <a:cubicBezTo>
                  <a:pt x="37448" y="5052"/>
                  <a:pt x="36795" y="4726"/>
                  <a:pt x="36110" y="4628"/>
                </a:cubicBezTo>
                <a:lnTo>
                  <a:pt x="3817" y="29"/>
                </a:lnTo>
                <a:cubicBezTo>
                  <a:pt x="3671" y="10"/>
                  <a:pt x="3525" y="0"/>
                  <a:pt x="3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5813862" y="3330847"/>
            <a:ext cx="271991" cy="271991"/>
          </a:xfrm>
          <a:custGeom>
            <a:avLst/>
            <a:gdLst/>
            <a:ahLst/>
            <a:cxnLst/>
            <a:rect l="l" t="t" r="r" b="b"/>
            <a:pathLst>
              <a:path w="209224" h="209224" extrusionOk="0">
                <a:moveTo>
                  <a:pt x="9786" y="6524"/>
                </a:moveTo>
                <a:cubicBezTo>
                  <a:pt x="10667" y="6524"/>
                  <a:pt x="11482" y="6850"/>
                  <a:pt x="12102" y="7470"/>
                </a:cubicBezTo>
                <a:cubicBezTo>
                  <a:pt x="16016" y="11417"/>
                  <a:pt x="27107" y="12787"/>
                  <a:pt x="44885" y="14548"/>
                </a:cubicBezTo>
                <a:cubicBezTo>
                  <a:pt x="70198" y="17093"/>
                  <a:pt x="104840" y="20583"/>
                  <a:pt x="134459" y="39242"/>
                </a:cubicBezTo>
                <a:cubicBezTo>
                  <a:pt x="135307" y="39764"/>
                  <a:pt x="135862" y="40644"/>
                  <a:pt x="135960" y="41656"/>
                </a:cubicBezTo>
                <a:cubicBezTo>
                  <a:pt x="136090" y="42634"/>
                  <a:pt x="135731" y="43613"/>
                  <a:pt x="135046" y="44298"/>
                </a:cubicBezTo>
                <a:lnTo>
                  <a:pt x="134198" y="45146"/>
                </a:lnTo>
                <a:cubicBezTo>
                  <a:pt x="133350" y="45994"/>
                  <a:pt x="132893" y="47168"/>
                  <a:pt x="132926" y="48408"/>
                </a:cubicBezTo>
                <a:cubicBezTo>
                  <a:pt x="132926" y="49680"/>
                  <a:pt x="133448" y="50920"/>
                  <a:pt x="134394" y="51833"/>
                </a:cubicBezTo>
                <a:lnTo>
                  <a:pt x="143527" y="60967"/>
                </a:lnTo>
                <a:lnTo>
                  <a:pt x="138895" y="65599"/>
                </a:lnTo>
                <a:lnTo>
                  <a:pt x="129762" y="56465"/>
                </a:lnTo>
                <a:cubicBezTo>
                  <a:pt x="127642" y="54312"/>
                  <a:pt x="126435" y="51507"/>
                  <a:pt x="126402" y="48506"/>
                </a:cubicBezTo>
                <a:cubicBezTo>
                  <a:pt x="126369" y="47364"/>
                  <a:pt x="126532" y="46222"/>
                  <a:pt x="126826" y="45179"/>
                </a:cubicBezTo>
                <a:cubicBezTo>
                  <a:pt x="127283" y="43711"/>
                  <a:pt x="126630" y="42145"/>
                  <a:pt x="125293" y="41395"/>
                </a:cubicBezTo>
                <a:cubicBezTo>
                  <a:pt x="98218" y="26455"/>
                  <a:pt x="67034" y="23323"/>
                  <a:pt x="44265" y="21040"/>
                </a:cubicBezTo>
                <a:cubicBezTo>
                  <a:pt x="26292" y="19246"/>
                  <a:pt x="13342" y="17941"/>
                  <a:pt x="7470" y="12102"/>
                </a:cubicBezTo>
                <a:cubicBezTo>
                  <a:pt x="6850" y="11482"/>
                  <a:pt x="6524" y="10667"/>
                  <a:pt x="6524" y="9786"/>
                </a:cubicBezTo>
                <a:cubicBezTo>
                  <a:pt x="6524" y="8905"/>
                  <a:pt x="6850" y="8090"/>
                  <a:pt x="7470" y="7470"/>
                </a:cubicBezTo>
                <a:cubicBezTo>
                  <a:pt x="8090" y="6850"/>
                  <a:pt x="8905" y="6524"/>
                  <a:pt x="9786" y="6524"/>
                </a:cubicBezTo>
                <a:close/>
                <a:moveTo>
                  <a:pt x="27107" y="25672"/>
                </a:moveTo>
                <a:lnTo>
                  <a:pt x="27107" y="25672"/>
                </a:lnTo>
                <a:cubicBezTo>
                  <a:pt x="32065" y="26389"/>
                  <a:pt x="37578" y="26944"/>
                  <a:pt x="43613" y="27531"/>
                </a:cubicBezTo>
                <a:cubicBezTo>
                  <a:pt x="65207" y="29717"/>
                  <a:pt x="94598" y="32652"/>
                  <a:pt x="120008" y="45961"/>
                </a:cubicBezTo>
                <a:cubicBezTo>
                  <a:pt x="119911" y="46842"/>
                  <a:pt x="119845" y="47723"/>
                  <a:pt x="119878" y="48604"/>
                </a:cubicBezTo>
                <a:cubicBezTo>
                  <a:pt x="119943" y="53301"/>
                  <a:pt x="121835" y="57737"/>
                  <a:pt x="125162" y="61064"/>
                </a:cubicBezTo>
                <a:lnTo>
                  <a:pt x="134296" y="70198"/>
                </a:lnTo>
                <a:lnTo>
                  <a:pt x="102948" y="101546"/>
                </a:lnTo>
                <a:lnTo>
                  <a:pt x="27107" y="25672"/>
                </a:lnTo>
                <a:close/>
                <a:moveTo>
                  <a:pt x="61978" y="147116"/>
                </a:moveTo>
                <a:lnTo>
                  <a:pt x="61978" y="158826"/>
                </a:lnTo>
                <a:lnTo>
                  <a:pt x="45668" y="175136"/>
                </a:lnTo>
                <a:lnTo>
                  <a:pt x="45668" y="168058"/>
                </a:lnTo>
                <a:lnTo>
                  <a:pt x="57770" y="155956"/>
                </a:lnTo>
                <a:cubicBezTo>
                  <a:pt x="59042" y="154683"/>
                  <a:pt x="59042" y="152628"/>
                  <a:pt x="57770" y="151356"/>
                </a:cubicBezTo>
                <a:cubicBezTo>
                  <a:pt x="57134" y="150704"/>
                  <a:pt x="56294" y="150378"/>
                  <a:pt x="55454" y="150378"/>
                </a:cubicBezTo>
                <a:cubicBezTo>
                  <a:pt x="54614" y="150378"/>
                  <a:pt x="53774" y="150704"/>
                  <a:pt x="53138" y="151356"/>
                </a:cubicBezTo>
                <a:lnTo>
                  <a:pt x="41068" y="163426"/>
                </a:lnTo>
                <a:lnTo>
                  <a:pt x="33957" y="163426"/>
                </a:lnTo>
                <a:lnTo>
                  <a:pt x="50267" y="147116"/>
                </a:lnTo>
                <a:close/>
                <a:moveTo>
                  <a:pt x="138895" y="74797"/>
                </a:moveTo>
                <a:lnTo>
                  <a:pt x="148159" y="84061"/>
                </a:lnTo>
                <a:cubicBezTo>
                  <a:pt x="151552" y="87454"/>
                  <a:pt x="156086" y="89346"/>
                  <a:pt x="160881" y="89346"/>
                </a:cubicBezTo>
                <a:cubicBezTo>
                  <a:pt x="161697" y="89346"/>
                  <a:pt x="162480" y="89313"/>
                  <a:pt x="163262" y="89183"/>
                </a:cubicBezTo>
                <a:cubicBezTo>
                  <a:pt x="176637" y="114724"/>
                  <a:pt x="179605" y="144212"/>
                  <a:pt x="181791" y="165905"/>
                </a:cubicBezTo>
                <a:cubicBezTo>
                  <a:pt x="182378" y="171841"/>
                  <a:pt x="182932" y="177289"/>
                  <a:pt x="183617" y="182182"/>
                </a:cubicBezTo>
                <a:lnTo>
                  <a:pt x="107580" y="106145"/>
                </a:lnTo>
                <a:lnTo>
                  <a:pt x="138895" y="74797"/>
                </a:lnTo>
                <a:close/>
                <a:moveTo>
                  <a:pt x="148127" y="65599"/>
                </a:moveTo>
                <a:lnTo>
                  <a:pt x="157391" y="74830"/>
                </a:lnTo>
                <a:cubicBezTo>
                  <a:pt x="158304" y="75776"/>
                  <a:pt x="159609" y="76298"/>
                  <a:pt x="160914" y="76298"/>
                </a:cubicBezTo>
                <a:cubicBezTo>
                  <a:pt x="162121" y="76298"/>
                  <a:pt x="163230" y="75841"/>
                  <a:pt x="164078" y="75026"/>
                </a:cubicBezTo>
                <a:lnTo>
                  <a:pt x="164893" y="74178"/>
                </a:lnTo>
                <a:cubicBezTo>
                  <a:pt x="165533" y="73567"/>
                  <a:pt x="166380" y="73216"/>
                  <a:pt x="167249" y="73216"/>
                </a:cubicBezTo>
                <a:cubicBezTo>
                  <a:pt x="167355" y="73216"/>
                  <a:pt x="167462" y="73221"/>
                  <a:pt x="167568" y="73232"/>
                </a:cubicBezTo>
                <a:cubicBezTo>
                  <a:pt x="168579" y="73362"/>
                  <a:pt x="169428" y="73917"/>
                  <a:pt x="169982" y="74732"/>
                </a:cubicBezTo>
                <a:cubicBezTo>
                  <a:pt x="188739" y="104449"/>
                  <a:pt x="192196" y="139222"/>
                  <a:pt x="194773" y="164600"/>
                </a:cubicBezTo>
                <a:cubicBezTo>
                  <a:pt x="196535" y="182280"/>
                  <a:pt x="197872" y="193273"/>
                  <a:pt x="201754" y="197122"/>
                </a:cubicBezTo>
                <a:cubicBezTo>
                  <a:pt x="202341" y="197742"/>
                  <a:pt x="202700" y="198557"/>
                  <a:pt x="202700" y="199438"/>
                </a:cubicBezTo>
                <a:cubicBezTo>
                  <a:pt x="202700" y="200319"/>
                  <a:pt x="202341" y="201134"/>
                  <a:pt x="201754" y="201754"/>
                </a:cubicBezTo>
                <a:cubicBezTo>
                  <a:pt x="201134" y="202341"/>
                  <a:pt x="200319" y="202700"/>
                  <a:pt x="199438" y="202700"/>
                </a:cubicBezTo>
                <a:cubicBezTo>
                  <a:pt x="198557" y="202700"/>
                  <a:pt x="197742" y="202341"/>
                  <a:pt x="197122" y="201754"/>
                </a:cubicBezTo>
                <a:cubicBezTo>
                  <a:pt x="191348" y="195948"/>
                  <a:pt x="190043" y="183095"/>
                  <a:pt x="188282" y="165252"/>
                </a:cubicBezTo>
                <a:cubicBezTo>
                  <a:pt x="185966" y="142386"/>
                  <a:pt x="182834" y="111103"/>
                  <a:pt x="167829" y="83931"/>
                </a:cubicBezTo>
                <a:cubicBezTo>
                  <a:pt x="167242" y="82854"/>
                  <a:pt x="166133" y="82235"/>
                  <a:pt x="164959" y="82235"/>
                </a:cubicBezTo>
                <a:cubicBezTo>
                  <a:pt x="164665" y="82235"/>
                  <a:pt x="164371" y="82300"/>
                  <a:pt x="164045" y="82365"/>
                </a:cubicBezTo>
                <a:cubicBezTo>
                  <a:pt x="163034" y="82659"/>
                  <a:pt x="161958" y="82822"/>
                  <a:pt x="160881" y="82822"/>
                </a:cubicBezTo>
                <a:cubicBezTo>
                  <a:pt x="157848" y="82822"/>
                  <a:pt x="154944" y="81615"/>
                  <a:pt x="152759" y="79429"/>
                </a:cubicBezTo>
                <a:lnTo>
                  <a:pt x="143527" y="70198"/>
                </a:lnTo>
                <a:lnTo>
                  <a:pt x="148127" y="65599"/>
                </a:lnTo>
                <a:close/>
                <a:moveTo>
                  <a:pt x="9786" y="0"/>
                </a:moveTo>
                <a:cubicBezTo>
                  <a:pt x="7176" y="0"/>
                  <a:pt x="4730" y="1011"/>
                  <a:pt x="2871" y="2871"/>
                </a:cubicBezTo>
                <a:cubicBezTo>
                  <a:pt x="1011" y="4730"/>
                  <a:pt x="0" y="7176"/>
                  <a:pt x="0" y="9786"/>
                </a:cubicBezTo>
                <a:cubicBezTo>
                  <a:pt x="0" y="12396"/>
                  <a:pt x="1011" y="14842"/>
                  <a:pt x="2871" y="16701"/>
                </a:cubicBezTo>
                <a:cubicBezTo>
                  <a:pt x="6002" y="19865"/>
                  <a:pt x="10275" y="21921"/>
                  <a:pt x="15625" y="23421"/>
                </a:cubicBezTo>
                <a:lnTo>
                  <a:pt x="98349" y="106145"/>
                </a:lnTo>
                <a:lnTo>
                  <a:pt x="63902" y="140592"/>
                </a:lnTo>
                <a:lnTo>
                  <a:pt x="48897" y="140592"/>
                </a:lnTo>
                <a:cubicBezTo>
                  <a:pt x="48799" y="140592"/>
                  <a:pt x="48701" y="140592"/>
                  <a:pt x="48604" y="140624"/>
                </a:cubicBezTo>
                <a:lnTo>
                  <a:pt x="48441" y="140624"/>
                </a:lnTo>
                <a:cubicBezTo>
                  <a:pt x="48408" y="140657"/>
                  <a:pt x="48343" y="140657"/>
                  <a:pt x="48277" y="140657"/>
                </a:cubicBezTo>
                <a:cubicBezTo>
                  <a:pt x="48245" y="140689"/>
                  <a:pt x="48180" y="140689"/>
                  <a:pt x="48114" y="140689"/>
                </a:cubicBezTo>
                <a:cubicBezTo>
                  <a:pt x="48082" y="140722"/>
                  <a:pt x="48016" y="140722"/>
                  <a:pt x="47984" y="140755"/>
                </a:cubicBezTo>
                <a:cubicBezTo>
                  <a:pt x="47919" y="140755"/>
                  <a:pt x="47886" y="140787"/>
                  <a:pt x="47821" y="140787"/>
                </a:cubicBezTo>
                <a:cubicBezTo>
                  <a:pt x="47788" y="140820"/>
                  <a:pt x="47723" y="140820"/>
                  <a:pt x="47690" y="140853"/>
                </a:cubicBezTo>
                <a:cubicBezTo>
                  <a:pt x="47625" y="140853"/>
                  <a:pt x="47592" y="140885"/>
                  <a:pt x="47527" y="140918"/>
                </a:cubicBezTo>
                <a:cubicBezTo>
                  <a:pt x="47495" y="140950"/>
                  <a:pt x="47429" y="140950"/>
                  <a:pt x="47397" y="140983"/>
                </a:cubicBezTo>
                <a:cubicBezTo>
                  <a:pt x="47331" y="141016"/>
                  <a:pt x="47299" y="141048"/>
                  <a:pt x="47266" y="141081"/>
                </a:cubicBezTo>
                <a:cubicBezTo>
                  <a:pt x="47201" y="141081"/>
                  <a:pt x="47168" y="141114"/>
                  <a:pt x="47103" y="141146"/>
                </a:cubicBezTo>
                <a:cubicBezTo>
                  <a:pt x="47070" y="141179"/>
                  <a:pt x="47005" y="141211"/>
                  <a:pt x="46973" y="141244"/>
                </a:cubicBezTo>
                <a:cubicBezTo>
                  <a:pt x="46940" y="141277"/>
                  <a:pt x="46907" y="141309"/>
                  <a:pt x="46875" y="141342"/>
                </a:cubicBezTo>
                <a:cubicBezTo>
                  <a:pt x="46777" y="141407"/>
                  <a:pt x="46712" y="141472"/>
                  <a:pt x="46614" y="141570"/>
                </a:cubicBezTo>
                <a:lnTo>
                  <a:pt x="23780" y="164371"/>
                </a:lnTo>
                <a:cubicBezTo>
                  <a:pt x="23715" y="164469"/>
                  <a:pt x="23649" y="164535"/>
                  <a:pt x="23584" y="164632"/>
                </a:cubicBezTo>
                <a:cubicBezTo>
                  <a:pt x="23552" y="164665"/>
                  <a:pt x="23519" y="164698"/>
                  <a:pt x="23486" y="164730"/>
                </a:cubicBezTo>
                <a:cubicBezTo>
                  <a:pt x="23454" y="164796"/>
                  <a:pt x="23421" y="164828"/>
                  <a:pt x="23388" y="164893"/>
                </a:cubicBezTo>
                <a:cubicBezTo>
                  <a:pt x="23356" y="164926"/>
                  <a:pt x="23323" y="164991"/>
                  <a:pt x="23291" y="165024"/>
                </a:cubicBezTo>
                <a:cubicBezTo>
                  <a:pt x="23258" y="165057"/>
                  <a:pt x="23258" y="165122"/>
                  <a:pt x="23225" y="165154"/>
                </a:cubicBezTo>
                <a:cubicBezTo>
                  <a:pt x="23193" y="165220"/>
                  <a:pt x="23160" y="165252"/>
                  <a:pt x="23160" y="165317"/>
                </a:cubicBezTo>
                <a:cubicBezTo>
                  <a:pt x="23127" y="165350"/>
                  <a:pt x="23095" y="165383"/>
                  <a:pt x="23095" y="165448"/>
                </a:cubicBezTo>
                <a:cubicBezTo>
                  <a:pt x="23062" y="165481"/>
                  <a:pt x="23062" y="165546"/>
                  <a:pt x="23030" y="165578"/>
                </a:cubicBezTo>
                <a:cubicBezTo>
                  <a:pt x="22997" y="165644"/>
                  <a:pt x="22997" y="165709"/>
                  <a:pt x="22964" y="165742"/>
                </a:cubicBezTo>
                <a:cubicBezTo>
                  <a:pt x="22964" y="165807"/>
                  <a:pt x="22964" y="165839"/>
                  <a:pt x="22932" y="165905"/>
                </a:cubicBezTo>
                <a:cubicBezTo>
                  <a:pt x="22932" y="165937"/>
                  <a:pt x="22899" y="166002"/>
                  <a:pt x="22899" y="166068"/>
                </a:cubicBezTo>
                <a:cubicBezTo>
                  <a:pt x="22899" y="166100"/>
                  <a:pt x="22867" y="166166"/>
                  <a:pt x="22867" y="166231"/>
                </a:cubicBezTo>
                <a:cubicBezTo>
                  <a:pt x="22867" y="166296"/>
                  <a:pt x="22867" y="166329"/>
                  <a:pt x="22867" y="166361"/>
                </a:cubicBezTo>
                <a:cubicBezTo>
                  <a:pt x="22834" y="166590"/>
                  <a:pt x="22834" y="166818"/>
                  <a:pt x="22867" y="167014"/>
                </a:cubicBezTo>
                <a:cubicBezTo>
                  <a:pt x="22867" y="167079"/>
                  <a:pt x="22867" y="167112"/>
                  <a:pt x="22867" y="167144"/>
                </a:cubicBezTo>
                <a:cubicBezTo>
                  <a:pt x="22867" y="167209"/>
                  <a:pt x="22899" y="167275"/>
                  <a:pt x="22899" y="167340"/>
                </a:cubicBezTo>
                <a:cubicBezTo>
                  <a:pt x="22899" y="167373"/>
                  <a:pt x="22932" y="167438"/>
                  <a:pt x="22932" y="167503"/>
                </a:cubicBezTo>
                <a:cubicBezTo>
                  <a:pt x="22964" y="167536"/>
                  <a:pt x="22964" y="167601"/>
                  <a:pt x="22964" y="167633"/>
                </a:cubicBezTo>
                <a:cubicBezTo>
                  <a:pt x="22997" y="167699"/>
                  <a:pt x="22997" y="167731"/>
                  <a:pt x="23030" y="167797"/>
                </a:cubicBezTo>
                <a:cubicBezTo>
                  <a:pt x="23062" y="167829"/>
                  <a:pt x="23062" y="167894"/>
                  <a:pt x="23095" y="167927"/>
                </a:cubicBezTo>
                <a:cubicBezTo>
                  <a:pt x="23095" y="167992"/>
                  <a:pt x="23127" y="168025"/>
                  <a:pt x="23160" y="168090"/>
                </a:cubicBezTo>
                <a:cubicBezTo>
                  <a:pt x="23160" y="168123"/>
                  <a:pt x="23193" y="168188"/>
                  <a:pt x="23225" y="168221"/>
                </a:cubicBezTo>
                <a:cubicBezTo>
                  <a:pt x="23258" y="168286"/>
                  <a:pt x="23258" y="168319"/>
                  <a:pt x="23291" y="168351"/>
                </a:cubicBezTo>
                <a:cubicBezTo>
                  <a:pt x="23323" y="168416"/>
                  <a:pt x="23356" y="168449"/>
                  <a:pt x="23388" y="168514"/>
                </a:cubicBezTo>
                <a:cubicBezTo>
                  <a:pt x="23421" y="168547"/>
                  <a:pt x="23454" y="168612"/>
                  <a:pt x="23486" y="168645"/>
                </a:cubicBezTo>
                <a:cubicBezTo>
                  <a:pt x="23519" y="168677"/>
                  <a:pt x="23552" y="168710"/>
                  <a:pt x="23584" y="168775"/>
                </a:cubicBezTo>
                <a:cubicBezTo>
                  <a:pt x="23715" y="168938"/>
                  <a:pt x="23878" y="169069"/>
                  <a:pt x="24041" y="169232"/>
                </a:cubicBezTo>
                <a:cubicBezTo>
                  <a:pt x="24073" y="169232"/>
                  <a:pt x="24106" y="169264"/>
                  <a:pt x="24139" y="169297"/>
                </a:cubicBezTo>
                <a:cubicBezTo>
                  <a:pt x="24171" y="169330"/>
                  <a:pt x="24237" y="169362"/>
                  <a:pt x="24302" y="169395"/>
                </a:cubicBezTo>
                <a:cubicBezTo>
                  <a:pt x="24334" y="169428"/>
                  <a:pt x="24367" y="169460"/>
                  <a:pt x="24432" y="169493"/>
                </a:cubicBezTo>
                <a:cubicBezTo>
                  <a:pt x="24465" y="169525"/>
                  <a:pt x="24498" y="169558"/>
                  <a:pt x="24563" y="169558"/>
                </a:cubicBezTo>
                <a:cubicBezTo>
                  <a:pt x="24595" y="169591"/>
                  <a:pt x="24661" y="169623"/>
                  <a:pt x="24693" y="169623"/>
                </a:cubicBezTo>
                <a:cubicBezTo>
                  <a:pt x="24758" y="169656"/>
                  <a:pt x="24791" y="169689"/>
                  <a:pt x="24856" y="169721"/>
                </a:cubicBezTo>
                <a:cubicBezTo>
                  <a:pt x="24889" y="169721"/>
                  <a:pt x="24954" y="169754"/>
                  <a:pt x="24987" y="169754"/>
                </a:cubicBezTo>
                <a:cubicBezTo>
                  <a:pt x="25052" y="169786"/>
                  <a:pt x="25085" y="169786"/>
                  <a:pt x="25150" y="169819"/>
                </a:cubicBezTo>
                <a:cubicBezTo>
                  <a:pt x="25183" y="169819"/>
                  <a:pt x="25248" y="169852"/>
                  <a:pt x="25280" y="169852"/>
                </a:cubicBezTo>
                <a:cubicBezTo>
                  <a:pt x="25346" y="169852"/>
                  <a:pt x="25411" y="169884"/>
                  <a:pt x="25443" y="169884"/>
                </a:cubicBezTo>
                <a:cubicBezTo>
                  <a:pt x="25509" y="169917"/>
                  <a:pt x="25574" y="169917"/>
                  <a:pt x="25639" y="169917"/>
                </a:cubicBezTo>
                <a:cubicBezTo>
                  <a:pt x="25672" y="169917"/>
                  <a:pt x="25737" y="169949"/>
                  <a:pt x="25770" y="169949"/>
                </a:cubicBezTo>
                <a:lnTo>
                  <a:pt x="39144" y="169949"/>
                </a:lnTo>
                <a:lnTo>
                  <a:pt x="39144" y="182997"/>
                </a:lnTo>
                <a:cubicBezTo>
                  <a:pt x="39144" y="183095"/>
                  <a:pt x="39144" y="183226"/>
                  <a:pt x="39144" y="183324"/>
                </a:cubicBezTo>
                <a:cubicBezTo>
                  <a:pt x="39176" y="183356"/>
                  <a:pt x="39176" y="183421"/>
                  <a:pt x="39176" y="183454"/>
                </a:cubicBezTo>
                <a:cubicBezTo>
                  <a:pt x="39176" y="183519"/>
                  <a:pt x="39209" y="183585"/>
                  <a:pt x="39209" y="183650"/>
                </a:cubicBezTo>
                <a:cubicBezTo>
                  <a:pt x="39209" y="183682"/>
                  <a:pt x="39242" y="183748"/>
                  <a:pt x="39242" y="183813"/>
                </a:cubicBezTo>
                <a:cubicBezTo>
                  <a:pt x="39274" y="183846"/>
                  <a:pt x="39274" y="183911"/>
                  <a:pt x="39274" y="183943"/>
                </a:cubicBezTo>
                <a:cubicBezTo>
                  <a:pt x="39307" y="184009"/>
                  <a:pt x="39307" y="184041"/>
                  <a:pt x="39340" y="184107"/>
                </a:cubicBezTo>
                <a:cubicBezTo>
                  <a:pt x="39372" y="184139"/>
                  <a:pt x="39372" y="184204"/>
                  <a:pt x="39405" y="184237"/>
                </a:cubicBezTo>
                <a:cubicBezTo>
                  <a:pt x="39405" y="184302"/>
                  <a:pt x="39437" y="184335"/>
                  <a:pt x="39470" y="184400"/>
                </a:cubicBezTo>
                <a:cubicBezTo>
                  <a:pt x="39470" y="184433"/>
                  <a:pt x="39503" y="184498"/>
                  <a:pt x="39535" y="184531"/>
                </a:cubicBezTo>
                <a:cubicBezTo>
                  <a:pt x="39568" y="184596"/>
                  <a:pt x="39568" y="184628"/>
                  <a:pt x="39601" y="184661"/>
                </a:cubicBezTo>
                <a:cubicBezTo>
                  <a:pt x="39633" y="184726"/>
                  <a:pt x="39666" y="184759"/>
                  <a:pt x="39698" y="184824"/>
                </a:cubicBezTo>
                <a:cubicBezTo>
                  <a:pt x="39731" y="184857"/>
                  <a:pt x="39764" y="184922"/>
                  <a:pt x="39796" y="184955"/>
                </a:cubicBezTo>
                <a:cubicBezTo>
                  <a:pt x="39829" y="184987"/>
                  <a:pt x="39861" y="185020"/>
                  <a:pt x="39894" y="185085"/>
                </a:cubicBezTo>
                <a:cubicBezTo>
                  <a:pt x="40025" y="185248"/>
                  <a:pt x="40188" y="185379"/>
                  <a:pt x="40351" y="185509"/>
                </a:cubicBezTo>
                <a:cubicBezTo>
                  <a:pt x="40383" y="185542"/>
                  <a:pt x="40416" y="185574"/>
                  <a:pt x="40449" y="185607"/>
                </a:cubicBezTo>
                <a:cubicBezTo>
                  <a:pt x="40481" y="185640"/>
                  <a:pt x="40546" y="185672"/>
                  <a:pt x="40579" y="185705"/>
                </a:cubicBezTo>
                <a:cubicBezTo>
                  <a:pt x="40644" y="185738"/>
                  <a:pt x="40677" y="185770"/>
                  <a:pt x="40742" y="185803"/>
                </a:cubicBezTo>
                <a:cubicBezTo>
                  <a:pt x="40775" y="185835"/>
                  <a:pt x="40807" y="185868"/>
                  <a:pt x="40873" y="185868"/>
                </a:cubicBezTo>
                <a:cubicBezTo>
                  <a:pt x="40905" y="185901"/>
                  <a:pt x="40971" y="185933"/>
                  <a:pt x="41003" y="185933"/>
                </a:cubicBezTo>
                <a:cubicBezTo>
                  <a:pt x="41068" y="185966"/>
                  <a:pt x="41101" y="185998"/>
                  <a:pt x="41166" y="186031"/>
                </a:cubicBezTo>
                <a:cubicBezTo>
                  <a:pt x="41199" y="186031"/>
                  <a:pt x="41264" y="186064"/>
                  <a:pt x="41297" y="186064"/>
                </a:cubicBezTo>
                <a:cubicBezTo>
                  <a:pt x="41362" y="186096"/>
                  <a:pt x="41395" y="186096"/>
                  <a:pt x="41460" y="186129"/>
                </a:cubicBezTo>
                <a:cubicBezTo>
                  <a:pt x="41492" y="186129"/>
                  <a:pt x="41558" y="186162"/>
                  <a:pt x="41590" y="186162"/>
                </a:cubicBezTo>
                <a:cubicBezTo>
                  <a:pt x="41656" y="186162"/>
                  <a:pt x="41721" y="186194"/>
                  <a:pt x="41753" y="186194"/>
                </a:cubicBezTo>
                <a:cubicBezTo>
                  <a:pt x="41819" y="186227"/>
                  <a:pt x="41884" y="186227"/>
                  <a:pt x="41949" y="186227"/>
                </a:cubicBezTo>
                <a:cubicBezTo>
                  <a:pt x="41982" y="186227"/>
                  <a:pt x="42047" y="186227"/>
                  <a:pt x="42080" y="186259"/>
                </a:cubicBezTo>
                <a:lnTo>
                  <a:pt x="42732" y="186259"/>
                </a:lnTo>
                <a:cubicBezTo>
                  <a:pt x="42765" y="186227"/>
                  <a:pt x="42830" y="186227"/>
                  <a:pt x="42863" y="186227"/>
                </a:cubicBezTo>
                <a:cubicBezTo>
                  <a:pt x="42928" y="186227"/>
                  <a:pt x="42993" y="186227"/>
                  <a:pt x="43026" y="186194"/>
                </a:cubicBezTo>
                <a:cubicBezTo>
                  <a:pt x="43091" y="186194"/>
                  <a:pt x="43156" y="186162"/>
                  <a:pt x="43221" y="186162"/>
                </a:cubicBezTo>
                <a:cubicBezTo>
                  <a:pt x="43254" y="186162"/>
                  <a:pt x="43287" y="186129"/>
                  <a:pt x="43352" y="186129"/>
                </a:cubicBezTo>
                <a:cubicBezTo>
                  <a:pt x="43417" y="186096"/>
                  <a:pt x="43450" y="186096"/>
                  <a:pt x="43515" y="186064"/>
                </a:cubicBezTo>
                <a:cubicBezTo>
                  <a:pt x="43548" y="186064"/>
                  <a:pt x="43613" y="186031"/>
                  <a:pt x="43645" y="186031"/>
                </a:cubicBezTo>
                <a:cubicBezTo>
                  <a:pt x="43711" y="185998"/>
                  <a:pt x="43743" y="185966"/>
                  <a:pt x="43808" y="185933"/>
                </a:cubicBezTo>
                <a:cubicBezTo>
                  <a:pt x="43841" y="185933"/>
                  <a:pt x="43906" y="185901"/>
                  <a:pt x="43939" y="185868"/>
                </a:cubicBezTo>
                <a:cubicBezTo>
                  <a:pt x="44004" y="185868"/>
                  <a:pt x="44037" y="185835"/>
                  <a:pt x="44069" y="185803"/>
                </a:cubicBezTo>
                <a:cubicBezTo>
                  <a:pt x="44135" y="185770"/>
                  <a:pt x="44167" y="185738"/>
                  <a:pt x="44200" y="185705"/>
                </a:cubicBezTo>
                <a:cubicBezTo>
                  <a:pt x="44265" y="185672"/>
                  <a:pt x="44330" y="185640"/>
                  <a:pt x="44363" y="185607"/>
                </a:cubicBezTo>
                <a:cubicBezTo>
                  <a:pt x="44396" y="185574"/>
                  <a:pt x="44428" y="185542"/>
                  <a:pt x="44461" y="185509"/>
                </a:cubicBezTo>
                <a:cubicBezTo>
                  <a:pt x="44559" y="185444"/>
                  <a:pt x="44624" y="185379"/>
                  <a:pt x="44722" y="185313"/>
                </a:cubicBezTo>
                <a:lnTo>
                  <a:pt x="67556" y="162480"/>
                </a:lnTo>
                <a:cubicBezTo>
                  <a:pt x="67621" y="162414"/>
                  <a:pt x="67686" y="162316"/>
                  <a:pt x="67751" y="162251"/>
                </a:cubicBezTo>
                <a:cubicBezTo>
                  <a:pt x="67784" y="162186"/>
                  <a:pt x="67817" y="162153"/>
                  <a:pt x="67849" y="162121"/>
                </a:cubicBezTo>
                <a:cubicBezTo>
                  <a:pt x="67882" y="162088"/>
                  <a:pt x="67915" y="162023"/>
                  <a:pt x="67947" y="161990"/>
                </a:cubicBezTo>
                <a:cubicBezTo>
                  <a:pt x="67980" y="161925"/>
                  <a:pt x="68012" y="161892"/>
                  <a:pt x="68045" y="161827"/>
                </a:cubicBezTo>
                <a:cubicBezTo>
                  <a:pt x="68078" y="161795"/>
                  <a:pt x="68078" y="161762"/>
                  <a:pt x="68110" y="161697"/>
                </a:cubicBezTo>
                <a:cubicBezTo>
                  <a:pt x="68143" y="161664"/>
                  <a:pt x="68176" y="161599"/>
                  <a:pt x="68176" y="161566"/>
                </a:cubicBezTo>
                <a:cubicBezTo>
                  <a:pt x="68208" y="161501"/>
                  <a:pt x="68241" y="161468"/>
                  <a:pt x="68241" y="161403"/>
                </a:cubicBezTo>
                <a:cubicBezTo>
                  <a:pt x="68273" y="161370"/>
                  <a:pt x="68273" y="161305"/>
                  <a:pt x="68306" y="161273"/>
                </a:cubicBezTo>
                <a:cubicBezTo>
                  <a:pt x="68339" y="161207"/>
                  <a:pt x="68339" y="161175"/>
                  <a:pt x="68371" y="161110"/>
                </a:cubicBezTo>
                <a:cubicBezTo>
                  <a:pt x="68371" y="161077"/>
                  <a:pt x="68371" y="161012"/>
                  <a:pt x="68404" y="160979"/>
                </a:cubicBezTo>
                <a:cubicBezTo>
                  <a:pt x="68404" y="160914"/>
                  <a:pt x="68436" y="160849"/>
                  <a:pt x="68436" y="160816"/>
                </a:cubicBezTo>
                <a:cubicBezTo>
                  <a:pt x="68436" y="160751"/>
                  <a:pt x="68469" y="160685"/>
                  <a:pt x="68469" y="160620"/>
                </a:cubicBezTo>
                <a:cubicBezTo>
                  <a:pt x="68469" y="160588"/>
                  <a:pt x="68469" y="160522"/>
                  <a:pt x="68469" y="160490"/>
                </a:cubicBezTo>
                <a:cubicBezTo>
                  <a:pt x="68502" y="160392"/>
                  <a:pt x="68502" y="160261"/>
                  <a:pt x="68502" y="160164"/>
                </a:cubicBezTo>
                <a:lnTo>
                  <a:pt x="68502" y="145224"/>
                </a:lnTo>
                <a:lnTo>
                  <a:pt x="102948" y="110744"/>
                </a:lnTo>
                <a:lnTo>
                  <a:pt x="185868" y="193664"/>
                </a:lnTo>
                <a:cubicBezTo>
                  <a:pt x="187336" y="198981"/>
                  <a:pt x="189391" y="203222"/>
                  <a:pt x="192522" y="206353"/>
                </a:cubicBezTo>
                <a:cubicBezTo>
                  <a:pt x="194349" y="208213"/>
                  <a:pt x="196828" y="209224"/>
                  <a:pt x="199438" y="209224"/>
                </a:cubicBezTo>
                <a:cubicBezTo>
                  <a:pt x="202047" y="209224"/>
                  <a:pt x="204494" y="208213"/>
                  <a:pt x="206353" y="206353"/>
                </a:cubicBezTo>
                <a:cubicBezTo>
                  <a:pt x="208213" y="204494"/>
                  <a:pt x="209224" y="202047"/>
                  <a:pt x="209224" y="199438"/>
                </a:cubicBezTo>
                <a:cubicBezTo>
                  <a:pt x="209224" y="196828"/>
                  <a:pt x="208213" y="194349"/>
                  <a:pt x="206353" y="192522"/>
                </a:cubicBezTo>
                <a:cubicBezTo>
                  <a:pt x="205994" y="192164"/>
                  <a:pt x="204788" y="190467"/>
                  <a:pt x="203515" y="182802"/>
                </a:cubicBezTo>
                <a:cubicBezTo>
                  <a:pt x="202602" y="177354"/>
                  <a:pt x="201917" y="170537"/>
                  <a:pt x="201265" y="163947"/>
                </a:cubicBezTo>
                <a:cubicBezTo>
                  <a:pt x="198655" y="137917"/>
                  <a:pt x="195067" y="102296"/>
                  <a:pt x="175495" y="71274"/>
                </a:cubicBezTo>
                <a:cubicBezTo>
                  <a:pt x="173896" y="68730"/>
                  <a:pt x="171287" y="67099"/>
                  <a:pt x="168286" y="66773"/>
                </a:cubicBezTo>
                <a:cubicBezTo>
                  <a:pt x="167927" y="66708"/>
                  <a:pt x="167568" y="66708"/>
                  <a:pt x="167209" y="66708"/>
                </a:cubicBezTo>
                <a:cubicBezTo>
                  <a:pt x="164861" y="66708"/>
                  <a:pt x="162610" y="67523"/>
                  <a:pt x="160849" y="69056"/>
                </a:cubicBezTo>
                <a:lnTo>
                  <a:pt x="152759" y="60967"/>
                </a:lnTo>
                <a:lnTo>
                  <a:pt x="184987" y="28705"/>
                </a:lnTo>
                <a:lnTo>
                  <a:pt x="182834" y="35197"/>
                </a:lnTo>
                <a:cubicBezTo>
                  <a:pt x="182280" y="36893"/>
                  <a:pt x="183193" y="38752"/>
                  <a:pt x="184889" y="39307"/>
                </a:cubicBezTo>
                <a:cubicBezTo>
                  <a:pt x="185248" y="39437"/>
                  <a:pt x="185607" y="39470"/>
                  <a:pt x="185933" y="39470"/>
                </a:cubicBezTo>
                <a:cubicBezTo>
                  <a:pt x="187303" y="39470"/>
                  <a:pt x="188575" y="38622"/>
                  <a:pt x="189032" y="37252"/>
                </a:cubicBezTo>
                <a:lnTo>
                  <a:pt x="195556" y="17680"/>
                </a:lnTo>
                <a:cubicBezTo>
                  <a:pt x="195556" y="17647"/>
                  <a:pt x="195556" y="17647"/>
                  <a:pt x="195556" y="17647"/>
                </a:cubicBezTo>
                <a:cubicBezTo>
                  <a:pt x="195589" y="17615"/>
                  <a:pt x="195589" y="17582"/>
                  <a:pt x="195589" y="17549"/>
                </a:cubicBezTo>
                <a:cubicBezTo>
                  <a:pt x="195589" y="17517"/>
                  <a:pt x="195621" y="17452"/>
                  <a:pt x="195621" y="17419"/>
                </a:cubicBezTo>
                <a:cubicBezTo>
                  <a:pt x="195621" y="17386"/>
                  <a:pt x="195654" y="17354"/>
                  <a:pt x="195654" y="17321"/>
                </a:cubicBezTo>
                <a:cubicBezTo>
                  <a:pt x="195654" y="17289"/>
                  <a:pt x="195654" y="17256"/>
                  <a:pt x="195654" y="17256"/>
                </a:cubicBezTo>
                <a:cubicBezTo>
                  <a:pt x="195687" y="17191"/>
                  <a:pt x="195687" y="17158"/>
                  <a:pt x="195687" y="17125"/>
                </a:cubicBezTo>
                <a:cubicBezTo>
                  <a:pt x="195687" y="17060"/>
                  <a:pt x="195687" y="17028"/>
                  <a:pt x="195687" y="16995"/>
                </a:cubicBezTo>
                <a:cubicBezTo>
                  <a:pt x="195687" y="16962"/>
                  <a:pt x="195719" y="16962"/>
                  <a:pt x="195719" y="16930"/>
                </a:cubicBezTo>
                <a:cubicBezTo>
                  <a:pt x="195719" y="16897"/>
                  <a:pt x="195719" y="16832"/>
                  <a:pt x="195719" y="16799"/>
                </a:cubicBezTo>
                <a:cubicBezTo>
                  <a:pt x="195719" y="16767"/>
                  <a:pt x="195719" y="16701"/>
                  <a:pt x="195719" y="16669"/>
                </a:cubicBezTo>
                <a:lnTo>
                  <a:pt x="195719" y="16636"/>
                </a:lnTo>
                <a:cubicBezTo>
                  <a:pt x="195719" y="16571"/>
                  <a:pt x="195719" y="16538"/>
                  <a:pt x="195719" y="16473"/>
                </a:cubicBezTo>
                <a:cubicBezTo>
                  <a:pt x="195719" y="16440"/>
                  <a:pt x="195719" y="16408"/>
                  <a:pt x="195719" y="16343"/>
                </a:cubicBezTo>
                <a:cubicBezTo>
                  <a:pt x="195719" y="16343"/>
                  <a:pt x="195687" y="16310"/>
                  <a:pt x="195687" y="16310"/>
                </a:cubicBezTo>
                <a:cubicBezTo>
                  <a:pt x="195687" y="16245"/>
                  <a:pt x="195687" y="16212"/>
                  <a:pt x="195687" y="16179"/>
                </a:cubicBezTo>
                <a:cubicBezTo>
                  <a:pt x="195687" y="16147"/>
                  <a:pt x="195687" y="16082"/>
                  <a:pt x="195654" y="16049"/>
                </a:cubicBezTo>
                <a:cubicBezTo>
                  <a:pt x="195654" y="16016"/>
                  <a:pt x="195654" y="15984"/>
                  <a:pt x="195654" y="15984"/>
                </a:cubicBezTo>
                <a:cubicBezTo>
                  <a:pt x="195654" y="15951"/>
                  <a:pt x="195621" y="15886"/>
                  <a:pt x="195621" y="15853"/>
                </a:cubicBezTo>
                <a:cubicBezTo>
                  <a:pt x="195621" y="15821"/>
                  <a:pt x="195589" y="15788"/>
                  <a:pt x="195589" y="15755"/>
                </a:cubicBezTo>
                <a:cubicBezTo>
                  <a:pt x="195589" y="15723"/>
                  <a:pt x="195589" y="15690"/>
                  <a:pt x="195556" y="15658"/>
                </a:cubicBezTo>
                <a:cubicBezTo>
                  <a:pt x="195556" y="15625"/>
                  <a:pt x="195556" y="15625"/>
                  <a:pt x="195556" y="15625"/>
                </a:cubicBezTo>
                <a:cubicBezTo>
                  <a:pt x="195556" y="15592"/>
                  <a:pt x="195523" y="15560"/>
                  <a:pt x="195523" y="15560"/>
                </a:cubicBezTo>
                <a:cubicBezTo>
                  <a:pt x="195523" y="15527"/>
                  <a:pt x="195491" y="15494"/>
                  <a:pt x="195491" y="15462"/>
                </a:cubicBezTo>
                <a:cubicBezTo>
                  <a:pt x="195491" y="15429"/>
                  <a:pt x="195458" y="15397"/>
                  <a:pt x="195458" y="15331"/>
                </a:cubicBezTo>
                <a:cubicBezTo>
                  <a:pt x="195426" y="15299"/>
                  <a:pt x="195426" y="15266"/>
                  <a:pt x="195393" y="15233"/>
                </a:cubicBezTo>
                <a:cubicBezTo>
                  <a:pt x="195393" y="15201"/>
                  <a:pt x="195393" y="15201"/>
                  <a:pt x="195360" y="15168"/>
                </a:cubicBezTo>
                <a:cubicBezTo>
                  <a:pt x="195360" y="15136"/>
                  <a:pt x="195328" y="15103"/>
                  <a:pt x="195295" y="15070"/>
                </a:cubicBezTo>
                <a:cubicBezTo>
                  <a:pt x="195295" y="15038"/>
                  <a:pt x="195263" y="15005"/>
                  <a:pt x="195230" y="14940"/>
                </a:cubicBezTo>
                <a:cubicBezTo>
                  <a:pt x="195230" y="14940"/>
                  <a:pt x="195230" y="14907"/>
                  <a:pt x="195197" y="14875"/>
                </a:cubicBezTo>
                <a:cubicBezTo>
                  <a:pt x="195197" y="14842"/>
                  <a:pt x="195165" y="14842"/>
                  <a:pt x="195132" y="14809"/>
                </a:cubicBezTo>
                <a:cubicBezTo>
                  <a:pt x="195132" y="14777"/>
                  <a:pt x="195099" y="14712"/>
                  <a:pt x="195067" y="14679"/>
                </a:cubicBezTo>
                <a:cubicBezTo>
                  <a:pt x="195034" y="14679"/>
                  <a:pt x="195034" y="14646"/>
                  <a:pt x="195002" y="14614"/>
                </a:cubicBezTo>
                <a:cubicBezTo>
                  <a:pt x="195002" y="14581"/>
                  <a:pt x="194969" y="14581"/>
                  <a:pt x="194969" y="14548"/>
                </a:cubicBezTo>
                <a:cubicBezTo>
                  <a:pt x="194936" y="14516"/>
                  <a:pt x="194904" y="14483"/>
                  <a:pt x="194871" y="14451"/>
                </a:cubicBezTo>
                <a:cubicBezTo>
                  <a:pt x="194838" y="14418"/>
                  <a:pt x="194806" y="14385"/>
                  <a:pt x="194806" y="14353"/>
                </a:cubicBezTo>
                <a:lnTo>
                  <a:pt x="194773" y="14353"/>
                </a:lnTo>
                <a:cubicBezTo>
                  <a:pt x="194741" y="14320"/>
                  <a:pt x="194741" y="14320"/>
                  <a:pt x="194741" y="14320"/>
                </a:cubicBezTo>
                <a:cubicBezTo>
                  <a:pt x="194708" y="14288"/>
                  <a:pt x="194675" y="14255"/>
                  <a:pt x="194643" y="14222"/>
                </a:cubicBezTo>
                <a:cubicBezTo>
                  <a:pt x="194610" y="14190"/>
                  <a:pt x="194577" y="14190"/>
                  <a:pt x="194545" y="14157"/>
                </a:cubicBezTo>
                <a:cubicBezTo>
                  <a:pt x="194545" y="14124"/>
                  <a:pt x="194512" y="14092"/>
                  <a:pt x="194480" y="14092"/>
                </a:cubicBezTo>
                <a:cubicBezTo>
                  <a:pt x="194447" y="14059"/>
                  <a:pt x="194447" y="14059"/>
                  <a:pt x="194414" y="14027"/>
                </a:cubicBezTo>
                <a:cubicBezTo>
                  <a:pt x="194382" y="13994"/>
                  <a:pt x="194349" y="13994"/>
                  <a:pt x="194317" y="13961"/>
                </a:cubicBezTo>
                <a:cubicBezTo>
                  <a:pt x="194284" y="13929"/>
                  <a:pt x="194251" y="13929"/>
                  <a:pt x="194219" y="13896"/>
                </a:cubicBezTo>
                <a:cubicBezTo>
                  <a:pt x="194186" y="13896"/>
                  <a:pt x="194153" y="13863"/>
                  <a:pt x="194153" y="13863"/>
                </a:cubicBezTo>
                <a:cubicBezTo>
                  <a:pt x="194121" y="13831"/>
                  <a:pt x="194088" y="13798"/>
                  <a:pt x="194023" y="13798"/>
                </a:cubicBezTo>
                <a:cubicBezTo>
                  <a:pt x="193990" y="13766"/>
                  <a:pt x="193958" y="13766"/>
                  <a:pt x="193925" y="13733"/>
                </a:cubicBezTo>
                <a:cubicBezTo>
                  <a:pt x="193925" y="13733"/>
                  <a:pt x="193892" y="13700"/>
                  <a:pt x="193860" y="13700"/>
                </a:cubicBezTo>
                <a:cubicBezTo>
                  <a:pt x="193827" y="13700"/>
                  <a:pt x="193795" y="13668"/>
                  <a:pt x="193762" y="13668"/>
                </a:cubicBezTo>
                <a:cubicBezTo>
                  <a:pt x="193729" y="13635"/>
                  <a:pt x="193697" y="13635"/>
                  <a:pt x="193664" y="13602"/>
                </a:cubicBezTo>
                <a:cubicBezTo>
                  <a:pt x="193632" y="13602"/>
                  <a:pt x="193599" y="13570"/>
                  <a:pt x="193566" y="13570"/>
                </a:cubicBezTo>
                <a:cubicBezTo>
                  <a:pt x="193534" y="13570"/>
                  <a:pt x="193501" y="13570"/>
                  <a:pt x="193501" y="13537"/>
                </a:cubicBezTo>
                <a:lnTo>
                  <a:pt x="193436" y="13537"/>
                </a:lnTo>
                <a:cubicBezTo>
                  <a:pt x="193403" y="13537"/>
                  <a:pt x="193371" y="13505"/>
                  <a:pt x="193371" y="13505"/>
                </a:cubicBezTo>
                <a:cubicBezTo>
                  <a:pt x="193305" y="13505"/>
                  <a:pt x="193273" y="13505"/>
                  <a:pt x="193240" y="13472"/>
                </a:cubicBezTo>
                <a:cubicBezTo>
                  <a:pt x="193207" y="13472"/>
                  <a:pt x="193175" y="13472"/>
                  <a:pt x="193110" y="13439"/>
                </a:cubicBezTo>
                <a:lnTo>
                  <a:pt x="193044" y="13439"/>
                </a:lnTo>
                <a:cubicBezTo>
                  <a:pt x="193012" y="13439"/>
                  <a:pt x="192979" y="13439"/>
                  <a:pt x="192914" y="13407"/>
                </a:cubicBezTo>
                <a:lnTo>
                  <a:pt x="192751" y="13407"/>
                </a:lnTo>
                <a:cubicBezTo>
                  <a:pt x="192718" y="13407"/>
                  <a:pt x="192653" y="13374"/>
                  <a:pt x="192620" y="13374"/>
                </a:cubicBezTo>
                <a:lnTo>
                  <a:pt x="192294" y="13374"/>
                </a:lnTo>
                <a:cubicBezTo>
                  <a:pt x="192261" y="13374"/>
                  <a:pt x="192196" y="13407"/>
                  <a:pt x="192164" y="13407"/>
                </a:cubicBezTo>
                <a:lnTo>
                  <a:pt x="192001" y="13407"/>
                </a:lnTo>
                <a:cubicBezTo>
                  <a:pt x="191935" y="13439"/>
                  <a:pt x="191903" y="13439"/>
                  <a:pt x="191870" y="13439"/>
                </a:cubicBezTo>
                <a:lnTo>
                  <a:pt x="191772" y="13439"/>
                </a:lnTo>
                <a:cubicBezTo>
                  <a:pt x="191740" y="13472"/>
                  <a:pt x="191707" y="13472"/>
                  <a:pt x="191674" y="13472"/>
                </a:cubicBezTo>
                <a:cubicBezTo>
                  <a:pt x="191642" y="13505"/>
                  <a:pt x="191609" y="13505"/>
                  <a:pt x="191544" y="13505"/>
                </a:cubicBezTo>
                <a:cubicBezTo>
                  <a:pt x="191511" y="13505"/>
                  <a:pt x="191511" y="13537"/>
                  <a:pt x="191479" y="13537"/>
                </a:cubicBezTo>
                <a:lnTo>
                  <a:pt x="191413" y="13537"/>
                </a:lnTo>
                <a:lnTo>
                  <a:pt x="171841" y="20061"/>
                </a:lnTo>
                <a:cubicBezTo>
                  <a:pt x="170145" y="20648"/>
                  <a:pt x="169232" y="22475"/>
                  <a:pt x="169786" y="24204"/>
                </a:cubicBezTo>
                <a:cubicBezTo>
                  <a:pt x="170243" y="25574"/>
                  <a:pt x="171515" y="26422"/>
                  <a:pt x="172885" y="26422"/>
                </a:cubicBezTo>
                <a:cubicBezTo>
                  <a:pt x="173211" y="26422"/>
                  <a:pt x="173570" y="26389"/>
                  <a:pt x="173929" y="26259"/>
                </a:cubicBezTo>
                <a:lnTo>
                  <a:pt x="180388" y="24106"/>
                </a:lnTo>
                <a:lnTo>
                  <a:pt x="148127" y="56367"/>
                </a:lnTo>
                <a:lnTo>
                  <a:pt x="140168" y="48375"/>
                </a:lnTo>
                <a:cubicBezTo>
                  <a:pt x="141929" y="46320"/>
                  <a:pt x="142777" y="43645"/>
                  <a:pt x="142451" y="40905"/>
                </a:cubicBezTo>
                <a:cubicBezTo>
                  <a:pt x="142125" y="37937"/>
                  <a:pt x="140494" y="35327"/>
                  <a:pt x="137949" y="33729"/>
                </a:cubicBezTo>
                <a:cubicBezTo>
                  <a:pt x="107026" y="14222"/>
                  <a:pt x="71503" y="10667"/>
                  <a:pt x="45537" y="8057"/>
                </a:cubicBezTo>
                <a:cubicBezTo>
                  <a:pt x="38916" y="7405"/>
                  <a:pt x="32065" y="6720"/>
                  <a:pt x="26553" y="5806"/>
                </a:cubicBezTo>
                <a:cubicBezTo>
                  <a:pt x="18822" y="4502"/>
                  <a:pt x="17060" y="3229"/>
                  <a:pt x="16701" y="2871"/>
                </a:cubicBezTo>
                <a:cubicBezTo>
                  <a:pt x="14842" y="1011"/>
                  <a:pt x="12396" y="0"/>
                  <a:pt x="9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1" name="Google Shape;1701;p41"/>
          <p:cNvGrpSpPr/>
          <p:nvPr/>
        </p:nvGrpSpPr>
        <p:grpSpPr>
          <a:xfrm>
            <a:off x="4320030" y="2515258"/>
            <a:ext cx="516179" cy="516179"/>
            <a:chOff x="1190625" y="238125"/>
            <a:chExt cx="5219200" cy="5219200"/>
          </a:xfrm>
        </p:grpSpPr>
        <p:sp>
          <p:nvSpPr>
            <p:cNvPr id="1702" name="Google Shape;1702;p41"/>
            <p:cNvSpPr/>
            <p:nvPr/>
          </p:nvSpPr>
          <p:spPr>
            <a:xfrm>
              <a:off x="1190625" y="238125"/>
              <a:ext cx="5219200" cy="5219200"/>
            </a:xfrm>
            <a:custGeom>
              <a:avLst/>
              <a:gdLst/>
              <a:ahLst/>
              <a:cxnLst/>
              <a:rect l="l" t="t" r="r" b="b"/>
              <a:pathLst>
                <a:path w="208768" h="208768" extrusionOk="0">
                  <a:moveTo>
                    <a:pt x="104384" y="6524"/>
                  </a:moveTo>
                  <a:cubicBezTo>
                    <a:pt x="130512" y="6524"/>
                    <a:pt x="155107" y="16701"/>
                    <a:pt x="173570" y="35197"/>
                  </a:cubicBezTo>
                  <a:cubicBezTo>
                    <a:pt x="192066" y="53660"/>
                    <a:pt x="202243" y="78255"/>
                    <a:pt x="202243" y="104384"/>
                  </a:cubicBezTo>
                  <a:cubicBezTo>
                    <a:pt x="202243" y="130512"/>
                    <a:pt x="192066" y="155107"/>
                    <a:pt x="173570" y="173570"/>
                  </a:cubicBezTo>
                  <a:cubicBezTo>
                    <a:pt x="155107" y="192066"/>
                    <a:pt x="130512" y="202243"/>
                    <a:pt x="104384" y="202243"/>
                  </a:cubicBezTo>
                  <a:cubicBezTo>
                    <a:pt x="78255" y="202243"/>
                    <a:pt x="53660" y="192066"/>
                    <a:pt x="35197" y="173570"/>
                  </a:cubicBezTo>
                  <a:cubicBezTo>
                    <a:pt x="16701" y="155107"/>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3147800" y="2195300"/>
              <a:ext cx="1304825" cy="1304825"/>
            </a:xfrm>
            <a:custGeom>
              <a:avLst/>
              <a:gdLst/>
              <a:ahLst/>
              <a:cxnLst/>
              <a:rect l="l" t="t" r="r" b="b"/>
              <a:pathLst>
                <a:path w="52193" h="52193" extrusionOk="0">
                  <a:moveTo>
                    <a:pt x="26097" y="1"/>
                  </a:moveTo>
                  <a:cubicBezTo>
                    <a:pt x="11711" y="1"/>
                    <a:pt x="1" y="11711"/>
                    <a:pt x="1" y="26097"/>
                  </a:cubicBezTo>
                  <a:cubicBezTo>
                    <a:pt x="1" y="40482"/>
                    <a:pt x="11711" y="52192"/>
                    <a:pt x="26097" y="52192"/>
                  </a:cubicBezTo>
                  <a:cubicBezTo>
                    <a:pt x="40482" y="52192"/>
                    <a:pt x="52192" y="40482"/>
                    <a:pt x="52192" y="26097"/>
                  </a:cubicBezTo>
                  <a:cubicBezTo>
                    <a:pt x="52192" y="21497"/>
                    <a:pt x="50986" y="16996"/>
                    <a:pt x="48702" y="13049"/>
                  </a:cubicBezTo>
                  <a:cubicBezTo>
                    <a:pt x="48088" y="11996"/>
                    <a:pt x="46987" y="11415"/>
                    <a:pt x="45856" y="11415"/>
                  </a:cubicBezTo>
                  <a:cubicBezTo>
                    <a:pt x="45305" y="11415"/>
                    <a:pt x="44746" y="11553"/>
                    <a:pt x="44233" y="11842"/>
                  </a:cubicBezTo>
                  <a:cubicBezTo>
                    <a:pt x="42667" y="12755"/>
                    <a:pt x="42146" y="14745"/>
                    <a:pt x="43059" y="16311"/>
                  </a:cubicBezTo>
                  <a:cubicBezTo>
                    <a:pt x="44755" y="19279"/>
                    <a:pt x="45668" y="22671"/>
                    <a:pt x="45668" y="26097"/>
                  </a:cubicBezTo>
                  <a:cubicBezTo>
                    <a:pt x="45668" y="36894"/>
                    <a:pt x="36894" y="45668"/>
                    <a:pt x="26097" y="45668"/>
                  </a:cubicBezTo>
                  <a:cubicBezTo>
                    <a:pt x="15299" y="45668"/>
                    <a:pt x="6525" y="36894"/>
                    <a:pt x="6525" y="26097"/>
                  </a:cubicBezTo>
                  <a:cubicBezTo>
                    <a:pt x="6525" y="15299"/>
                    <a:pt x="15299" y="6525"/>
                    <a:pt x="26097" y="6525"/>
                  </a:cubicBezTo>
                  <a:cubicBezTo>
                    <a:pt x="29554" y="6525"/>
                    <a:pt x="32914" y="7438"/>
                    <a:pt x="35883" y="9134"/>
                  </a:cubicBezTo>
                  <a:cubicBezTo>
                    <a:pt x="36404" y="9439"/>
                    <a:pt x="36973" y="9584"/>
                    <a:pt x="37534" y="9584"/>
                  </a:cubicBezTo>
                  <a:cubicBezTo>
                    <a:pt x="38655" y="9584"/>
                    <a:pt x="39743" y="9004"/>
                    <a:pt x="40351" y="7960"/>
                  </a:cubicBezTo>
                  <a:cubicBezTo>
                    <a:pt x="41232" y="6394"/>
                    <a:pt x="40710" y="4404"/>
                    <a:pt x="39145" y="3491"/>
                  </a:cubicBezTo>
                  <a:cubicBezTo>
                    <a:pt x="35198" y="1208"/>
                    <a:pt x="30696" y="1"/>
                    <a:pt x="260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4452600" y="1869100"/>
              <a:ext cx="1467925" cy="733975"/>
            </a:xfrm>
            <a:custGeom>
              <a:avLst/>
              <a:gdLst/>
              <a:ahLst/>
              <a:cxnLst/>
              <a:rect l="l" t="t" r="r" b="b"/>
              <a:pathLst>
                <a:path w="58717" h="29359" extrusionOk="0">
                  <a:moveTo>
                    <a:pt x="3262" y="1"/>
                  </a:moveTo>
                  <a:cubicBezTo>
                    <a:pt x="1468" y="1"/>
                    <a:pt x="0" y="1469"/>
                    <a:pt x="0" y="3263"/>
                  </a:cubicBezTo>
                  <a:lnTo>
                    <a:pt x="0" y="9787"/>
                  </a:lnTo>
                  <a:cubicBezTo>
                    <a:pt x="0" y="11581"/>
                    <a:pt x="1468" y="13049"/>
                    <a:pt x="3262" y="13049"/>
                  </a:cubicBezTo>
                  <a:lnTo>
                    <a:pt x="42406" y="13049"/>
                  </a:lnTo>
                  <a:cubicBezTo>
                    <a:pt x="47789" y="13049"/>
                    <a:pt x="52192" y="17452"/>
                    <a:pt x="52192" y="22835"/>
                  </a:cubicBezTo>
                  <a:lnTo>
                    <a:pt x="52192" y="26097"/>
                  </a:lnTo>
                  <a:cubicBezTo>
                    <a:pt x="52192" y="27891"/>
                    <a:pt x="53660" y="29359"/>
                    <a:pt x="55454" y="29359"/>
                  </a:cubicBezTo>
                  <a:cubicBezTo>
                    <a:pt x="57248" y="29359"/>
                    <a:pt x="58716" y="27891"/>
                    <a:pt x="58716" y="26097"/>
                  </a:cubicBezTo>
                  <a:lnTo>
                    <a:pt x="58716" y="22835"/>
                  </a:lnTo>
                  <a:cubicBezTo>
                    <a:pt x="58716" y="13832"/>
                    <a:pt x="51409" y="6525"/>
                    <a:pt x="42406" y="6525"/>
                  </a:cubicBezTo>
                  <a:lnTo>
                    <a:pt x="6524" y="6525"/>
                  </a:lnTo>
                  <a:lnTo>
                    <a:pt x="6524" y="3263"/>
                  </a:lnTo>
                  <a:cubicBezTo>
                    <a:pt x="6524" y="1469"/>
                    <a:pt x="5057" y="1"/>
                    <a:pt x="3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1679900" y="727400"/>
              <a:ext cx="4240625" cy="4240625"/>
            </a:xfrm>
            <a:custGeom>
              <a:avLst/>
              <a:gdLst/>
              <a:ahLst/>
              <a:cxnLst/>
              <a:rect l="l" t="t" r="r" b="b"/>
              <a:pathLst>
                <a:path w="169625" h="169625" extrusionOk="0">
                  <a:moveTo>
                    <a:pt x="68503" y="1"/>
                  </a:moveTo>
                  <a:cubicBezTo>
                    <a:pt x="59500" y="1"/>
                    <a:pt x="52193" y="7308"/>
                    <a:pt x="52193" y="16311"/>
                  </a:cubicBezTo>
                  <a:lnTo>
                    <a:pt x="52193" y="52193"/>
                  </a:lnTo>
                  <a:lnTo>
                    <a:pt x="16311" y="52193"/>
                  </a:lnTo>
                  <a:cubicBezTo>
                    <a:pt x="7308" y="52193"/>
                    <a:pt x="1" y="59500"/>
                    <a:pt x="1" y="68503"/>
                  </a:cubicBezTo>
                  <a:lnTo>
                    <a:pt x="1" y="101122"/>
                  </a:lnTo>
                  <a:cubicBezTo>
                    <a:pt x="1" y="110126"/>
                    <a:pt x="7308" y="117432"/>
                    <a:pt x="16311" y="117432"/>
                  </a:cubicBezTo>
                  <a:lnTo>
                    <a:pt x="52193" y="117432"/>
                  </a:lnTo>
                  <a:lnTo>
                    <a:pt x="52193" y="153314"/>
                  </a:lnTo>
                  <a:cubicBezTo>
                    <a:pt x="52193" y="162317"/>
                    <a:pt x="59500" y="169624"/>
                    <a:pt x="68503" y="169624"/>
                  </a:cubicBezTo>
                  <a:lnTo>
                    <a:pt x="101123" y="169624"/>
                  </a:lnTo>
                  <a:cubicBezTo>
                    <a:pt x="110126" y="169624"/>
                    <a:pt x="117432" y="162317"/>
                    <a:pt x="117432" y="153314"/>
                  </a:cubicBezTo>
                  <a:lnTo>
                    <a:pt x="117432" y="117432"/>
                  </a:lnTo>
                  <a:lnTo>
                    <a:pt x="153314" y="117432"/>
                  </a:lnTo>
                  <a:cubicBezTo>
                    <a:pt x="162317" y="117432"/>
                    <a:pt x="169624" y="110126"/>
                    <a:pt x="169624" y="101122"/>
                  </a:cubicBezTo>
                  <a:lnTo>
                    <a:pt x="169624" y="84813"/>
                  </a:lnTo>
                  <a:cubicBezTo>
                    <a:pt x="169624" y="83018"/>
                    <a:pt x="168156" y="81551"/>
                    <a:pt x="166362" y="81551"/>
                  </a:cubicBezTo>
                  <a:cubicBezTo>
                    <a:pt x="164568" y="81551"/>
                    <a:pt x="163100" y="83018"/>
                    <a:pt x="163100" y="84813"/>
                  </a:cubicBezTo>
                  <a:lnTo>
                    <a:pt x="163100" y="101122"/>
                  </a:lnTo>
                  <a:cubicBezTo>
                    <a:pt x="163100" y="106505"/>
                    <a:pt x="158697" y="110908"/>
                    <a:pt x="153314" y="110908"/>
                  </a:cubicBezTo>
                  <a:lnTo>
                    <a:pt x="114170" y="110908"/>
                  </a:lnTo>
                  <a:cubicBezTo>
                    <a:pt x="112376" y="110908"/>
                    <a:pt x="110908" y="112376"/>
                    <a:pt x="110908" y="114170"/>
                  </a:cubicBezTo>
                  <a:lnTo>
                    <a:pt x="110908" y="153314"/>
                  </a:lnTo>
                  <a:cubicBezTo>
                    <a:pt x="110908" y="158697"/>
                    <a:pt x="106505" y="163100"/>
                    <a:pt x="101123" y="163100"/>
                  </a:cubicBezTo>
                  <a:lnTo>
                    <a:pt x="68503" y="163100"/>
                  </a:lnTo>
                  <a:cubicBezTo>
                    <a:pt x="63120" y="163100"/>
                    <a:pt x="58717" y="158697"/>
                    <a:pt x="58717" y="153314"/>
                  </a:cubicBezTo>
                  <a:lnTo>
                    <a:pt x="58717" y="114170"/>
                  </a:lnTo>
                  <a:cubicBezTo>
                    <a:pt x="58717" y="112376"/>
                    <a:pt x="57249" y="110908"/>
                    <a:pt x="55455" y="110908"/>
                  </a:cubicBezTo>
                  <a:lnTo>
                    <a:pt x="16311" y="110908"/>
                  </a:lnTo>
                  <a:cubicBezTo>
                    <a:pt x="10929" y="110908"/>
                    <a:pt x="6525" y="106505"/>
                    <a:pt x="6525" y="101122"/>
                  </a:cubicBezTo>
                  <a:lnTo>
                    <a:pt x="6525" y="68503"/>
                  </a:lnTo>
                  <a:cubicBezTo>
                    <a:pt x="6525" y="63120"/>
                    <a:pt x="10929" y="58717"/>
                    <a:pt x="16311" y="58717"/>
                  </a:cubicBezTo>
                  <a:lnTo>
                    <a:pt x="55455" y="58717"/>
                  </a:lnTo>
                  <a:cubicBezTo>
                    <a:pt x="57249" y="58717"/>
                    <a:pt x="58717" y="57249"/>
                    <a:pt x="58717" y="55455"/>
                  </a:cubicBezTo>
                  <a:lnTo>
                    <a:pt x="58717" y="16311"/>
                  </a:lnTo>
                  <a:cubicBezTo>
                    <a:pt x="58717" y="10929"/>
                    <a:pt x="63120" y="6525"/>
                    <a:pt x="68503" y="6525"/>
                  </a:cubicBezTo>
                  <a:lnTo>
                    <a:pt x="101123" y="6525"/>
                  </a:lnTo>
                  <a:cubicBezTo>
                    <a:pt x="106505" y="6525"/>
                    <a:pt x="110908" y="10929"/>
                    <a:pt x="110908" y="16311"/>
                  </a:cubicBezTo>
                  <a:lnTo>
                    <a:pt x="110908" y="35883"/>
                  </a:lnTo>
                  <a:cubicBezTo>
                    <a:pt x="110908" y="37677"/>
                    <a:pt x="112376" y="39145"/>
                    <a:pt x="114170" y="39145"/>
                  </a:cubicBezTo>
                  <a:cubicBezTo>
                    <a:pt x="115965" y="39145"/>
                    <a:pt x="117432" y="37677"/>
                    <a:pt x="117432" y="35883"/>
                  </a:cubicBezTo>
                  <a:lnTo>
                    <a:pt x="117432" y="16311"/>
                  </a:lnTo>
                  <a:cubicBezTo>
                    <a:pt x="117432" y="7308"/>
                    <a:pt x="110126" y="1"/>
                    <a:pt x="101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2006100" y="2358475"/>
              <a:ext cx="815525" cy="978550"/>
            </a:xfrm>
            <a:custGeom>
              <a:avLst/>
              <a:gdLst/>
              <a:ahLst/>
              <a:cxnLst/>
              <a:rect l="l" t="t" r="r" b="b"/>
              <a:pathLst>
                <a:path w="32621" h="39142" extrusionOk="0">
                  <a:moveTo>
                    <a:pt x="26097" y="9131"/>
                  </a:moveTo>
                  <a:lnTo>
                    <a:pt x="26097" y="30008"/>
                  </a:lnTo>
                  <a:lnTo>
                    <a:pt x="9428" y="19570"/>
                  </a:lnTo>
                  <a:lnTo>
                    <a:pt x="26097" y="9131"/>
                  </a:lnTo>
                  <a:close/>
                  <a:moveTo>
                    <a:pt x="29347" y="1"/>
                  </a:moveTo>
                  <a:cubicBezTo>
                    <a:pt x="28753" y="1"/>
                    <a:pt x="28156" y="165"/>
                    <a:pt x="27630" y="487"/>
                  </a:cubicBezTo>
                  <a:lnTo>
                    <a:pt x="1534" y="16797"/>
                  </a:lnTo>
                  <a:cubicBezTo>
                    <a:pt x="588" y="17384"/>
                    <a:pt x="1" y="18460"/>
                    <a:pt x="1" y="19570"/>
                  </a:cubicBezTo>
                  <a:cubicBezTo>
                    <a:pt x="1" y="20679"/>
                    <a:pt x="588" y="21755"/>
                    <a:pt x="1534" y="22342"/>
                  </a:cubicBezTo>
                  <a:lnTo>
                    <a:pt x="27630" y="38652"/>
                  </a:lnTo>
                  <a:cubicBezTo>
                    <a:pt x="28152" y="38978"/>
                    <a:pt x="28772" y="39141"/>
                    <a:pt x="29359" y="39141"/>
                  </a:cubicBezTo>
                  <a:cubicBezTo>
                    <a:pt x="29913" y="39141"/>
                    <a:pt x="30435" y="39011"/>
                    <a:pt x="30924" y="38717"/>
                  </a:cubicBezTo>
                  <a:cubicBezTo>
                    <a:pt x="31968" y="38163"/>
                    <a:pt x="32621" y="37054"/>
                    <a:pt x="32621" y="35879"/>
                  </a:cubicBezTo>
                  <a:lnTo>
                    <a:pt x="32621" y="3260"/>
                  </a:lnTo>
                  <a:cubicBezTo>
                    <a:pt x="32621" y="2085"/>
                    <a:pt x="31968" y="976"/>
                    <a:pt x="30924" y="422"/>
                  </a:cubicBezTo>
                  <a:cubicBezTo>
                    <a:pt x="30439" y="140"/>
                    <a:pt x="29894" y="1"/>
                    <a:pt x="29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4778800" y="2358475"/>
              <a:ext cx="815525" cy="978550"/>
            </a:xfrm>
            <a:custGeom>
              <a:avLst/>
              <a:gdLst/>
              <a:ahLst/>
              <a:cxnLst/>
              <a:rect l="l" t="t" r="r" b="b"/>
              <a:pathLst>
                <a:path w="32621" h="39142" extrusionOk="0">
                  <a:moveTo>
                    <a:pt x="6524" y="9131"/>
                  </a:moveTo>
                  <a:lnTo>
                    <a:pt x="23193" y="19570"/>
                  </a:lnTo>
                  <a:lnTo>
                    <a:pt x="6524" y="30008"/>
                  </a:lnTo>
                  <a:lnTo>
                    <a:pt x="6524" y="9131"/>
                  </a:lnTo>
                  <a:close/>
                  <a:moveTo>
                    <a:pt x="3275" y="1"/>
                  </a:moveTo>
                  <a:cubicBezTo>
                    <a:pt x="2727" y="1"/>
                    <a:pt x="2182" y="140"/>
                    <a:pt x="1697" y="422"/>
                  </a:cubicBezTo>
                  <a:cubicBezTo>
                    <a:pt x="653" y="976"/>
                    <a:pt x="0" y="2085"/>
                    <a:pt x="0" y="3260"/>
                  </a:cubicBezTo>
                  <a:lnTo>
                    <a:pt x="0" y="35879"/>
                  </a:lnTo>
                  <a:cubicBezTo>
                    <a:pt x="0" y="37054"/>
                    <a:pt x="653" y="38163"/>
                    <a:pt x="1697" y="38717"/>
                  </a:cubicBezTo>
                  <a:cubicBezTo>
                    <a:pt x="2186" y="39011"/>
                    <a:pt x="2708" y="39141"/>
                    <a:pt x="3262" y="39141"/>
                  </a:cubicBezTo>
                  <a:cubicBezTo>
                    <a:pt x="3850" y="39141"/>
                    <a:pt x="4469" y="38978"/>
                    <a:pt x="4991" y="38652"/>
                  </a:cubicBezTo>
                  <a:lnTo>
                    <a:pt x="31087" y="22342"/>
                  </a:lnTo>
                  <a:cubicBezTo>
                    <a:pt x="32033" y="21755"/>
                    <a:pt x="32620" y="20679"/>
                    <a:pt x="32620" y="19570"/>
                  </a:cubicBezTo>
                  <a:cubicBezTo>
                    <a:pt x="32620" y="18460"/>
                    <a:pt x="32033" y="17384"/>
                    <a:pt x="31087" y="16797"/>
                  </a:cubicBezTo>
                  <a:lnTo>
                    <a:pt x="4991" y="487"/>
                  </a:lnTo>
                  <a:cubicBezTo>
                    <a:pt x="4465" y="165"/>
                    <a:pt x="3868" y="1"/>
                    <a:pt x="3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3306825" y="3826300"/>
              <a:ext cx="986775" cy="815525"/>
            </a:xfrm>
            <a:custGeom>
              <a:avLst/>
              <a:gdLst/>
              <a:ahLst/>
              <a:cxnLst/>
              <a:rect l="l" t="t" r="r" b="b"/>
              <a:pathLst>
                <a:path w="39471" h="32621" extrusionOk="0">
                  <a:moveTo>
                    <a:pt x="30174" y="6524"/>
                  </a:moveTo>
                  <a:lnTo>
                    <a:pt x="19736" y="23193"/>
                  </a:lnTo>
                  <a:lnTo>
                    <a:pt x="9297" y="6524"/>
                  </a:lnTo>
                  <a:close/>
                  <a:moveTo>
                    <a:pt x="3426" y="0"/>
                  </a:moveTo>
                  <a:cubicBezTo>
                    <a:pt x="2251" y="0"/>
                    <a:pt x="1142" y="653"/>
                    <a:pt x="588" y="1697"/>
                  </a:cubicBezTo>
                  <a:cubicBezTo>
                    <a:pt x="1" y="2708"/>
                    <a:pt x="33" y="3980"/>
                    <a:pt x="653" y="4991"/>
                  </a:cubicBezTo>
                  <a:lnTo>
                    <a:pt x="16963" y="31087"/>
                  </a:lnTo>
                  <a:cubicBezTo>
                    <a:pt x="17550" y="32033"/>
                    <a:pt x="18626" y="32620"/>
                    <a:pt x="19736" y="32620"/>
                  </a:cubicBezTo>
                  <a:cubicBezTo>
                    <a:pt x="20845" y="32620"/>
                    <a:pt x="21921" y="32033"/>
                    <a:pt x="22508" y="31087"/>
                  </a:cubicBezTo>
                  <a:lnTo>
                    <a:pt x="38818" y="4991"/>
                  </a:lnTo>
                  <a:cubicBezTo>
                    <a:pt x="39438" y="3980"/>
                    <a:pt x="39471" y="2708"/>
                    <a:pt x="38883" y="1697"/>
                  </a:cubicBezTo>
                  <a:cubicBezTo>
                    <a:pt x="38329" y="653"/>
                    <a:pt x="37220" y="0"/>
                    <a:pt x="36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3306825" y="1053600"/>
              <a:ext cx="986775" cy="815525"/>
            </a:xfrm>
            <a:custGeom>
              <a:avLst/>
              <a:gdLst/>
              <a:ahLst/>
              <a:cxnLst/>
              <a:rect l="l" t="t" r="r" b="b"/>
              <a:pathLst>
                <a:path w="39471" h="32621" extrusionOk="0">
                  <a:moveTo>
                    <a:pt x="19736" y="9428"/>
                  </a:moveTo>
                  <a:lnTo>
                    <a:pt x="30174" y="26097"/>
                  </a:lnTo>
                  <a:lnTo>
                    <a:pt x="9297" y="26097"/>
                  </a:lnTo>
                  <a:lnTo>
                    <a:pt x="19736" y="9428"/>
                  </a:lnTo>
                  <a:close/>
                  <a:moveTo>
                    <a:pt x="19736" y="1"/>
                  </a:moveTo>
                  <a:cubicBezTo>
                    <a:pt x="18626" y="1"/>
                    <a:pt x="17550" y="588"/>
                    <a:pt x="16963" y="1534"/>
                  </a:cubicBezTo>
                  <a:lnTo>
                    <a:pt x="653" y="27630"/>
                  </a:lnTo>
                  <a:cubicBezTo>
                    <a:pt x="33" y="28641"/>
                    <a:pt x="1" y="29913"/>
                    <a:pt x="588" y="30924"/>
                  </a:cubicBezTo>
                  <a:cubicBezTo>
                    <a:pt x="1142" y="31968"/>
                    <a:pt x="2251" y="32621"/>
                    <a:pt x="3426" y="32621"/>
                  </a:cubicBezTo>
                  <a:lnTo>
                    <a:pt x="36046" y="32621"/>
                  </a:lnTo>
                  <a:cubicBezTo>
                    <a:pt x="37220" y="32621"/>
                    <a:pt x="38329" y="31968"/>
                    <a:pt x="38883" y="30924"/>
                  </a:cubicBezTo>
                  <a:cubicBezTo>
                    <a:pt x="39471" y="29913"/>
                    <a:pt x="39438" y="28641"/>
                    <a:pt x="38818" y="27630"/>
                  </a:cubicBezTo>
                  <a:lnTo>
                    <a:pt x="22508" y="1534"/>
                  </a:lnTo>
                  <a:cubicBezTo>
                    <a:pt x="21921" y="588"/>
                    <a:pt x="20845" y="1"/>
                    <a:pt x="19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D60BE-E17B-4B5C-A286-ADB50A7E44EE}"/>
              </a:ext>
            </a:extLst>
          </p:cNvPr>
          <p:cNvSpPr>
            <a:spLocks noGrp="1"/>
          </p:cNvSpPr>
          <p:nvPr>
            <p:ph type="title"/>
          </p:nvPr>
        </p:nvSpPr>
        <p:spPr>
          <a:xfrm>
            <a:off x="1627909" y="244366"/>
            <a:ext cx="5292435" cy="896700"/>
          </a:xfrm>
        </p:spPr>
        <p:txBody>
          <a:bodyPr/>
          <a:lstStyle/>
          <a:p>
            <a:pPr lvl="0" algn="ctr">
              <a:lnSpc>
                <a:spcPct val="107000"/>
              </a:lnSpc>
              <a:spcBef>
                <a:spcPts val="1575"/>
              </a:spcBef>
              <a:spcAft>
                <a:spcPts val="790"/>
              </a:spcAft>
            </a:pPr>
            <a:r>
              <a:rPr lang="en-IN" sz="105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Which genres are the most popular in each region? Are certain genres universally popular or favoured especially in certain parts of the world?</a:t>
            </a:r>
            <a:endParaRPr lang="en-IN" sz="105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9A05F43-0705-436B-AA9E-A4628D232402}"/>
              </a:ext>
            </a:extLst>
          </p:cNvPr>
          <p:cNvSpPr>
            <a:spLocks noGrp="1"/>
          </p:cNvSpPr>
          <p:nvPr>
            <p:ph type="body" idx="1"/>
          </p:nvPr>
        </p:nvSpPr>
        <p:spPr>
          <a:xfrm>
            <a:off x="277091" y="1239982"/>
            <a:ext cx="8395853" cy="3659151"/>
          </a:xfrm>
        </p:spPr>
        <p:txBody>
          <a:bodyPr/>
          <a:lstStyle/>
          <a:p>
            <a:pPr marL="0" lvl="0" indent="0">
              <a:lnSpc>
                <a:spcPct val="107000"/>
              </a:lnSpc>
              <a:spcAft>
                <a:spcPts val="800"/>
              </a:spcAft>
              <a:buNone/>
              <a:tabLst>
                <a:tab pos="457200" algn="l"/>
              </a:tabLst>
            </a:pPr>
            <a:r>
              <a:rPr lang="en-IN"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Across all regions, the most popular genres are Action, Platform and Shooting games. This is consistent with both the European and North American region with the exception of Japan as roleplaying games are dominant in its sales.</a:t>
            </a:r>
            <a:endParaRPr lang="en-IN"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tabLst>
                <a:tab pos="457200" algn="l"/>
              </a:tabLst>
            </a:pPr>
            <a:r>
              <a:rPr lang="en-IN"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Europe</a:t>
            </a:r>
            <a:endParaRPr lang="en-IN"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165100" indent="0">
              <a:lnSpc>
                <a:spcPct val="107000"/>
              </a:lnSpc>
              <a:spcAft>
                <a:spcPts val="790"/>
              </a:spcAft>
              <a:buNone/>
            </a:pPr>
            <a:r>
              <a:rPr lang="en-IN"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In Europe, the Action Genre tops the sales of 99.62 million, representing 19.5% of total sales. Genres that come close include Shooter type games at 98.12 million (19.2%) and Sports at 89.99 million (17.4%). The European market has the most equal spread of sales across the various genres, excluding Fighting games.</a:t>
            </a:r>
            <a:endParaRPr lang="en-IN"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tabLst>
                <a:tab pos="457200" algn="l"/>
              </a:tabLst>
            </a:pPr>
            <a:r>
              <a:rPr lang="en-IN"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Japan</a:t>
            </a:r>
            <a:endParaRPr lang="en-IN"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165100" indent="0">
              <a:lnSpc>
                <a:spcPct val="107000"/>
              </a:lnSpc>
              <a:spcAft>
                <a:spcPts val="790"/>
              </a:spcAft>
              <a:buNone/>
            </a:pPr>
            <a:r>
              <a:rPr lang="en-IN"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In Japan, a total of 90.31 million sales have been made, with Roleplaying games representing an enormous 42% of total sales in its market. Platform games come in second with 61.99 millions (26.5%), then another drop to Racing games with 28.03 million (11.99%). Roleplaying and platform games are the leading forces in the Japanese market the remaining genres representing 31.5% of total sales.</a:t>
            </a:r>
            <a:endParaRPr lang="en-IN"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tabLst>
                <a:tab pos="457200" algn="l"/>
              </a:tabLst>
            </a:pPr>
            <a:r>
              <a:rPr lang="en-IN"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North America</a:t>
            </a:r>
            <a:endParaRPr lang="en-IN"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165100" indent="0">
              <a:lnSpc>
                <a:spcPct val="107000"/>
              </a:lnSpc>
              <a:spcAft>
                <a:spcPts val="790"/>
              </a:spcAft>
              <a:buNone/>
            </a:pPr>
            <a:r>
              <a:rPr lang="en-IN"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In North America, Shooting games has the largest sales at 200.48 million, representing 24% of the total sales in this region. Platform games also come in second with 183.82 million (22.3%) then Action games at 134.38 million (16.3%).</a:t>
            </a:r>
            <a:endParaRPr lang="en-IN"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165100" indent="0">
              <a:buNone/>
            </a:pPr>
            <a:endParaRPr lang="en-IN" dirty="0"/>
          </a:p>
        </p:txBody>
      </p:sp>
    </p:spTree>
    <p:extLst>
      <p:ext uri="{BB962C8B-B14F-4D97-AF65-F5344CB8AC3E}">
        <p14:creationId xmlns:p14="http://schemas.microsoft.com/office/powerpoint/2010/main" val="109114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81788-353C-466A-8F78-6D1BFB1C0294}"/>
              </a:ext>
            </a:extLst>
          </p:cNvPr>
          <p:cNvSpPr>
            <a:spLocks noGrp="1"/>
          </p:cNvSpPr>
          <p:nvPr>
            <p:ph type="body" idx="1"/>
          </p:nvPr>
        </p:nvSpPr>
        <p:spPr>
          <a:xfrm>
            <a:off x="296470" y="1345090"/>
            <a:ext cx="8660494" cy="3573273"/>
          </a:xfrm>
        </p:spPr>
        <p:txBody>
          <a:bodyPr/>
          <a:lstStyle/>
          <a:p>
            <a:pPr marL="342900" lvl="0" indent="-342900">
              <a:lnSpc>
                <a:spcPct val="107000"/>
              </a:lnSpc>
              <a:spcAft>
                <a:spcPts val="800"/>
              </a:spcAft>
              <a:buFont typeface="+mj-lt"/>
              <a:buAutoNum type="arabicPeriod"/>
              <a:tabLst>
                <a:tab pos="457200" algn="l"/>
              </a:tabLst>
            </a:pPr>
            <a:r>
              <a:rPr lang="en-IN" sz="1200"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The number of popular games grew exponentially over the last two decades, peaking in 2010-11This rapid increase is probably because of the democratisation of technology, increasing individuals’ access to gaming consoles and hence the volume of games purchased.</a:t>
            </a:r>
            <a:endParaRPr lang="en-IN" sz="1200"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tabLst>
                <a:tab pos="457200" algn="l"/>
              </a:tabLst>
            </a:pPr>
            <a:r>
              <a:rPr lang="en-IN" sz="1200"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In recent years, fewer releases have entered the Top 200 video games </a:t>
            </a:r>
            <a:r>
              <a:rPr lang="en-IN" sz="1200" dirty="0" err="1">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listThe</a:t>
            </a:r>
            <a:r>
              <a:rPr lang="en-IN" sz="1200"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 marked drop in Top 200 games released in recent years may be due to a broader shift away from video games, as new technologies such as mobile games and VR have begun to decrease the market for video games. This trend is likely to continue as such technologies become more prominent and </a:t>
            </a:r>
            <a:r>
              <a:rPr lang="en-IN" sz="1200" dirty="0" err="1">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accessible.It</a:t>
            </a:r>
            <a:r>
              <a:rPr lang="en-IN" sz="1200"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 may also be possible that because these games have been released more recently, there is a smaller window for gaming purchases, hence decreasing the likelihood of a game being one of the Top 200 most purchased games of all time.</a:t>
            </a:r>
            <a:endParaRPr lang="en-IN" sz="1200"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tabLst>
                <a:tab pos="457200" algn="l"/>
              </a:tabLst>
            </a:pPr>
            <a:r>
              <a:rPr lang="en-IN" sz="1200"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The prevalence of the Sports, Shooter and Action genres has grown noticeably over the past three decades There is a notable trend towards more action-oriented genres such as Shooting, Racing, Action and Sports in the last 15 years. Popular games released prior to 2000 are predominantly platform or puzzle-based yet in recent years, these genres appear to be some of the least </a:t>
            </a:r>
            <a:r>
              <a:rPr lang="en-IN" sz="1200" dirty="0" err="1">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popular.This</a:t>
            </a:r>
            <a:r>
              <a:rPr lang="en-IN" sz="1200"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rPr>
              <a:t> may be due to the advent of mass media and growing interest in racing, sports and action.</a:t>
            </a:r>
            <a:endParaRPr lang="en-IN" sz="1200"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endParaRPr>
          </a:p>
          <a:p>
            <a:pPr marL="165100" indent="0">
              <a:buNone/>
            </a:pPr>
            <a:endParaRPr lang="en-IN" dirty="0"/>
          </a:p>
        </p:txBody>
      </p:sp>
      <p:sp>
        <p:nvSpPr>
          <p:cNvPr id="3" name="Title 2">
            <a:extLst>
              <a:ext uri="{FF2B5EF4-FFF2-40B4-BE49-F238E27FC236}">
                <a16:creationId xmlns:a16="http://schemas.microsoft.com/office/drawing/2014/main" id="{EA6969FF-5528-461A-BB85-08EC7E81DF63}"/>
              </a:ext>
            </a:extLst>
          </p:cNvPr>
          <p:cNvSpPr>
            <a:spLocks noGrp="1"/>
          </p:cNvSpPr>
          <p:nvPr>
            <p:ph type="title"/>
          </p:nvPr>
        </p:nvSpPr>
        <p:spPr>
          <a:xfrm>
            <a:off x="1378527" y="299784"/>
            <a:ext cx="6400800" cy="898634"/>
          </a:xfrm>
        </p:spPr>
        <p:txBody>
          <a:bodyPr/>
          <a:lstStyle/>
          <a:p>
            <a:pPr algn="ctr"/>
            <a:r>
              <a:rPr lang="en-IN" sz="14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How have gaming trends changed over time? What do the trends say about the future of gaming?</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39955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026474" y="394175"/>
            <a:ext cx="1661307"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300" dirty="0">
                <a:solidFill>
                  <a:srgbClr val="F3F3F3"/>
                </a:solidFill>
              </a:rPr>
              <a:t>Corporate Aspect</a:t>
            </a:r>
            <a:endParaRPr sz="23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519545" y="1654475"/>
            <a:ext cx="2902528" cy="1407380"/>
          </a:xfrm>
          <a:prstGeom prst="rect">
            <a:avLst/>
          </a:prstGeom>
        </p:spPr>
        <p:txBody>
          <a:bodyPr spcFirstLastPara="1" wrap="square" lIns="91425" tIns="91425" rIns="91425" bIns="91425" anchor="t" anchorCtr="0">
            <a:noAutofit/>
          </a:bodyPr>
          <a:lstStyle/>
          <a:p>
            <a:pPr algn="l"/>
            <a:r>
              <a:rPr lang="en-IN" sz="900" b="0" i="0" dirty="0">
                <a:solidFill>
                  <a:srgbClr val="2C3E50"/>
                </a:solidFill>
                <a:effectLst/>
                <a:latin typeface="Lato"/>
              </a:rPr>
              <a:t>          </a:t>
            </a:r>
            <a:r>
              <a:rPr lang="en-IN" sz="900" b="0" i="0" dirty="0">
                <a:solidFill>
                  <a:schemeClr val="bg1"/>
                </a:solidFill>
                <a:effectLst/>
                <a:latin typeface="Gill Sans MT" panose="020B0502020104020203" pitchFamily="34" charset="0"/>
              </a:rPr>
              <a:t>The dataset analysis would be valuable for video game developers and companies looking to develop a successful game.</a:t>
            </a:r>
          </a:p>
          <a:p>
            <a:pPr algn="l"/>
            <a:r>
              <a:rPr lang="en-IN" sz="900" b="0" i="0" dirty="0">
                <a:solidFill>
                  <a:schemeClr val="bg1"/>
                </a:solidFill>
                <a:effectLst/>
                <a:latin typeface="Gill Sans MT" panose="020B0502020104020203" pitchFamily="34" charset="0"/>
              </a:rPr>
              <a:t>          By examining this dataset, developers and companies can extract advantageous information such as the most popular genres and regions with high levels of video game consumption, that would increase the likelihood of a successful video game launch.</a:t>
            </a:r>
          </a:p>
          <a:p>
            <a:pPr marL="0" lvl="0" indent="0" algn="l" rtl="0">
              <a:spcBef>
                <a:spcPts val="1600"/>
              </a:spcBef>
              <a:spcAft>
                <a:spcPts val="0"/>
              </a:spcAft>
              <a:buNone/>
            </a:pPr>
            <a:endParaRPr dirty="0">
              <a:solidFill>
                <a:srgbClr val="F3F3F3"/>
              </a:solidFill>
            </a:endParaRPr>
          </a:p>
        </p:txBody>
      </p:sp>
      <p:sp>
        <p:nvSpPr>
          <p:cNvPr id="633" name="Google Shape;633;p29"/>
          <p:cNvSpPr txBox="1">
            <a:spLocks noGrp="1"/>
          </p:cNvSpPr>
          <p:nvPr>
            <p:ph type="subTitle" idx="2"/>
          </p:nvPr>
        </p:nvSpPr>
        <p:spPr>
          <a:xfrm>
            <a:off x="5386275" y="2947099"/>
            <a:ext cx="2694600" cy="1785293"/>
          </a:xfrm>
          <a:prstGeom prst="rect">
            <a:avLst/>
          </a:prstGeom>
        </p:spPr>
        <p:txBody>
          <a:bodyPr spcFirstLastPara="1" wrap="square" lIns="91425" tIns="91425" rIns="91425" bIns="91425" anchor="t" anchorCtr="0">
            <a:noAutofit/>
          </a:bodyPr>
          <a:lstStyle/>
          <a:p>
            <a:pPr marL="0" lvl="0" indent="0" algn="r" rtl="0">
              <a:spcBef>
                <a:spcPts val="1600"/>
              </a:spcBef>
              <a:spcAft>
                <a:spcPts val="0"/>
              </a:spcAft>
              <a:buNone/>
            </a:pPr>
            <a:r>
              <a:rPr lang="en-IN" dirty="0">
                <a:solidFill>
                  <a:srgbClr val="F3F3F3"/>
                </a:solidFill>
                <a:latin typeface="Gill Sans MT" panose="020B0502020104020203" pitchFamily="34" charset="0"/>
              </a:rPr>
              <a:t>By looking at the given dataset we can analyse the pattern on how the gaming industry works by looking at the different visual models we can gain knowledge on how does a Game data Analyst work.</a:t>
            </a:r>
            <a:r>
              <a:rPr lang="en-IN" b="1" i="0" dirty="0">
                <a:solidFill>
                  <a:srgbClr val="202124"/>
                </a:solidFill>
                <a:effectLst/>
                <a:latin typeface="arial" panose="020B0604020202020204" pitchFamily="34" charset="0"/>
              </a:rPr>
              <a:t> </a:t>
            </a:r>
            <a:r>
              <a:rPr lang="en-IN" sz="900" i="0" dirty="0">
                <a:solidFill>
                  <a:schemeClr val="bg1"/>
                </a:solidFill>
                <a:effectLst/>
                <a:latin typeface="Gill Sans MT" panose="020B0502020104020203" pitchFamily="34" charset="0"/>
              </a:rPr>
              <a:t>Game Data Analyst, works in the Product Development division and reporting to Product Owners. Their objective is to analyse data effectively and present it for further decision making.</a:t>
            </a:r>
            <a:endParaRPr sz="900" dirty="0">
              <a:solidFill>
                <a:schemeClr val="bg1"/>
              </a:solidFill>
              <a:latin typeface="Gill Sans MT" panose="020B0502020104020203" pitchFamily="34" charset="0"/>
            </a:endParaRPr>
          </a:p>
        </p:txBody>
      </p:sp>
      <p:sp>
        <p:nvSpPr>
          <p:cNvPr id="634" name="Google Shape;634;p29"/>
          <p:cNvSpPr txBox="1">
            <a:spLocks noGrp="1"/>
          </p:cNvSpPr>
          <p:nvPr>
            <p:ph type="ctrTitle" idx="3"/>
          </p:nvPr>
        </p:nvSpPr>
        <p:spPr>
          <a:xfrm>
            <a:off x="5844600" y="1850075"/>
            <a:ext cx="2236200" cy="9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300" dirty="0">
                <a:solidFill>
                  <a:srgbClr val="F3F3F3"/>
                </a:solidFill>
                <a:latin typeface="Teko"/>
                <a:ea typeface="Teko"/>
                <a:cs typeface="Teko"/>
                <a:sym typeface="Teko"/>
              </a:rPr>
              <a:t>Career Aspect</a:t>
            </a:r>
            <a:endParaRPr sz="2300" dirty="0">
              <a:solidFill>
                <a:srgbClr val="F3F3F3"/>
              </a:solidFill>
              <a:latin typeface="Teko"/>
              <a:ea typeface="Teko"/>
              <a:cs typeface="Teko"/>
              <a:sym typeface="Teko"/>
            </a:endParaRPr>
          </a:p>
        </p:txBody>
      </p:sp>
      <p:grpSp>
        <p:nvGrpSpPr>
          <p:cNvPr id="635" name="Google Shape;635;p29"/>
          <p:cNvGrpSpPr/>
          <p:nvPr/>
        </p:nvGrpSpPr>
        <p:grpSpPr>
          <a:xfrm>
            <a:off x="-494780" y="735753"/>
            <a:ext cx="9925446" cy="3655062"/>
            <a:chOff x="259425" y="1569525"/>
            <a:chExt cx="7038325" cy="2591875"/>
          </a:xfrm>
        </p:grpSpPr>
        <p:sp>
          <p:nvSpPr>
            <p:cNvPr id="636" name="Google Shape;636;p29"/>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37" name="Google Shape;637;p29"/>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38" name="Google Shape;638;p29"/>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39" name="Google Shape;639;p29"/>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40" name="Google Shape;640;p29"/>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641" name="Google Shape;641;p2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9</a:t>
            </a:fld>
            <a:endParaRPr/>
          </a:p>
        </p:txBody>
      </p:sp>
      <p:grpSp>
        <p:nvGrpSpPr>
          <p:cNvPr id="642" name="Google Shape;642;p29"/>
          <p:cNvGrpSpPr/>
          <p:nvPr/>
        </p:nvGrpSpPr>
        <p:grpSpPr>
          <a:xfrm>
            <a:off x="4024573" y="905656"/>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9"/>
          <p:cNvGrpSpPr/>
          <p:nvPr/>
        </p:nvGrpSpPr>
        <p:grpSpPr>
          <a:xfrm>
            <a:off x="4378703" y="3751162"/>
            <a:ext cx="439979" cy="43997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1654</Words>
  <Application>Microsoft Office PowerPoint</Application>
  <PresentationFormat>On-screen Show (16:9)</PresentationFormat>
  <Paragraphs>86</Paragraphs>
  <Slides>13</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Times New Roman</vt:lpstr>
      <vt:lpstr>Calibri</vt:lpstr>
      <vt:lpstr>Gill Sans MT</vt:lpstr>
      <vt:lpstr>Teko Light</vt:lpstr>
      <vt:lpstr>Teko</vt:lpstr>
      <vt:lpstr>Teko Medium</vt:lpstr>
      <vt:lpstr>Arial</vt:lpstr>
      <vt:lpstr>Source Code Pro Light</vt:lpstr>
      <vt:lpstr>Symbol</vt:lpstr>
      <vt:lpstr>Lato</vt:lpstr>
      <vt:lpstr>Helvetica</vt:lpstr>
      <vt:lpstr>Calibri Light</vt:lpstr>
      <vt:lpstr>Pitch Deck Template</vt:lpstr>
      <vt:lpstr>Analysis on Video GAME Sales</vt:lpstr>
      <vt:lpstr>TABLE OF CONTENTS</vt:lpstr>
      <vt:lpstr>INTRODUCTION</vt:lpstr>
      <vt:lpstr>Objectives</vt:lpstr>
      <vt:lpstr>Dataset Items</vt:lpstr>
      <vt:lpstr>COMPETITORS</vt:lpstr>
      <vt:lpstr>Which genres are the most popular in each region? Are certain genres universally popular or favoured especially in certain parts of the world?</vt:lpstr>
      <vt:lpstr>How have gaming trends changed over time? What do the trends say about the future of gaming? </vt:lpstr>
      <vt:lpstr>Corporate Aspect</vt:lpstr>
      <vt:lpstr>Model Overview</vt:lpstr>
      <vt:lpstr>OUR PLANS : What Strategies You Can Do in Order to Increase Profits? </vt:lpstr>
      <vt:lpstr>CASE STUDY : Walkthrough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Video GAME Sales</dc:title>
  <dc:creator>Atif Salam</dc:creator>
  <cp:lastModifiedBy>Atif Salam</cp:lastModifiedBy>
  <cp:revision>21</cp:revision>
  <dcterms:modified xsi:type="dcterms:W3CDTF">2020-12-04T16:57:33Z</dcterms:modified>
</cp:coreProperties>
</file>