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22717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design and develop a medicine dosage tracking and notification system in PHP and MySQL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632200"/>
            <a:ext cx="9640389" cy="3225799"/>
          </a:xfrm>
        </p:spPr>
        <p:txBody>
          <a:bodyPr>
            <a:normAutofit fontScale="77500" lnSpcReduction="20000"/>
          </a:bodyPr>
          <a:lstStyle/>
          <a:p>
            <a:r>
              <a:rPr lang="en-US" sz="4600" dirty="0" smtClean="0"/>
              <a:t>Develop </a:t>
            </a:r>
            <a:r>
              <a:rPr lang="en-US" sz="4600" dirty="0"/>
              <a:t>a web application with a simple User Interface where a user can sign up for an account. Once logged in, the user is presented with a simple form to add medicine name, dosages, and frequency. After adding those details, the user can view, edit, or delete this information as desired.</a:t>
            </a:r>
          </a:p>
          <a:p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53498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193925"/>
            <a:ext cx="10820400" cy="4024313"/>
          </a:xfrm>
        </p:spPr>
        <p:txBody>
          <a:bodyPr/>
          <a:lstStyle/>
          <a:p>
            <a:r>
              <a:rPr lang="en-US" dirty="0"/>
              <a:t>The application helps nurses, pharmacist &amp; patients in performing the filling and dispensing of the medicine tray more efficiently. The application allows nurses, pharmacist &amp; patients to keep history of the medication distributed and dispensed to patients, as well as it makes the whole process smoother by improving the patient safety. </a:t>
            </a:r>
          </a:p>
          <a:p>
            <a:r>
              <a:rPr lang="en-US" dirty="0" smtClean="0"/>
              <a:t> </a:t>
            </a:r>
            <a:r>
              <a:rPr lang="en-US" dirty="0"/>
              <a:t>maximizes the  usage  of the  patients’  medical  information by serving as central sources of information for communications between health care providers, covering the patients’ history, observations, and diagnosis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6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193925"/>
            <a:ext cx="10820400" cy="4024313"/>
          </a:xfrm>
        </p:spPr>
        <p:txBody>
          <a:bodyPr/>
          <a:lstStyle/>
          <a:p>
            <a:r>
              <a:rPr lang="en-US" dirty="0"/>
              <a:t>Every website is supported by a database at the backend. Each time a user submits information or searches something in the website, data gets stored and retrieved from the </a:t>
            </a:r>
            <a:r>
              <a:rPr lang="en-US" dirty="0" smtClean="0"/>
              <a:t>database : my </a:t>
            </a:r>
            <a:r>
              <a:rPr lang="en-US" dirty="0" err="1" smtClean="0"/>
              <a:t>sql</a:t>
            </a:r>
            <a:r>
              <a:rPr lang="en-US" dirty="0" smtClean="0"/>
              <a:t> is use in this application to store data of the user which may include their health record and some important .</a:t>
            </a:r>
          </a:p>
          <a:p>
            <a:endParaRPr lang="en-US" dirty="0"/>
          </a:p>
          <a:p>
            <a:r>
              <a:rPr lang="en-US" dirty="0" smtClean="0"/>
              <a:t>With the help of my </a:t>
            </a:r>
            <a:r>
              <a:rPr lang="en-US" dirty="0" err="1" smtClean="0"/>
              <a:t>sql</a:t>
            </a:r>
            <a:r>
              <a:rPr lang="en-US" dirty="0" smtClean="0"/>
              <a:t> a user can easily search and find a medicine in the storage and </a:t>
            </a:r>
            <a:r>
              <a:rPr lang="en-US" dirty="0"/>
              <a:t>You can create a schedule of healthy habits you want to track, and the app offers helpful reminders to remain consistent with the routine. Some healthy goals you can set for yourself include: staying hydrated, taking medications on time.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347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193925"/>
            <a:ext cx="10820400" cy="4024313"/>
          </a:xfrm>
        </p:spPr>
        <p:txBody>
          <a:bodyPr/>
          <a:lstStyle/>
          <a:p>
            <a:r>
              <a:rPr lang="en-US" dirty="0"/>
              <a:t>In this application User can sign up for an account, after signup, the user can log in to their accounts, the user can add and view list of </a:t>
            </a:r>
            <a:r>
              <a:rPr lang="en-US" dirty="0" smtClean="0"/>
              <a:t>medicines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consist of Sortable, searchable and paginated list of all the dosages taken. Users can search by medicine name and date taken.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2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to login and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Checking </a:t>
            </a:r>
            <a:r>
              <a:rPr lang="en-US" dirty="0"/>
              <a:t>if a connection has been established</a:t>
            </a:r>
          </a:p>
          <a:p>
            <a:r>
              <a:rPr lang="en-US" dirty="0"/>
              <a:t>  </a:t>
            </a:r>
            <a:r>
              <a:rPr lang="en-US" dirty="0" smtClean="0"/>
              <a:t>Checking </a:t>
            </a:r>
            <a:r>
              <a:rPr lang="en-US" dirty="0"/>
              <a:t>if there is an email and password</a:t>
            </a:r>
          </a:p>
          <a:p>
            <a:r>
              <a:rPr lang="en-US" dirty="0"/>
              <a:t>         </a:t>
            </a:r>
            <a:r>
              <a:rPr lang="en-US" dirty="0" smtClean="0"/>
              <a:t>Adding </a:t>
            </a:r>
            <a:r>
              <a:rPr lang="en-US" dirty="0"/>
              <a:t>the entered information into the database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       </a:t>
            </a:r>
            <a:r>
              <a:rPr lang="en-US" dirty="0" smtClean="0"/>
              <a:t>Saving </a:t>
            </a:r>
            <a:r>
              <a:rPr lang="en-US" dirty="0"/>
              <a:t>a hashed md5 password by updating the users data in the database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</a:t>
            </a:r>
            <a:r>
              <a:rPr lang="en-US" dirty="0" smtClean="0"/>
              <a:t>Checking </a:t>
            </a:r>
            <a:r>
              <a:rPr lang="en-US" dirty="0"/>
              <a:t>if the hashed password has been added to the users data</a:t>
            </a:r>
          </a:p>
          <a:p>
            <a:r>
              <a:rPr lang="en-US" dirty="0"/>
              <a:t>                 </a:t>
            </a:r>
            <a:r>
              <a:rPr lang="en-US" dirty="0" smtClean="0"/>
              <a:t>Loading </a:t>
            </a:r>
            <a:r>
              <a:rPr lang="en-US" dirty="0"/>
              <a:t>the login page upon successful account creation</a:t>
            </a:r>
          </a:p>
          <a:p>
            <a:r>
              <a:rPr lang="en-US" dirty="0"/>
              <a:t>          </a:t>
            </a:r>
            <a:r>
              <a:rPr lang="en-US" dirty="0" smtClean="0"/>
              <a:t>Loading </a:t>
            </a:r>
            <a:r>
              <a:rPr lang="en-US" dirty="0"/>
              <a:t>the register page again if the registration was not successful</a:t>
            </a:r>
          </a:p>
          <a:p>
            <a:r>
              <a:rPr lang="en-US" dirty="0"/>
              <a:t>          </a:t>
            </a:r>
            <a:r>
              <a:rPr lang="en-US" dirty="0" smtClean="0"/>
              <a:t>Exiting </a:t>
            </a:r>
            <a:r>
              <a:rPr lang="en-US" dirty="0"/>
              <a:t>if there is no connection to the database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004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93</TotalTime>
  <Words>430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Georgia</vt:lpstr>
      <vt:lpstr>Vapor Trail</vt:lpstr>
      <vt:lpstr>design and develop a medicine dosage tracking and notification system in PHP and MySQL</vt:lpstr>
      <vt:lpstr>PowerPoint Presentation</vt:lpstr>
      <vt:lpstr>PowerPoint Presentation</vt:lpstr>
      <vt:lpstr>PowerPoint Presentation</vt:lpstr>
      <vt:lpstr>Step to login and register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NIGUSNAGAS</dc:creator>
  <cp:lastModifiedBy>NIGUSNAGAS</cp:lastModifiedBy>
  <cp:revision>7</cp:revision>
  <dcterms:created xsi:type="dcterms:W3CDTF">2021-06-21T19:28:31Z</dcterms:created>
  <dcterms:modified xsi:type="dcterms:W3CDTF">2021-06-21T21:01:41Z</dcterms:modified>
</cp:coreProperties>
</file>