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6f3829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86f3829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70007b6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70007b6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86f3829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86f3829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78609d5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78609d5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78609d5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78609d5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Vision and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Images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Gemini Vision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Beyond the text model, there is “gemini-pro-vision” which allows for multimodal input, where we can pass in a list of text along with a corresponding image.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could ask for a description of an image, or ask the model to use the image for context to a query.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Gemini Vision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 should be noted that the vision model has about half the allowed max output tokens ~4000 as the text model and the vision model is not optimized for multi-turn chat.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using the vision model, try to optimize for use cases for a single input and output generation.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Gemini Vision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how to use the vision model with the Python API!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