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06" d="100"/>
          <a:sy n="106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7T04:18:42.2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4:16:59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24575,'81'-1'0,"90"3"0,-103 9 0,-49-6 0,0-2 0,26 2 0,358-5 0,-384-1 0,0-1 0,33-8 0,33-3 0,648 11 0,-358 5 0,278-3-1365,-632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7T04:17:06.6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1,'1410'0,"-1389"0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7T04:18:49.9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0,'2'33,"2"-1,1 0,13 43,4 31,-11-54,2 22,2 31,-3-36,-6-34,1-2,3 1,18 46,6 17,-18-39,-7-24,1 0,25 56,-26-71,-3-2</inkml:trace>
  <inkml:trace contextRef="#ctx0" brushRef="#br0" timeOffset="1">75 3923,'0'4,"-4"6,-2 6,1 3,0 4,-2 2,-1 1,2 0,1 0,2 0,-3-4,-1-2,2 0,0 1,3-4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678A0-BA27-4FF9-8FFD-9D8FA5C9D692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A68-0D6C-474A-A382-9ED1B4444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94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Use different machine since RDP windows will need to be in the forefront when performing certain automated keystrokes.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A68-0D6C-474A-A382-9ED1B4444AA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95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1A68-0D6C-474A-A382-9ED1B4444AA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7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87FB-DDD1-1FB6-D18C-D261C747C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350F18-DE33-D6B7-8956-898C23164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B39501-6501-A6D1-1E0D-EAAB045C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ED2DA0-9D9F-810D-22EB-BE8E5E44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CB9D4-2F55-6EA4-D51D-C7B6C49C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8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4F3F6-C66F-B002-DECE-B4A25E90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C37F69-12EC-0D7A-1CE9-77E78C9F7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6D1705-3228-1D4C-C906-B80147EA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F7325D-F586-6A1F-984C-67504C29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FF43B7-C09E-1595-2308-1FE6E2C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6D73E4-2540-DAC3-5A20-B66DCB1EA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070DE5-E165-6E7C-702B-D8021535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DA945E-9D9B-D689-177D-96AC7657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CAE43-735D-6F89-1F93-1AEEC883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6BE9BE-356E-0C58-0D41-E14A9379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53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00867-69D9-6187-53DE-97344C2A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CBD448-4771-8D80-3B30-3995284C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59720E-77AF-B884-431B-863EC1A2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58FF3-C516-C352-CDBE-A95DDF60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B380CC-B64A-A840-8ED3-5A83099A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62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E74C3-147C-9FE3-8808-27DFD326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CB45EB-62FF-2934-6BBE-E1AC7A19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1653C-FAF9-9B38-1487-39FE57A2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B4F0E8-1D12-856B-EA8E-1EFCC13F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96446A-2187-D21B-F7D7-7CD35E1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6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E98F4-5EE1-A40D-0923-1DB2FF0F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11A93D-1753-AC37-2C5A-92635A2C1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77DA39-8B8A-76A6-1636-D7BB86D3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0E27F5-44E8-A3FF-FB90-91043334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EA1B4B-E48A-F3A0-F1B0-CA0608E5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6CA48-9CEC-CC4B-4784-417D6466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1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C4CEA-7CD0-185F-8476-D25CB552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32EB52-0A34-0573-2200-23737823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B9BBFF-169D-21D4-7310-A96E599E7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9E9265-DD39-FB9D-11B1-4A91137F7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1DF3D3-D3E1-1C85-6EEA-924E1347F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1E5AD3-1C12-F7BF-8377-AE520BAE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01EC3B-59FB-29FA-412E-6000A5B0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55DBFD-904D-FE94-DCD1-779C0CAA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9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A1B44-A625-89DC-527F-E5F3D0B3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8F5D25-9DDA-C305-7C83-C7A5679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792E45-C942-1BA9-6EDB-351A1767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1DF1E1-F4A6-ABF1-7F30-F9A21771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70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690D8B-ABEC-C401-B4F7-14FD1B8E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8E4048-04CC-3ACA-0A7F-34C174D8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CD5158-3E4F-BA48-3059-62A63394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72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AD001-84DA-12B3-7349-9132C7BC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995C9-2BC7-3340-FF2D-090DCE0A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855CF0-3225-F3AC-D853-F2515223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9DB1F6-9C92-F64D-802D-D6C09554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C0950F-A7EC-917F-4C00-1E714A63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57AB12-578C-9FBF-7D28-67CF2B42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21CC4-359E-EEBA-41E0-AD4A5CDE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784C33-3202-939C-A318-CEFF9540E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CB733D-E3FB-5252-65E5-ABCACF6F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0E4C28-D0C4-ADB1-B0C3-7F71798A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123808-99F9-5AD3-5211-95BC3F1D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94E8D4-333F-F231-8BB1-A4A7EE5E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12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9D935E-E6EE-851F-FAE4-639686FA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6B82F7-5F00-5F1A-5036-2CB844BA5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C839AD-84C5-12E1-9047-4DD22CC18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28A1-D180-485F-AB2E-CE372749EF28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52E1D-F9A1-FA05-BB91-75794AEFD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511DF7-C212-FAC1-2D7A-3C503F6B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13FD-621C-448D-B618-5FB26FA6D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3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1199C-170D-6B96-885A-393AA9297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B985D2-5252-4AF6-70F4-E03F0BE2C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92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29E7E-308B-4C29-04A0-6AF27321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Preparation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C1E31E-C5A8-618B-D77F-A8FE83027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232510"/>
              </p:ext>
            </p:extLst>
          </p:nvPr>
        </p:nvGraphicFramePr>
        <p:xfrm>
          <a:off x="838200" y="1825625"/>
          <a:ext cx="9829800" cy="348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89">
                  <a:extLst>
                    <a:ext uri="{9D8B030D-6E8A-4147-A177-3AD203B41FA5}">
                      <a16:colId xmlns:a16="http://schemas.microsoft.com/office/drawing/2014/main" val="462710067"/>
                    </a:ext>
                  </a:extLst>
                </a:gridCol>
                <a:gridCol w="4406537">
                  <a:extLst>
                    <a:ext uri="{9D8B030D-6E8A-4147-A177-3AD203B41FA5}">
                      <a16:colId xmlns:a16="http://schemas.microsoft.com/office/drawing/2014/main" val="3428087342"/>
                    </a:ext>
                  </a:extLst>
                </a:gridCol>
                <a:gridCol w="3021874">
                  <a:extLst>
                    <a:ext uri="{9D8B030D-6E8A-4147-A177-3AD203B41FA5}">
                      <a16:colId xmlns:a16="http://schemas.microsoft.com/office/drawing/2014/main" val="774134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Attacker Host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Linux victim(</a:t>
                      </a:r>
                      <a:r>
                        <a:rPr lang="en-US" altLang="zh-TW" dirty="0" err="1"/>
                        <a:t>Caladan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39900"/>
                  </a:ext>
                </a:extLst>
              </a:tr>
              <a:tr h="103883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VM OS and edition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Ubuntu-22.04(Kali-2019.1)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CentOS-7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759592"/>
                  </a:ext>
                </a:extLst>
              </a:tr>
              <a:tr h="103883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Required dependencies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sshpass</a:t>
                      </a:r>
                      <a:r>
                        <a:rPr lang="en-US" altLang="zh-TW" dirty="0"/>
                        <a:t>, curl, </a:t>
                      </a:r>
                      <a:r>
                        <a:rPr lang="en-US" altLang="zh-TW" dirty="0" err="1"/>
                        <a:t>smbclient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xfreerdp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xdotool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Usermod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visudo</a:t>
                      </a:r>
                      <a:r>
                        <a:rPr lang="en-US" altLang="zh-TW" dirty="0"/>
                        <a:t>(NOPASSWD)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050213"/>
                  </a:ext>
                </a:extLst>
              </a:tr>
              <a:tr h="103883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Additional server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Caldera C2 Server(git, python3.7+ with pip3, </a:t>
                      </a:r>
                      <a:r>
                        <a:rPr lang="en-US" altLang="zh-TW" dirty="0" err="1"/>
                        <a:t>golang</a:t>
                      </a:r>
                      <a:r>
                        <a:rPr lang="en-US" altLang="zh-TW" dirty="0"/>
                        <a:t> 1.17+)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0923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41600715-AFA0-71BF-11CA-25E3737EBFC9}"/>
                  </a:ext>
                </a:extLst>
              </p14:cNvPr>
              <p14:cNvContentPartPr/>
              <p14:nvPr/>
            </p14:nvContentPartPr>
            <p14:xfrm>
              <a:off x="2154532" y="932211"/>
              <a:ext cx="3960" cy="36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41600715-AFA0-71BF-11CA-25E3737EBF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532" y="824211"/>
                <a:ext cx="111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26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9B7A9-3656-B66A-D219-26CF9CB4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 Configuration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00CF5-95ED-8A16-78AC-CFB19694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VMs are configured into bridge mode.(connected to the same LAN)</a:t>
            </a:r>
          </a:p>
          <a:p>
            <a:r>
              <a:rPr lang="en-US" altLang="zh-TW" dirty="0"/>
              <a:t>To allocate different IP to the VMs using the same network interface card, we need to assign static IP to each VM.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05E0FA-51EE-B47A-68AC-369C34CE9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39" y="3243585"/>
            <a:ext cx="4129141" cy="33600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8C148D-3172-8538-A4AC-3DBA18322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911" y="4165760"/>
            <a:ext cx="5710841" cy="13659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1C1A3347-3D9F-57A1-3E2C-CDC0E0FD7ADF}"/>
                  </a:ext>
                </a:extLst>
              </p14:cNvPr>
              <p14:cNvContentPartPr/>
              <p14:nvPr/>
            </p14:nvContentPartPr>
            <p14:xfrm>
              <a:off x="6581452" y="4534731"/>
              <a:ext cx="995400" cy="1044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1C1A3347-3D9F-57A1-3E2C-CDC0E0FD7A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2812" y="4525731"/>
                <a:ext cx="10130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E35EA569-FACD-592B-653A-B42EA888DA8B}"/>
                  </a:ext>
                </a:extLst>
              </p14:cNvPr>
              <p14:cNvContentPartPr/>
              <p14:nvPr/>
            </p14:nvContentPartPr>
            <p14:xfrm>
              <a:off x="1927732" y="4915611"/>
              <a:ext cx="515520" cy="36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E35EA569-FACD-592B-653A-B42EA888DA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4092" y="4807971"/>
                <a:ext cx="623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702AFFBE-8854-9D34-1098-301FD71995A6}"/>
                  </a:ext>
                </a:extLst>
              </p14:cNvPr>
              <p14:cNvContentPartPr/>
              <p14:nvPr/>
            </p14:nvContentPartPr>
            <p14:xfrm>
              <a:off x="11443612" y="5232771"/>
              <a:ext cx="125280" cy="1521000"/>
            </p14:xfrm>
          </p:contentPart>
        </mc:Choice>
        <mc:Fallback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702AFFBE-8854-9D34-1098-301FD71995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89972" y="5124771"/>
                <a:ext cx="232920" cy="17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43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C6882-268F-D702-60EA-72EEAD1A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 Commands on attacker host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9CB1D6A-45D8-3FFF-4E03-DCAEB2120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515136"/>
              </p:ext>
            </p:extLst>
          </p:nvPr>
        </p:nvGraphicFramePr>
        <p:xfrm>
          <a:off x="838200" y="1825625"/>
          <a:ext cx="10515600" cy="3606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3380">
                  <a:extLst>
                    <a:ext uri="{9D8B030D-6E8A-4147-A177-3AD203B41FA5}">
                      <a16:colId xmlns:a16="http://schemas.microsoft.com/office/drawing/2014/main" val="1376374536"/>
                    </a:ext>
                  </a:extLst>
                </a:gridCol>
                <a:gridCol w="4482220">
                  <a:extLst>
                    <a:ext uri="{9D8B030D-6E8A-4147-A177-3AD203B41FA5}">
                      <a16:colId xmlns:a16="http://schemas.microsoft.com/office/drawing/2014/main" val="21996874"/>
                    </a:ext>
                  </a:extLst>
                </a:gridCol>
              </a:tblGrid>
              <a:tr h="558962">
                <a:tc>
                  <a:txBody>
                    <a:bodyPr/>
                    <a:lstStyle/>
                    <a:p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23421"/>
                  </a:ext>
                </a:extLst>
              </a:tr>
              <a:tr h="558962">
                <a:tc>
                  <a:txBody>
                    <a:bodyPr/>
                    <a:lstStyle/>
                    <a:p>
                      <a:r>
                        <a:rPr lang="en-US" altLang="zh-TW" dirty="0"/>
                        <a:t>apt-get install git </a:t>
                      </a:r>
                      <a:r>
                        <a:rPr lang="en-US" altLang="zh-TW" dirty="0" err="1"/>
                        <a:t>sshpass</a:t>
                      </a:r>
                      <a:r>
                        <a:rPr lang="en-US" altLang="zh-TW" dirty="0"/>
                        <a:t> curl </a:t>
                      </a:r>
                      <a:r>
                        <a:rPr lang="en-US" altLang="zh-TW" dirty="0" err="1"/>
                        <a:t>smbclient</a:t>
                      </a:r>
                      <a:r>
                        <a:rPr lang="en-US" altLang="zh-TW" dirty="0"/>
                        <a:t> freerdp2-x11 </a:t>
                      </a:r>
                      <a:r>
                        <a:rPr lang="en-US" altLang="zh-TW" dirty="0" err="1"/>
                        <a:t>xdotool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Install dependencies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38103"/>
                  </a:ext>
                </a:extLst>
              </a:tr>
              <a:tr h="964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scp</a:t>
                      </a:r>
                      <a:r>
                        <a:rPr lang="en-US" altLang="zh-TW" dirty="0"/>
                        <a:t> sandworm/Resources/setup/setup_caladan.sh fherbert@10.0.1.5:/tmp/setup_caladan.sh (and </a:t>
                      </a:r>
                      <a:r>
                        <a:rPr lang="en-US" altLang="zh-TW" dirty="0" err="1"/>
                        <a:t>chmod</a:t>
                      </a:r>
                      <a:r>
                        <a:rPr lang="en-US" altLang="zh-TW" dirty="0"/>
                        <a:t> +x)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Send configuration of </a:t>
                      </a:r>
                      <a:r>
                        <a:rPr lang="en-US" altLang="zh-TW" dirty="0" err="1"/>
                        <a:t>Caladan</a:t>
                      </a:r>
                      <a:r>
                        <a:rPr lang="en-US" altLang="zh-TW" dirty="0"/>
                        <a:t> host via </a:t>
                      </a:r>
                      <a:r>
                        <a:rPr lang="en-US" altLang="zh-TW" dirty="0" err="1"/>
                        <a:t>scp</a:t>
                      </a:r>
                      <a:r>
                        <a:rPr lang="en-US" altLang="zh-TW" dirty="0"/>
                        <a:t>(ex. Enable httpd)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86122"/>
                  </a:ext>
                </a:extLst>
              </a:tr>
              <a:tr h="964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scp</a:t>
                      </a:r>
                      <a:r>
                        <a:rPr lang="en-US" altLang="zh-TW" dirty="0"/>
                        <a:t> sandworm/Resources/</a:t>
                      </a:r>
                      <a:r>
                        <a:rPr lang="en-US" altLang="zh-TW" dirty="0" err="1"/>
                        <a:t>suid</a:t>
                      </a:r>
                      <a:r>
                        <a:rPr lang="en-US" altLang="zh-TW" dirty="0"/>
                        <a:t>-binary/</a:t>
                      </a:r>
                      <a:r>
                        <a:rPr lang="en-US" altLang="zh-TW" dirty="0" err="1"/>
                        <a:t>suid</a:t>
                      </a:r>
                      <a:r>
                        <a:rPr lang="en-US" altLang="zh-TW" dirty="0"/>
                        <a:t>-binary fherbert@10.0.1.5:/</a:t>
                      </a:r>
                      <a:r>
                        <a:rPr lang="en-US" altLang="zh-TW" dirty="0" err="1"/>
                        <a:t>tmp</a:t>
                      </a:r>
                      <a:r>
                        <a:rPr lang="en-US" altLang="zh-TW" dirty="0"/>
                        <a:t>/</a:t>
                      </a:r>
                      <a:r>
                        <a:rPr lang="en-US" altLang="zh-TW" dirty="0" err="1"/>
                        <a:t>suid</a:t>
                      </a:r>
                      <a:r>
                        <a:rPr lang="en-US" altLang="zh-TW" dirty="0"/>
                        <a:t>-binary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Essential utility used by setup_caladan.sh(to escalate privilege of </a:t>
                      </a:r>
                      <a:r>
                        <a:rPr lang="en-US" altLang="zh-TW" dirty="0" err="1"/>
                        <a:t>Exaramel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56121"/>
                  </a:ext>
                </a:extLst>
              </a:tr>
              <a:tr h="558962">
                <a:tc>
                  <a:txBody>
                    <a:bodyPr/>
                    <a:lstStyle/>
                    <a:p>
                      <a:r>
                        <a:rPr lang="en-US" altLang="zh-TW" dirty="0"/>
                        <a:t>./setup_caladan.sh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Execute the shell script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19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C6882-268F-D702-60EA-72EEAD1A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 Commands on Linux Victim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9CB1D6A-45D8-3FFF-4E03-DCAEB2120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55598"/>
              </p:ext>
            </p:extLst>
          </p:nvPr>
        </p:nvGraphicFramePr>
        <p:xfrm>
          <a:off x="838200" y="1825625"/>
          <a:ext cx="10515600" cy="2163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3380">
                  <a:extLst>
                    <a:ext uri="{9D8B030D-6E8A-4147-A177-3AD203B41FA5}">
                      <a16:colId xmlns:a16="http://schemas.microsoft.com/office/drawing/2014/main" val="1376374536"/>
                    </a:ext>
                  </a:extLst>
                </a:gridCol>
                <a:gridCol w="4482220">
                  <a:extLst>
                    <a:ext uri="{9D8B030D-6E8A-4147-A177-3AD203B41FA5}">
                      <a16:colId xmlns:a16="http://schemas.microsoft.com/office/drawing/2014/main" val="21996874"/>
                    </a:ext>
                  </a:extLst>
                </a:gridCol>
              </a:tblGrid>
              <a:tr h="558962">
                <a:tc>
                  <a:txBody>
                    <a:bodyPr/>
                    <a:lstStyle/>
                    <a:p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23421"/>
                  </a:ext>
                </a:extLst>
              </a:tr>
              <a:tr h="55896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Usermod</a:t>
                      </a:r>
                      <a:r>
                        <a:rPr lang="en-US" altLang="zh-TW" dirty="0"/>
                        <a:t> –</a:t>
                      </a:r>
                      <a:r>
                        <a:rPr lang="en-US" altLang="zh-TW" dirty="0" err="1"/>
                        <a:t>aG</a:t>
                      </a:r>
                      <a:r>
                        <a:rPr lang="en-US" altLang="zh-TW" dirty="0"/>
                        <a:t> wheel </a:t>
                      </a:r>
                      <a:r>
                        <a:rPr lang="en-US" altLang="zh-TW" dirty="0" err="1"/>
                        <a:t>fherbert</a:t>
                      </a:r>
                      <a:r>
                        <a:rPr lang="en-US" altLang="zh-TW" dirty="0"/>
                        <a:t>(in root account)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Add </a:t>
                      </a:r>
                      <a:r>
                        <a:rPr lang="en-US" altLang="zh-TW" dirty="0" err="1"/>
                        <a:t>fherbert</a:t>
                      </a:r>
                      <a:r>
                        <a:rPr lang="en-US" altLang="zh-TW" dirty="0"/>
                        <a:t> into wheel group(wheel=root privilege of group in </a:t>
                      </a:r>
                      <a:r>
                        <a:rPr lang="en-US" altLang="zh-TW" dirty="0" err="1"/>
                        <a:t>centOS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38103"/>
                  </a:ext>
                </a:extLst>
              </a:tr>
              <a:tr h="964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Visudo</a:t>
                      </a:r>
                      <a:r>
                        <a:rPr lang="en-US" altLang="zh-TW" dirty="0"/>
                        <a:t>(in root account)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Change the wheel group into no password required when typing </a:t>
                      </a:r>
                      <a:r>
                        <a:rPr lang="en-US" altLang="zh-TW" dirty="0" err="1"/>
                        <a:t>sudo</a:t>
                      </a:r>
                      <a:r>
                        <a:rPr lang="en-US" altLang="zh-TW" dirty="0"/>
                        <a:t> command.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86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34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C6882-268F-D702-60EA-72EEAD1A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 Commands on Caldera C2 server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9CB1D6A-45D8-3FFF-4E03-DCAEB2120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279421"/>
              </p:ext>
            </p:extLst>
          </p:nvPr>
        </p:nvGraphicFramePr>
        <p:xfrm>
          <a:off x="838200" y="1825625"/>
          <a:ext cx="10515600" cy="423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3380">
                  <a:extLst>
                    <a:ext uri="{9D8B030D-6E8A-4147-A177-3AD203B41FA5}">
                      <a16:colId xmlns:a16="http://schemas.microsoft.com/office/drawing/2014/main" val="1376374536"/>
                    </a:ext>
                  </a:extLst>
                </a:gridCol>
                <a:gridCol w="4482220">
                  <a:extLst>
                    <a:ext uri="{9D8B030D-6E8A-4147-A177-3AD203B41FA5}">
                      <a16:colId xmlns:a16="http://schemas.microsoft.com/office/drawing/2014/main" val="21996874"/>
                    </a:ext>
                  </a:extLst>
                </a:gridCol>
              </a:tblGrid>
              <a:tr h="558962">
                <a:tc>
                  <a:txBody>
                    <a:bodyPr/>
                    <a:lstStyle/>
                    <a:p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23421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r>
                        <a:rPr lang="en-US" altLang="zh-TW" dirty="0"/>
                        <a:t>git clone --depth 1 https://github.com/mitre/caldera.git --recursive cd caldera git checkout master &amp;&amp; git pull cp conf/</a:t>
                      </a:r>
                      <a:r>
                        <a:rPr lang="en-US" altLang="zh-TW" dirty="0" err="1"/>
                        <a:t>default.yml</a:t>
                      </a:r>
                      <a:r>
                        <a:rPr lang="en-US" altLang="zh-TW" dirty="0"/>
                        <a:t> conf/</a:t>
                      </a:r>
                      <a:r>
                        <a:rPr lang="en-US" altLang="zh-TW" dirty="0" err="1"/>
                        <a:t>local.yml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Vi conf/</a:t>
                      </a:r>
                      <a:r>
                        <a:rPr lang="en-US" altLang="zh-TW" dirty="0" err="1"/>
                        <a:t>local.yml</a:t>
                      </a:r>
                      <a:r>
                        <a:rPr lang="en-US" altLang="zh-TW" dirty="0"/>
                        <a:t>(add emu into plugin)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Preparing C2 server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38103"/>
                  </a:ext>
                </a:extLst>
              </a:tr>
              <a:tr h="964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pip3 install --upgrade </a:t>
                      </a:r>
                      <a:r>
                        <a:rPr lang="en-US" altLang="zh-TW" dirty="0" err="1"/>
                        <a:t>setuptools</a:t>
                      </a:r>
                      <a:r>
                        <a:rPr lang="en-US" altLang="zh-TW" dirty="0"/>
                        <a:t> pip3 install --upgrade pip pip3 install -r requirements.txt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Download pip dependencies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86122"/>
                  </a:ext>
                </a:extLst>
              </a:tr>
              <a:tr h="964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cd plugins/emu git checkout master &amp;&amp; git pull ./download_payloads.sh cd ../..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Download required payloads for emu plugin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56121"/>
                  </a:ext>
                </a:extLst>
              </a:tr>
              <a:tr h="558962"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python3 server.py --log 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Run C2 server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1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377</Words>
  <Application>Microsoft Office PowerPoint</Application>
  <PresentationFormat>寬螢幕</PresentationFormat>
  <Paragraphs>47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佈景主題</vt:lpstr>
      <vt:lpstr>PowerPoint 簡報</vt:lpstr>
      <vt:lpstr>Environment Preparation</vt:lpstr>
      <vt:lpstr>IP Configuration</vt:lpstr>
      <vt:lpstr>Prerequisite Commands on attacker host</vt:lpstr>
      <vt:lpstr>Prerequisite Commands on Linux Victim</vt:lpstr>
      <vt:lpstr>Prerequisite Commands on Caldera C2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星宇 陳</dc:creator>
  <cp:lastModifiedBy>星宇 陳</cp:lastModifiedBy>
  <cp:revision>1</cp:revision>
  <dcterms:created xsi:type="dcterms:W3CDTF">2023-04-07T03:27:15Z</dcterms:created>
  <dcterms:modified xsi:type="dcterms:W3CDTF">2023-04-07T05:49:22Z</dcterms:modified>
</cp:coreProperties>
</file>