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4"/>
  </p:sldMasterIdLst>
  <p:notesMasterIdLst>
    <p:notesMasterId r:id="rId17"/>
  </p:notesMasterIdLst>
  <p:sldIdLst>
    <p:sldId id="266" r:id="rId5"/>
    <p:sldId id="309" r:id="rId6"/>
    <p:sldId id="310" r:id="rId7"/>
    <p:sldId id="32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0E451-2C5E-4F6D-933D-2339D12371D4}" v="2" dt="2025-08-20T13:23:4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an kesarkar" userId="10d01db3d7487e03" providerId="LiveId" clId="{3880E451-2C5E-4F6D-933D-2339D12371D4}"/>
    <pc:docChg chg="custSel modSld">
      <pc:chgData name="ketan kesarkar" userId="10d01db3d7487e03" providerId="LiveId" clId="{3880E451-2C5E-4F6D-933D-2339D12371D4}" dt="2025-08-20T13:36:53.384" v="75" actId="1076"/>
      <pc:docMkLst>
        <pc:docMk/>
      </pc:docMkLst>
      <pc:sldChg chg="delSp modSp mod delDesignElem">
        <pc:chgData name="ketan kesarkar" userId="10d01db3d7487e03" providerId="LiveId" clId="{3880E451-2C5E-4F6D-933D-2339D12371D4}" dt="2025-08-20T13:31:08.866" v="54" actId="120"/>
        <pc:sldMkLst>
          <pc:docMk/>
          <pc:sldMk cId="895915843" sldId="266"/>
        </pc:sldMkLst>
        <pc:spChg chg="mod">
          <ac:chgData name="ketan kesarkar" userId="10d01db3d7487e03" providerId="LiveId" clId="{3880E451-2C5E-4F6D-933D-2339D12371D4}" dt="2025-08-20T13:31:08.866" v="54" actId="120"/>
          <ac:spMkLst>
            <pc:docMk/>
            <pc:sldMk cId="895915843" sldId="266"/>
            <ac:spMk id="2" creationId="{9AB2EA78-AEB3-469B-9025-3B17201A457B}"/>
          </ac:spMkLst>
        </pc:spChg>
        <pc:spChg chg="del">
          <ac:chgData name="ketan kesarkar" userId="10d01db3d7487e03" providerId="LiveId" clId="{3880E451-2C5E-4F6D-933D-2339D12371D4}" dt="2025-08-20T13:23:34.544" v="1"/>
          <ac:spMkLst>
            <pc:docMk/>
            <pc:sldMk cId="895915843" sldId="266"/>
            <ac:spMk id="24" creationId="{F452A527-3631-41ED-858D-3777A7D1496A}"/>
          </ac:spMkLst>
        </pc:spChg>
        <pc:cxnChg chg="del">
          <ac:chgData name="ketan kesarkar" userId="10d01db3d7487e03" providerId="LiveId" clId="{3880E451-2C5E-4F6D-933D-2339D12371D4}" dt="2025-08-20T13:23:34.544" v="1"/>
          <ac:cxnSpMkLst>
            <pc:docMk/>
            <pc:sldMk cId="895915843" sldId="266"/>
            <ac:cxnSpMk id="26" creationId="{D28A9C89-B313-458F-9C85-515930A51A93}"/>
          </ac:cxnSpMkLst>
        </pc:cxnChg>
      </pc:sldChg>
      <pc:sldChg chg="modSp mod">
        <pc:chgData name="ketan kesarkar" userId="10d01db3d7487e03" providerId="LiveId" clId="{3880E451-2C5E-4F6D-933D-2339D12371D4}" dt="2025-08-20T13:36:53.384" v="75" actId="1076"/>
        <pc:sldMkLst>
          <pc:docMk/>
          <pc:sldMk cId="3627687605" sldId="309"/>
        </pc:sldMkLst>
        <pc:spChg chg="mod">
          <ac:chgData name="ketan kesarkar" userId="10d01db3d7487e03" providerId="LiveId" clId="{3880E451-2C5E-4F6D-933D-2339D12371D4}" dt="2025-08-20T13:36:53.384" v="75" actId="1076"/>
          <ac:spMkLst>
            <pc:docMk/>
            <pc:sldMk cId="3627687605" sldId="309"/>
            <ac:spMk id="2" creationId="{41DE704D-6AA4-F01A-D0B3-7436826E3967}"/>
          </ac:spMkLst>
        </pc:spChg>
        <pc:spChg chg="mod">
          <ac:chgData name="ketan kesarkar" userId="10d01db3d7487e03" providerId="LiveId" clId="{3880E451-2C5E-4F6D-933D-2339D12371D4}" dt="2025-08-20T13:24:11.900" v="11" actId="20577"/>
          <ac:spMkLst>
            <pc:docMk/>
            <pc:sldMk cId="3627687605" sldId="309"/>
            <ac:spMk id="3" creationId="{5A41B0E0-118B-1A84-02D3-BCD227E75E2A}"/>
          </ac:spMkLst>
        </pc:spChg>
      </pc:sldChg>
      <pc:sldChg chg="modSp mod">
        <pc:chgData name="ketan kesarkar" userId="10d01db3d7487e03" providerId="LiveId" clId="{3880E451-2C5E-4F6D-933D-2339D12371D4}" dt="2025-08-20T13:36:40.853" v="74" actId="1076"/>
        <pc:sldMkLst>
          <pc:docMk/>
          <pc:sldMk cId="1671337440" sldId="310"/>
        </pc:sldMkLst>
        <pc:spChg chg="mod">
          <ac:chgData name="ketan kesarkar" userId="10d01db3d7487e03" providerId="LiveId" clId="{3880E451-2C5E-4F6D-933D-2339D12371D4}" dt="2025-08-20T13:36:40.853" v="74" actId="1076"/>
          <ac:spMkLst>
            <pc:docMk/>
            <pc:sldMk cId="1671337440" sldId="310"/>
            <ac:spMk id="2" creationId="{5142AF25-E83E-392E-7F4C-20C9D93A272D}"/>
          </ac:spMkLst>
        </pc:spChg>
        <pc:spChg chg="mod">
          <ac:chgData name="ketan kesarkar" userId="10d01db3d7487e03" providerId="LiveId" clId="{3880E451-2C5E-4F6D-933D-2339D12371D4}" dt="2025-08-20T13:24:21.474" v="14" actId="20577"/>
          <ac:spMkLst>
            <pc:docMk/>
            <pc:sldMk cId="1671337440" sldId="310"/>
            <ac:spMk id="3" creationId="{5FA539A0-7322-47E3-5396-D5C33126C0B1}"/>
          </ac:spMkLst>
        </pc:spChg>
      </pc:sldChg>
      <pc:sldChg chg="modSp mod">
        <pc:chgData name="ketan kesarkar" userId="10d01db3d7487e03" providerId="LiveId" clId="{3880E451-2C5E-4F6D-933D-2339D12371D4}" dt="2025-08-20T13:36:21.769" v="71" actId="1076"/>
        <pc:sldMkLst>
          <pc:docMk/>
          <pc:sldMk cId="173249223" sldId="311"/>
        </pc:sldMkLst>
        <pc:spChg chg="mod">
          <ac:chgData name="ketan kesarkar" userId="10d01db3d7487e03" providerId="LiveId" clId="{3880E451-2C5E-4F6D-933D-2339D12371D4}" dt="2025-08-20T13:36:21.769" v="71" actId="1076"/>
          <ac:spMkLst>
            <pc:docMk/>
            <pc:sldMk cId="173249223" sldId="311"/>
            <ac:spMk id="2" creationId="{0D3D7175-59FC-C955-A62C-63F938EEDB89}"/>
          </ac:spMkLst>
        </pc:spChg>
        <pc:spChg chg="mod">
          <ac:chgData name="ketan kesarkar" userId="10d01db3d7487e03" providerId="LiveId" clId="{3880E451-2C5E-4F6D-933D-2339D12371D4}" dt="2025-08-20T13:25:04.445" v="22" actId="20577"/>
          <ac:spMkLst>
            <pc:docMk/>
            <pc:sldMk cId="173249223" sldId="311"/>
            <ac:spMk id="3" creationId="{4903A902-AF95-0092-0ABC-B7BD43AC7851}"/>
          </ac:spMkLst>
        </pc:spChg>
      </pc:sldChg>
      <pc:sldChg chg="modSp mod">
        <pc:chgData name="ketan kesarkar" userId="10d01db3d7487e03" providerId="LiveId" clId="{3880E451-2C5E-4F6D-933D-2339D12371D4}" dt="2025-08-20T13:35:59.909" v="70" actId="1076"/>
        <pc:sldMkLst>
          <pc:docMk/>
          <pc:sldMk cId="1346794371" sldId="312"/>
        </pc:sldMkLst>
        <pc:spChg chg="mod">
          <ac:chgData name="ketan kesarkar" userId="10d01db3d7487e03" providerId="LiveId" clId="{3880E451-2C5E-4F6D-933D-2339D12371D4}" dt="2025-08-20T13:35:59.909" v="70" actId="1076"/>
          <ac:spMkLst>
            <pc:docMk/>
            <pc:sldMk cId="1346794371" sldId="312"/>
            <ac:spMk id="2" creationId="{B364FE95-AD82-983A-5D1C-11D2F89558C6}"/>
          </ac:spMkLst>
        </pc:spChg>
        <pc:spChg chg="mod">
          <ac:chgData name="ketan kesarkar" userId="10d01db3d7487e03" providerId="LiveId" clId="{3880E451-2C5E-4F6D-933D-2339D12371D4}" dt="2025-08-20T13:25:54.082" v="26" actId="20577"/>
          <ac:spMkLst>
            <pc:docMk/>
            <pc:sldMk cId="1346794371" sldId="312"/>
            <ac:spMk id="3" creationId="{7A09807F-9380-385C-8483-DE98B2AFEC45}"/>
          </ac:spMkLst>
        </pc:spChg>
      </pc:sldChg>
      <pc:sldChg chg="modSp mod">
        <pc:chgData name="ketan kesarkar" userId="10d01db3d7487e03" providerId="LiveId" clId="{3880E451-2C5E-4F6D-933D-2339D12371D4}" dt="2025-08-20T13:26:06.787" v="29" actId="20577"/>
        <pc:sldMkLst>
          <pc:docMk/>
          <pc:sldMk cId="122237417" sldId="313"/>
        </pc:sldMkLst>
        <pc:spChg chg="mod">
          <ac:chgData name="ketan kesarkar" userId="10d01db3d7487e03" providerId="LiveId" clId="{3880E451-2C5E-4F6D-933D-2339D12371D4}" dt="2025-08-20T13:23:43.241" v="7" actId="27636"/>
          <ac:spMkLst>
            <pc:docMk/>
            <pc:sldMk cId="122237417" sldId="313"/>
            <ac:spMk id="2" creationId="{A1211E9D-1D90-C794-FF2C-270E55643440}"/>
          </ac:spMkLst>
        </pc:spChg>
        <pc:spChg chg="mod">
          <ac:chgData name="ketan kesarkar" userId="10d01db3d7487e03" providerId="LiveId" clId="{3880E451-2C5E-4F6D-933D-2339D12371D4}" dt="2025-08-20T13:26:06.787" v="29" actId="20577"/>
          <ac:spMkLst>
            <pc:docMk/>
            <pc:sldMk cId="122237417" sldId="313"/>
            <ac:spMk id="3" creationId="{003BE5FC-29CD-24C9-C5C7-930F21CDCCF6}"/>
          </ac:spMkLst>
        </pc:spChg>
      </pc:sldChg>
      <pc:sldChg chg="modSp mod">
        <pc:chgData name="ketan kesarkar" userId="10d01db3d7487e03" providerId="LiveId" clId="{3880E451-2C5E-4F6D-933D-2339D12371D4}" dt="2025-08-20T13:35:41.451" v="67" actId="1076"/>
        <pc:sldMkLst>
          <pc:docMk/>
          <pc:sldMk cId="761208070" sldId="314"/>
        </pc:sldMkLst>
        <pc:spChg chg="mod">
          <ac:chgData name="ketan kesarkar" userId="10d01db3d7487e03" providerId="LiveId" clId="{3880E451-2C5E-4F6D-933D-2339D12371D4}" dt="2025-08-20T13:35:41.451" v="67" actId="1076"/>
          <ac:spMkLst>
            <pc:docMk/>
            <pc:sldMk cId="761208070" sldId="314"/>
            <ac:spMk id="2" creationId="{54B02AD6-0072-64D6-6B0C-26AB2F945350}"/>
          </ac:spMkLst>
        </pc:spChg>
        <pc:spChg chg="mod">
          <ac:chgData name="ketan kesarkar" userId="10d01db3d7487e03" providerId="LiveId" clId="{3880E451-2C5E-4F6D-933D-2339D12371D4}" dt="2025-08-20T13:27:09.659" v="34" actId="6549"/>
          <ac:spMkLst>
            <pc:docMk/>
            <pc:sldMk cId="761208070" sldId="314"/>
            <ac:spMk id="3" creationId="{610BEA13-372A-8767-E736-C8ED127F36C9}"/>
          </ac:spMkLst>
        </pc:spChg>
      </pc:sldChg>
      <pc:sldChg chg="modSp mod">
        <pc:chgData name="ketan kesarkar" userId="10d01db3d7487e03" providerId="LiveId" clId="{3880E451-2C5E-4F6D-933D-2339D12371D4}" dt="2025-08-20T13:35:26.183" v="66" actId="1076"/>
        <pc:sldMkLst>
          <pc:docMk/>
          <pc:sldMk cId="945951274" sldId="315"/>
        </pc:sldMkLst>
        <pc:spChg chg="mod">
          <ac:chgData name="ketan kesarkar" userId="10d01db3d7487e03" providerId="LiveId" clId="{3880E451-2C5E-4F6D-933D-2339D12371D4}" dt="2025-08-20T13:35:26.183" v="66" actId="1076"/>
          <ac:spMkLst>
            <pc:docMk/>
            <pc:sldMk cId="945951274" sldId="315"/>
            <ac:spMk id="2" creationId="{6FAD3AAD-C77E-EEFF-18B9-4C0083181E2C}"/>
          </ac:spMkLst>
        </pc:spChg>
        <pc:spChg chg="mod">
          <ac:chgData name="ketan kesarkar" userId="10d01db3d7487e03" providerId="LiveId" clId="{3880E451-2C5E-4F6D-933D-2339D12371D4}" dt="2025-08-20T13:27:24.876" v="38" actId="20577"/>
          <ac:spMkLst>
            <pc:docMk/>
            <pc:sldMk cId="945951274" sldId="315"/>
            <ac:spMk id="3" creationId="{A2985269-7EF7-457C-81D3-0C54E213BC92}"/>
          </ac:spMkLst>
        </pc:spChg>
      </pc:sldChg>
      <pc:sldChg chg="modSp mod">
        <pc:chgData name="ketan kesarkar" userId="10d01db3d7487e03" providerId="LiveId" clId="{3880E451-2C5E-4F6D-933D-2339D12371D4}" dt="2025-08-20T13:33:14.606" v="64" actId="1076"/>
        <pc:sldMkLst>
          <pc:docMk/>
          <pc:sldMk cId="1262179315" sldId="316"/>
        </pc:sldMkLst>
        <pc:spChg chg="mod">
          <ac:chgData name="ketan kesarkar" userId="10d01db3d7487e03" providerId="LiveId" clId="{3880E451-2C5E-4F6D-933D-2339D12371D4}" dt="2025-08-20T13:33:14.606" v="64" actId="1076"/>
          <ac:spMkLst>
            <pc:docMk/>
            <pc:sldMk cId="1262179315" sldId="316"/>
            <ac:spMk id="2" creationId="{180C19D0-B58E-6A01-8EEB-BDAD7218CE60}"/>
          </ac:spMkLst>
        </pc:spChg>
        <pc:spChg chg="mod">
          <ac:chgData name="ketan kesarkar" userId="10d01db3d7487e03" providerId="LiveId" clId="{3880E451-2C5E-4F6D-933D-2339D12371D4}" dt="2025-08-20T13:28:14.226" v="42" actId="20577"/>
          <ac:spMkLst>
            <pc:docMk/>
            <pc:sldMk cId="1262179315" sldId="316"/>
            <ac:spMk id="3" creationId="{40C66F89-873F-4B24-E12C-CA6526DE94D0}"/>
          </ac:spMkLst>
        </pc:spChg>
      </pc:sldChg>
      <pc:sldChg chg="modSp mod">
        <pc:chgData name="ketan kesarkar" userId="10d01db3d7487e03" providerId="LiveId" clId="{3880E451-2C5E-4F6D-933D-2339D12371D4}" dt="2025-08-20T13:32:48.473" v="62" actId="1076"/>
        <pc:sldMkLst>
          <pc:docMk/>
          <pc:sldMk cId="1890172851" sldId="317"/>
        </pc:sldMkLst>
        <pc:spChg chg="mod">
          <ac:chgData name="ketan kesarkar" userId="10d01db3d7487e03" providerId="LiveId" clId="{3880E451-2C5E-4F6D-933D-2339D12371D4}" dt="2025-08-20T13:32:48.473" v="62" actId="1076"/>
          <ac:spMkLst>
            <pc:docMk/>
            <pc:sldMk cId="1890172851" sldId="317"/>
            <ac:spMk id="2" creationId="{D080F063-9052-1F2F-F4E7-6A78C01D3F85}"/>
          </ac:spMkLst>
        </pc:spChg>
        <pc:spChg chg="mod">
          <ac:chgData name="ketan kesarkar" userId="10d01db3d7487e03" providerId="LiveId" clId="{3880E451-2C5E-4F6D-933D-2339D12371D4}" dt="2025-08-20T13:28:33.079" v="47" actId="20577"/>
          <ac:spMkLst>
            <pc:docMk/>
            <pc:sldMk cId="1890172851" sldId="317"/>
            <ac:spMk id="3" creationId="{07E359A8-C2B9-50D9-F695-AD3EBAFC3ABA}"/>
          </ac:spMkLst>
        </pc:spChg>
      </pc:sldChg>
      <pc:sldChg chg="modSp mod">
        <pc:chgData name="ketan kesarkar" userId="10d01db3d7487e03" providerId="LiveId" clId="{3880E451-2C5E-4F6D-933D-2339D12371D4}" dt="2025-08-20T13:33:03.732" v="63" actId="1076"/>
        <pc:sldMkLst>
          <pc:docMk/>
          <pc:sldMk cId="1726884218" sldId="318"/>
        </pc:sldMkLst>
        <pc:spChg chg="mod">
          <ac:chgData name="ketan kesarkar" userId="10d01db3d7487e03" providerId="LiveId" clId="{3880E451-2C5E-4F6D-933D-2339D12371D4}" dt="2025-08-20T13:33:03.732" v="63" actId="1076"/>
          <ac:spMkLst>
            <pc:docMk/>
            <pc:sldMk cId="1726884218" sldId="318"/>
            <ac:spMk id="2" creationId="{FEE9F3B3-F0D4-04D9-2762-EBEB6DA49890}"/>
          </ac:spMkLst>
        </pc:spChg>
        <pc:spChg chg="mod">
          <ac:chgData name="ketan kesarkar" userId="10d01db3d7487e03" providerId="LiveId" clId="{3880E451-2C5E-4F6D-933D-2339D12371D4}" dt="2025-08-20T13:28:47.135" v="50" actId="20577"/>
          <ac:spMkLst>
            <pc:docMk/>
            <pc:sldMk cId="1726884218" sldId="318"/>
            <ac:spMk id="3" creationId="{DF761615-A3FC-17F5-7753-467A45EEF11A}"/>
          </ac:spMkLst>
        </pc:spChg>
      </pc:sldChg>
      <pc:sldChg chg="modSp mod">
        <pc:chgData name="ketan kesarkar" userId="10d01db3d7487e03" providerId="LiveId" clId="{3880E451-2C5E-4F6D-933D-2339D12371D4}" dt="2025-08-20T13:29:22.419" v="51" actId="20577"/>
        <pc:sldMkLst>
          <pc:docMk/>
          <pc:sldMk cId="3672259831" sldId="319"/>
        </pc:sldMkLst>
        <pc:spChg chg="mod">
          <ac:chgData name="ketan kesarkar" userId="10d01db3d7487e03" providerId="LiveId" clId="{3880E451-2C5E-4F6D-933D-2339D12371D4}" dt="2025-08-20T13:23:43.083" v="5"/>
          <ac:spMkLst>
            <pc:docMk/>
            <pc:sldMk cId="3672259831" sldId="319"/>
            <ac:spMk id="2" creationId="{70C562A3-0489-1E22-E5EA-FB16D895216A}"/>
          </ac:spMkLst>
        </pc:spChg>
        <pc:spChg chg="mod">
          <ac:chgData name="ketan kesarkar" userId="10d01db3d7487e03" providerId="LiveId" clId="{3880E451-2C5E-4F6D-933D-2339D12371D4}" dt="2025-08-20T13:29:22.419" v="51" actId="20577"/>
          <ac:spMkLst>
            <pc:docMk/>
            <pc:sldMk cId="3672259831" sldId="319"/>
            <ac:spMk id="3" creationId="{168334D4-7FBD-EF02-03ED-5258D971E2F0}"/>
          </ac:spMkLst>
        </pc:spChg>
      </pc:sldChg>
      <pc:sldChg chg="modSp mod">
        <pc:chgData name="ketan kesarkar" userId="10d01db3d7487e03" providerId="LiveId" clId="{3880E451-2C5E-4F6D-933D-2339D12371D4}" dt="2025-08-20T13:36:31.939" v="73" actId="1076"/>
        <pc:sldMkLst>
          <pc:docMk/>
          <pc:sldMk cId="2441381441" sldId="320"/>
        </pc:sldMkLst>
        <pc:spChg chg="mod">
          <ac:chgData name="ketan kesarkar" userId="10d01db3d7487e03" providerId="LiveId" clId="{3880E451-2C5E-4F6D-933D-2339D12371D4}" dt="2025-08-20T13:36:31.939" v="73" actId="1076"/>
          <ac:spMkLst>
            <pc:docMk/>
            <pc:sldMk cId="2441381441" sldId="320"/>
            <ac:spMk id="2" creationId="{B32A0D30-A666-C9A9-BF31-ED6BADEE622B}"/>
          </ac:spMkLst>
        </pc:spChg>
        <pc:spChg chg="mod">
          <ac:chgData name="ketan kesarkar" userId="10d01db3d7487e03" providerId="LiveId" clId="{3880E451-2C5E-4F6D-933D-2339D12371D4}" dt="2025-08-20T13:24:46.771" v="18" actId="6549"/>
          <ac:spMkLst>
            <pc:docMk/>
            <pc:sldMk cId="2441381441" sldId="320"/>
            <ac:spMk id="3" creationId="{50BAE534-70C4-D8B9-90B7-F5DBA1376ED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CF479-0FD0-491C-A5F2-AD1D5083E4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D0F21-F6B1-43B0-BA56-52FA09D4F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6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6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752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7669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219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62502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060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747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908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87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354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507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720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2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5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1471" y="654983"/>
            <a:ext cx="5043949" cy="349479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Stores Sales Prediction using Time Series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19D0-B58E-6A01-8EEB-BDAD7218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2890"/>
            <a:ext cx="8596668" cy="1320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6F89-873F-4B24-E12C-CA6526DE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 ML Models: Faster training, interpretable, feature importance</a:t>
            </a:r>
          </a:p>
          <a:p>
            <a:r>
              <a:rPr lang="en-IN" sz="2800" dirty="0"/>
              <a:t> LSTM: Better at capturing temporal dependencies</a:t>
            </a:r>
          </a:p>
          <a:p>
            <a:r>
              <a:rPr lang="en-IN" sz="2800" dirty="0"/>
              <a:t> Final Performance: RMSE (ML) vs RMSE (LSTM)</a:t>
            </a:r>
          </a:p>
          <a:p>
            <a:r>
              <a:rPr lang="en-IN" sz="2800" dirty="0"/>
              <a:t> Selected best model for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17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F063-9052-1F2F-F4E7-6A78C01D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2890"/>
            <a:ext cx="8596668" cy="1320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Deployment &amp;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59A8-C2B9-50D9-F695-AD3EBAFC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 Built </a:t>
            </a:r>
            <a:r>
              <a:rPr lang="en-IN" sz="2800" dirty="0" err="1"/>
              <a:t>Streamlit</a:t>
            </a:r>
            <a:r>
              <a:rPr lang="en-IN" sz="2800" dirty="0"/>
              <a:t>/Flask web interface</a:t>
            </a:r>
          </a:p>
          <a:p>
            <a:r>
              <a:rPr lang="en-IN" sz="2800" dirty="0"/>
              <a:t> Inputs: Store ID, Date, Promo, Holiday info</a:t>
            </a:r>
          </a:p>
          <a:p>
            <a:r>
              <a:rPr lang="en-IN" sz="2800" dirty="0"/>
              <a:t> Outputs: Predicted Sales, Predicted Customers</a:t>
            </a:r>
          </a:p>
          <a:p>
            <a:r>
              <a:rPr lang="en-IN" sz="2800" dirty="0"/>
              <a:t> Downloadable CSV + Visualization</a:t>
            </a:r>
          </a:p>
          <a:p>
            <a:r>
              <a:rPr lang="en-IN" sz="2800" dirty="0"/>
              <a:t> Hosted on Heroku (or similar platform)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17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F3B3-F0D4-04D9-2762-EBEB6DA4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2219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Conclusion &amp; 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1615-A3FC-17F5-7753-467A45EE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Accurate 6-week ahead sales forecasting system</a:t>
            </a:r>
          </a:p>
          <a:p>
            <a:r>
              <a:rPr lang="en-US" sz="2800" dirty="0"/>
              <a:t> Benefits: Better inventory planning, optimize promotions, improve resource allocation</a:t>
            </a:r>
          </a:p>
          <a:p>
            <a:r>
              <a:rPr lang="en-US" sz="2800" dirty="0"/>
              <a:t> Future Work: Use external data (weather, economy), advanced deep learning models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88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704D-6AA4-F01A-D0B3-7436826E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93058"/>
            <a:ext cx="8596668" cy="1320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 / Business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B0E0-118B-1A84-02D3-BCD227E7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2800" dirty="0"/>
              <a:t>Rossmann Pharmaceuticals requires sales forecasting across multiple stores</a:t>
            </a:r>
          </a:p>
          <a:p>
            <a:r>
              <a:rPr lang="en-US" sz="2800" dirty="0"/>
              <a:t> Managers currently rely on intuition → need data-driven forecasting</a:t>
            </a:r>
          </a:p>
          <a:p>
            <a:r>
              <a:rPr lang="en-US" sz="2800" b="1" dirty="0"/>
              <a:t> </a:t>
            </a:r>
            <a:r>
              <a:rPr lang="en-US" sz="2800" dirty="0"/>
              <a:t>Goal: Predict sales 6 weeks in advance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687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AF25-E83E-392E-7F4C-20C9D93A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470006"/>
            <a:ext cx="10058400" cy="1450757"/>
          </a:xfrm>
        </p:spPr>
        <p:txBody>
          <a:bodyPr/>
          <a:lstStyle/>
          <a:p>
            <a:br>
              <a:rPr lang="en-IN" dirty="0"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39A0-7322-47E3-5396-D5C33126C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</a:t>
            </a:r>
            <a:r>
              <a:rPr lang="en-US" sz="2800" dirty="0"/>
              <a:t>Predict daily sales for each store</a:t>
            </a:r>
          </a:p>
          <a:p>
            <a:r>
              <a:rPr lang="en-US" sz="2800" dirty="0"/>
              <a:t> Factors: promotions, holidays, competition, seasonality</a:t>
            </a:r>
          </a:p>
          <a:p>
            <a:r>
              <a:rPr lang="en-US" sz="2800" dirty="0"/>
              <a:t> Build end-to-end ML solution: Preprocessing, ML + DL models,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3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A0D30-A666-C9A9-BF31-ED6BADEE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2723"/>
            <a:ext cx="8596668" cy="1320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E534-70C4-D8B9-90B7-F5DBA137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1,000+ stores across several cities</a:t>
            </a:r>
          </a:p>
          <a:p>
            <a:r>
              <a:rPr lang="en-US" sz="2800" dirty="0"/>
              <a:t> Historical sales, customers, holidays, promos, competition</a:t>
            </a:r>
          </a:p>
          <a:p>
            <a:r>
              <a:rPr lang="en-US" sz="2800" dirty="0"/>
              <a:t> Target: Sales</a:t>
            </a:r>
          </a:p>
          <a:p>
            <a:r>
              <a:rPr lang="en-US" sz="2800" dirty="0"/>
              <a:t> Features: </a:t>
            </a:r>
            <a:r>
              <a:rPr lang="en-US" sz="2800" dirty="0" err="1"/>
              <a:t>StoreType</a:t>
            </a:r>
            <a:r>
              <a:rPr lang="en-US" sz="2800" dirty="0"/>
              <a:t>, Assortment, </a:t>
            </a:r>
            <a:r>
              <a:rPr lang="en-US" sz="2800" dirty="0" err="1"/>
              <a:t>CompetitionDistance</a:t>
            </a:r>
            <a:r>
              <a:rPr lang="en-US" sz="2800" dirty="0"/>
              <a:t>, Promo, Holidays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38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7175-59FC-C955-A62C-63F938EE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3A902-AF95-0092-0ABC-B7BD43AC7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Distribution of sales across stores</a:t>
            </a:r>
          </a:p>
          <a:p>
            <a:r>
              <a:rPr lang="en-US" sz="2800" dirty="0"/>
              <a:t> Impact of holidays on sales (before, during, after)</a:t>
            </a:r>
          </a:p>
          <a:p>
            <a:r>
              <a:rPr lang="en-US" sz="2800" dirty="0"/>
              <a:t> Seasonal purchase patterns (Christmas, Easter)</a:t>
            </a:r>
          </a:p>
          <a:p>
            <a:r>
              <a:rPr lang="en-US" sz="2800" dirty="0"/>
              <a:t> Correlation between Sales &amp; Customers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4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FE95-AD82-983A-5D1C-11D2F895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6267"/>
            <a:ext cx="8596668" cy="1320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Key Insights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807F-9380-385C-8483-DE98B2AFE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Promos significantly increase customer count &amp; sales</a:t>
            </a:r>
          </a:p>
          <a:p>
            <a:r>
              <a:rPr lang="en-US" sz="2800" dirty="0"/>
              <a:t> Holidays → sharp dips &amp; spikes in sales</a:t>
            </a:r>
          </a:p>
          <a:p>
            <a:r>
              <a:rPr lang="en-US" sz="2800" dirty="0"/>
              <a:t> Strong correlation between customers &amp; sales</a:t>
            </a:r>
          </a:p>
          <a:p>
            <a:r>
              <a:rPr lang="en-US" sz="2800" dirty="0"/>
              <a:t> Competition distance affects long-term sales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79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1E9D-1D90-C794-FF2C-270E5564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Data Preprocessing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E5FC-29CD-24C9-C5C7-930F21CD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Handling missing values &amp; outliers</a:t>
            </a:r>
          </a:p>
          <a:p>
            <a:r>
              <a:rPr lang="en-US" sz="2800" dirty="0"/>
              <a:t> Extracted features: weekday/weekend, days to/from holiday, month segments</a:t>
            </a:r>
          </a:p>
          <a:p>
            <a:r>
              <a:rPr lang="en-US" sz="2800" dirty="0"/>
              <a:t> Scaling &amp; encoding categorical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3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2AD6-0072-64D6-6B0C-26AB2F94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1002890"/>
            <a:ext cx="8596668" cy="1320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Machine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EA13-372A-8767-E736-C8ED127F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 err="1"/>
              <a:t>Sklearn</a:t>
            </a:r>
            <a:r>
              <a:rPr lang="en-US" sz="2800" dirty="0"/>
              <a:t> Pipelines for modularity</a:t>
            </a:r>
          </a:p>
          <a:p>
            <a:r>
              <a:rPr lang="en-US" sz="2800" dirty="0"/>
              <a:t> Algorithms tried: Random Forest, </a:t>
            </a:r>
            <a:r>
              <a:rPr lang="en-US" sz="2800" dirty="0" err="1"/>
              <a:t>XGBoost</a:t>
            </a:r>
            <a:endParaRPr lang="en-US" sz="2800" dirty="0"/>
          </a:p>
          <a:p>
            <a:r>
              <a:rPr lang="en-US" sz="2800" dirty="0"/>
              <a:t> Loss Function: RMSE (interpretable for regression)</a:t>
            </a:r>
          </a:p>
          <a:p>
            <a:r>
              <a:rPr lang="en-US" sz="2800" dirty="0"/>
              <a:t>Achieved good performance on validation 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20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3AAD-C77E-EEFF-18B9-4C008318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Deep 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85269-7EF7-457C-81D3-0C54E213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LSTM (Recurrent Neural Network) for time series</a:t>
            </a:r>
          </a:p>
          <a:p>
            <a:r>
              <a:rPr lang="en-US" sz="2800" dirty="0"/>
              <a:t> Steps: Stationarity check, ACF &amp; PACF, sliding window</a:t>
            </a:r>
          </a:p>
          <a:p>
            <a:r>
              <a:rPr lang="en-US" sz="2800" dirty="0"/>
              <a:t> Scaled data (-1 to 1 range)</a:t>
            </a:r>
          </a:p>
          <a:p>
            <a:r>
              <a:rPr lang="en-US" sz="2800" dirty="0"/>
              <a:t> Built 2-layer LSTM model for forecasting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951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414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Calibri</vt:lpstr>
      <vt:lpstr>Trebuchet MS</vt:lpstr>
      <vt:lpstr>Wingdings 3</vt:lpstr>
      <vt:lpstr>Facet</vt:lpstr>
      <vt:lpstr> Stores Sales Prediction using Time Series</vt:lpstr>
      <vt:lpstr>Introduction / Business Need</vt:lpstr>
      <vt:lpstr> Problem Statement</vt:lpstr>
      <vt:lpstr>Dataset Overview</vt:lpstr>
      <vt:lpstr>Exploratory Data Analysis (EDA)</vt:lpstr>
      <vt:lpstr>Key Insights from EDA</vt:lpstr>
      <vt:lpstr>Data Preprocessing &amp; Feature Engineering</vt:lpstr>
      <vt:lpstr>Machine Learning Approach</vt:lpstr>
      <vt:lpstr>Deep Learning Approach</vt:lpstr>
      <vt:lpstr>Model Comparison</vt:lpstr>
      <vt:lpstr>Deployment &amp; Web App</vt:lpstr>
      <vt:lpstr>Conclusion &amp; 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ketan kesarkar</dc:creator>
  <cp:lastModifiedBy>Santosh Parab</cp:lastModifiedBy>
  <cp:revision>3</cp:revision>
  <dcterms:created xsi:type="dcterms:W3CDTF">2025-08-20T12:33:50Z</dcterms:created>
  <dcterms:modified xsi:type="dcterms:W3CDTF">2025-08-20T17:11:19Z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