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drawings/drawing2.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rawings/drawing3.xml" ContentType="application/vnd.openxmlformats-officedocument.drawingml.chartshap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7" r:id="rId3"/>
    <p:sldId id="258" r:id="rId4"/>
    <p:sldId id="259" r:id="rId5"/>
    <p:sldId id="260" r:id="rId6"/>
    <p:sldId id="261" r:id="rId7"/>
    <p:sldId id="267" r:id="rId8"/>
    <p:sldId id="262" r:id="rId9"/>
    <p:sldId id="268" r:id="rId10"/>
    <p:sldId id="263"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29" autoAdjust="0"/>
  </p:normalViewPr>
  <p:slideViewPr>
    <p:cSldViewPr>
      <p:cViewPr>
        <p:scale>
          <a:sx n="82" d="100"/>
          <a:sy n="82" d="100"/>
        </p:scale>
        <p:origin x="-1200"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G:\Record%20117.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G:\Record%20117.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G:\Record%2011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
  <c:chart>
    <c:title>
      <c:tx>
        <c:rich>
          <a:bodyPr/>
          <a:lstStyle/>
          <a:p>
            <a:pPr>
              <a:defRPr/>
            </a:pPr>
            <a:r>
              <a:rPr lang="en-US"/>
              <a:t>MASS AR</a:t>
            </a:r>
          </a:p>
        </c:rich>
      </c:tx>
      <c:layout/>
    </c:title>
    <c:plotArea>
      <c:layout>
        <c:manualLayout>
          <c:layoutTarget val="inner"/>
          <c:xMode val="edge"/>
          <c:yMode val="edge"/>
          <c:x val="9.5686648720132814E-2"/>
          <c:y val="0.11127139588508"/>
          <c:w val="0.88819792375153306"/>
          <c:h val="0.78607857605669684"/>
        </c:manualLayout>
      </c:layout>
      <c:lineChart>
        <c:grouping val="standard"/>
        <c:ser>
          <c:idx val="0"/>
          <c:order val="0"/>
          <c:spPr>
            <a:ln w="25400" cap="flat" cmpd="sng" algn="ctr">
              <a:solidFill>
                <a:schemeClr val="dk1"/>
              </a:solidFill>
              <a:prstDash val="solid"/>
            </a:ln>
            <a:effectLst/>
          </c:spPr>
          <c:marker>
            <c:symbol val="none"/>
          </c:marker>
          <c:val>
            <c:numRef>
              <c:f>'Record 117'!$A$10:$A$1339</c:f>
              <c:numCache>
                <c:formatCode>General</c:formatCode>
                <c:ptCount val="1330"/>
                <c:pt idx="0">
                  <c:v>230</c:v>
                </c:pt>
                <c:pt idx="1">
                  <c:v>13</c:v>
                </c:pt>
                <c:pt idx="2">
                  <c:v>11</c:v>
                </c:pt>
                <c:pt idx="3">
                  <c:v>16</c:v>
                </c:pt>
                <c:pt idx="4">
                  <c:v>16</c:v>
                </c:pt>
                <c:pt idx="5">
                  <c:v>23</c:v>
                </c:pt>
                <c:pt idx="6">
                  <c:v>19</c:v>
                </c:pt>
                <c:pt idx="7">
                  <c:v>21</c:v>
                </c:pt>
                <c:pt idx="8">
                  <c:v>23</c:v>
                </c:pt>
                <c:pt idx="9">
                  <c:v>21</c:v>
                </c:pt>
                <c:pt idx="10">
                  <c:v>33</c:v>
                </c:pt>
                <c:pt idx="11">
                  <c:v>20</c:v>
                </c:pt>
                <c:pt idx="12">
                  <c:v>9</c:v>
                </c:pt>
                <c:pt idx="13">
                  <c:v>28</c:v>
                </c:pt>
                <c:pt idx="14">
                  <c:v>23</c:v>
                </c:pt>
                <c:pt idx="15">
                  <c:v>11</c:v>
                </c:pt>
                <c:pt idx="16">
                  <c:v>26</c:v>
                </c:pt>
                <c:pt idx="17">
                  <c:v>20</c:v>
                </c:pt>
                <c:pt idx="18">
                  <c:v>23</c:v>
                </c:pt>
                <c:pt idx="19">
                  <c:v>22</c:v>
                </c:pt>
                <c:pt idx="20">
                  <c:v>22</c:v>
                </c:pt>
                <c:pt idx="21">
                  <c:v>15</c:v>
                </c:pt>
                <c:pt idx="22">
                  <c:v>18</c:v>
                </c:pt>
                <c:pt idx="23">
                  <c:v>20</c:v>
                </c:pt>
                <c:pt idx="24">
                  <c:v>13</c:v>
                </c:pt>
                <c:pt idx="25">
                  <c:v>22</c:v>
                </c:pt>
                <c:pt idx="26">
                  <c:v>14</c:v>
                </c:pt>
                <c:pt idx="27">
                  <c:v>27</c:v>
                </c:pt>
                <c:pt idx="28">
                  <c:v>25</c:v>
                </c:pt>
                <c:pt idx="29">
                  <c:v>24</c:v>
                </c:pt>
                <c:pt idx="30">
                  <c:v>18</c:v>
                </c:pt>
                <c:pt idx="31">
                  <c:v>21</c:v>
                </c:pt>
                <c:pt idx="32">
                  <c:v>19</c:v>
                </c:pt>
                <c:pt idx="33">
                  <c:v>26</c:v>
                </c:pt>
                <c:pt idx="34">
                  <c:v>20</c:v>
                </c:pt>
                <c:pt idx="35">
                  <c:v>17</c:v>
                </c:pt>
                <c:pt idx="36">
                  <c:v>28</c:v>
                </c:pt>
                <c:pt idx="37">
                  <c:v>17</c:v>
                </c:pt>
                <c:pt idx="38">
                  <c:v>21</c:v>
                </c:pt>
                <c:pt idx="39">
                  <c:v>25</c:v>
                </c:pt>
                <c:pt idx="40">
                  <c:v>22</c:v>
                </c:pt>
                <c:pt idx="41">
                  <c:v>21</c:v>
                </c:pt>
                <c:pt idx="42">
                  <c:v>24</c:v>
                </c:pt>
                <c:pt idx="43">
                  <c:v>26</c:v>
                </c:pt>
                <c:pt idx="44">
                  <c:v>30</c:v>
                </c:pt>
                <c:pt idx="45">
                  <c:v>17</c:v>
                </c:pt>
                <c:pt idx="46">
                  <c:v>26</c:v>
                </c:pt>
                <c:pt idx="47">
                  <c:v>18</c:v>
                </c:pt>
                <c:pt idx="48">
                  <c:v>17</c:v>
                </c:pt>
                <c:pt idx="49">
                  <c:v>21</c:v>
                </c:pt>
                <c:pt idx="50">
                  <c:v>27</c:v>
                </c:pt>
                <c:pt idx="51">
                  <c:v>22</c:v>
                </c:pt>
                <c:pt idx="52">
                  <c:v>22</c:v>
                </c:pt>
                <c:pt idx="53">
                  <c:v>29</c:v>
                </c:pt>
                <c:pt idx="54">
                  <c:v>19</c:v>
                </c:pt>
                <c:pt idx="55">
                  <c:v>27</c:v>
                </c:pt>
                <c:pt idx="56">
                  <c:v>24</c:v>
                </c:pt>
                <c:pt idx="57">
                  <c:v>19</c:v>
                </c:pt>
                <c:pt idx="58">
                  <c:v>20</c:v>
                </c:pt>
                <c:pt idx="59">
                  <c:v>23</c:v>
                </c:pt>
                <c:pt idx="60">
                  <c:v>23</c:v>
                </c:pt>
                <c:pt idx="61">
                  <c:v>27</c:v>
                </c:pt>
                <c:pt idx="62">
                  <c:v>22</c:v>
                </c:pt>
                <c:pt idx="63">
                  <c:v>22</c:v>
                </c:pt>
                <c:pt idx="64">
                  <c:v>26</c:v>
                </c:pt>
                <c:pt idx="65">
                  <c:v>24</c:v>
                </c:pt>
                <c:pt idx="66">
                  <c:v>17</c:v>
                </c:pt>
                <c:pt idx="67">
                  <c:v>18</c:v>
                </c:pt>
                <c:pt idx="68">
                  <c:v>23</c:v>
                </c:pt>
                <c:pt idx="69">
                  <c:v>24</c:v>
                </c:pt>
                <c:pt idx="70">
                  <c:v>24</c:v>
                </c:pt>
                <c:pt idx="71">
                  <c:v>29</c:v>
                </c:pt>
                <c:pt idx="72">
                  <c:v>21</c:v>
                </c:pt>
                <c:pt idx="73">
                  <c:v>26</c:v>
                </c:pt>
                <c:pt idx="74">
                  <c:v>20</c:v>
                </c:pt>
                <c:pt idx="75">
                  <c:v>27</c:v>
                </c:pt>
                <c:pt idx="76">
                  <c:v>17</c:v>
                </c:pt>
                <c:pt idx="77">
                  <c:v>22</c:v>
                </c:pt>
                <c:pt idx="78">
                  <c:v>28</c:v>
                </c:pt>
                <c:pt idx="79">
                  <c:v>16</c:v>
                </c:pt>
                <c:pt idx="80">
                  <c:v>27</c:v>
                </c:pt>
                <c:pt idx="81">
                  <c:v>30</c:v>
                </c:pt>
                <c:pt idx="82">
                  <c:v>24</c:v>
                </c:pt>
                <c:pt idx="83">
                  <c:v>25</c:v>
                </c:pt>
                <c:pt idx="84">
                  <c:v>30</c:v>
                </c:pt>
                <c:pt idx="85">
                  <c:v>21</c:v>
                </c:pt>
                <c:pt idx="86">
                  <c:v>20</c:v>
                </c:pt>
                <c:pt idx="87">
                  <c:v>31</c:v>
                </c:pt>
                <c:pt idx="88">
                  <c:v>25</c:v>
                </c:pt>
                <c:pt idx="89">
                  <c:v>26</c:v>
                </c:pt>
                <c:pt idx="90">
                  <c:v>22</c:v>
                </c:pt>
                <c:pt idx="91">
                  <c:v>24</c:v>
                </c:pt>
                <c:pt idx="92">
                  <c:v>20</c:v>
                </c:pt>
                <c:pt idx="93">
                  <c:v>19</c:v>
                </c:pt>
                <c:pt idx="94">
                  <c:v>31</c:v>
                </c:pt>
                <c:pt idx="95">
                  <c:v>30</c:v>
                </c:pt>
                <c:pt idx="96">
                  <c:v>24</c:v>
                </c:pt>
                <c:pt idx="97">
                  <c:v>24</c:v>
                </c:pt>
                <c:pt idx="98">
                  <c:v>21</c:v>
                </c:pt>
                <c:pt idx="99">
                  <c:v>28</c:v>
                </c:pt>
                <c:pt idx="100">
                  <c:v>23</c:v>
                </c:pt>
                <c:pt idx="101">
                  <c:v>21</c:v>
                </c:pt>
                <c:pt idx="102">
                  <c:v>22</c:v>
                </c:pt>
                <c:pt idx="103">
                  <c:v>25</c:v>
                </c:pt>
                <c:pt idx="104">
                  <c:v>17</c:v>
                </c:pt>
                <c:pt idx="105">
                  <c:v>20</c:v>
                </c:pt>
                <c:pt idx="106">
                  <c:v>29</c:v>
                </c:pt>
                <c:pt idx="107">
                  <c:v>23</c:v>
                </c:pt>
                <c:pt idx="108">
                  <c:v>17</c:v>
                </c:pt>
                <c:pt idx="109">
                  <c:v>21</c:v>
                </c:pt>
                <c:pt idx="110">
                  <c:v>21</c:v>
                </c:pt>
                <c:pt idx="111">
                  <c:v>17</c:v>
                </c:pt>
                <c:pt idx="112">
                  <c:v>15</c:v>
                </c:pt>
                <c:pt idx="113">
                  <c:v>20</c:v>
                </c:pt>
                <c:pt idx="114">
                  <c:v>21</c:v>
                </c:pt>
                <c:pt idx="115">
                  <c:v>16</c:v>
                </c:pt>
                <c:pt idx="116">
                  <c:v>23</c:v>
                </c:pt>
                <c:pt idx="117">
                  <c:v>14</c:v>
                </c:pt>
                <c:pt idx="118">
                  <c:v>19</c:v>
                </c:pt>
                <c:pt idx="119">
                  <c:v>13</c:v>
                </c:pt>
                <c:pt idx="120">
                  <c:v>14</c:v>
                </c:pt>
                <c:pt idx="121">
                  <c:v>18</c:v>
                </c:pt>
                <c:pt idx="122">
                  <c:v>12</c:v>
                </c:pt>
                <c:pt idx="123">
                  <c:v>14</c:v>
                </c:pt>
                <c:pt idx="124">
                  <c:v>14</c:v>
                </c:pt>
                <c:pt idx="125">
                  <c:v>13</c:v>
                </c:pt>
                <c:pt idx="126">
                  <c:v>11</c:v>
                </c:pt>
                <c:pt idx="127">
                  <c:v>12</c:v>
                </c:pt>
                <c:pt idx="128">
                  <c:v>16</c:v>
                </c:pt>
                <c:pt idx="129">
                  <c:v>14</c:v>
                </c:pt>
                <c:pt idx="130">
                  <c:v>16</c:v>
                </c:pt>
                <c:pt idx="131">
                  <c:v>5</c:v>
                </c:pt>
                <c:pt idx="132">
                  <c:v>14</c:v>
                </c:pt>
                <c:pt idx="133">
                  <c:v>8</c:v>
                </c:pt>
                <c:pt idx="134">
                  <c:v>2</c:v>
                </c:pt>
                <c:pt idx="135">
                  <c:v>9</c:v>
                </c:pt>
                <c:pt idx="136">
                  <c:v>6</c:v>
                </c:pt>
                <c:pt idx="137">
                  <c:v>7</c:v>
                </c:pt>
                <c:pt idx="138">
                  <c:v>3</c:v>
                </c:pt>
                <c:pt idx="139">
                  <c:v>7</c:v>
                </c:pt>
                <c:pt idx="140">
                  <c:v>6</c:v>
                </c:pt>
                <c:pt idx="141">
                  <c:v>5</c:v>
                </c:pt>
                <c:pt idx="142">
                  <c:v>2</c:v>
                </c:pt>
                <c:pt idx="143">
                  <c:v>1</c:v>
                </c:pt>
                <c:pt idx="144">
                  <c:v>3</c:v>
                </c:pt>
                <c:pt idx="145">
                  <c:v>2</c:v>
                </c:pt>
                <c:pt idx="146">
                  <c:v>2</c:v>
                </c:pt>
                <c:pt idx="147">
                  <c:v>2</c:v>
                </c:pt>
                <c:pt idx="148">
                  <c:v>0</c:v>
                </c:pt>
                <c:pt idx="149">
                  <c:v>3</c:v>
                </c:pt>
                <c:pt idx="150">
                  <c:v>2</c:v>
                </c:pt>
                <c:pt idx="151">
                  <c:v>1</c:v>
                </c:pt>
                <c:pt idx="152">
                  <c:v>1</c:v>
                </c:pt>
                <c:pt idx="153">
                  <c:v>2</c:v>
                </c:pt>
                <c:pt idx="154">
                  <c:v>0</c:v>
                </c:pt>
                <c:pt idx="155">
                  <c:v>1</c:v>
                </c:pt>
                <c:pt idx="156">
                  <c:v>0</c:v>
                </c:pt>
                <c:pt idx="157">
                  <c:v>1</c:v>
                </c:pt>
                <c:pt idx="158">
                  <c:v>0</c:v>
                </c:pt>
                <c:pt idx="159">
                  <c:v>0</c:v>
                </c:pt>
                <c:pt idx="160">
                  <c:v>1</c:v>
                </c:pt>
                <c:pt idx="161">
                  <c:v>0</c:v>
                </c:pt>
                <c:pt idx="162">
                  <c:v>1</c:v>
                </c:pt>
                <c:pt idx="163">
                  <c:v>1</c:v>
                </c:pt>
                <c:pt idx="164">
                  <c:v>0</c:v>
                </c:pt>
                <c:pt idx="165">
                  <c:v>0</c:v>
                </c:pt>
                <c:pt idx="166">
                  <c:v>0</c:v>
                </c:pt>
                <c:pt idx="167">
                  <c:v>0</c:v>
                </c:pt>
                <c:pt idx="168">
                  <c:v>0</c:v>
                </c:pt>
                <c:pt idx="169">
                  <c:v>0</c:v>
                </c:pt>
                <c:pt idx="170">
                  <c:v>0</c:v>
                </c:pt>
                <c:pt idx="171">
                  <c:v>1</c:v>
                </c:pt>
                <c:pt idx="172">
                  <c:v>0</c:v>
                </c:pt>
                <c:pt idx="173">
                  <c:v>0</c:v>
                </c:pt>
                <c:pt idx="174">
                  <c:v>0</c:v>
                </c:pt>
                <c:pt idx="175">
                  <c:v>0</c:v>
                </c:pt>
                <c:pt idx="176">
                  <c:v>0</c:v>
                </c:pt>
                <c:pt idx="177">
                  <c:v>0</c:v>
                </c:pt>
                <c:pt idx="178">
                  <c:v>2</c:v>
                </c:pt>
                <c:pt idx="179">
                  <c:v>0</c:v>
                </c:pt>
                <c:pt idx="180">
                  <c:v>0</c:v>
                </c:pt>
                <c:pt idx="181">
                  <c:v>0</c:v>
                </c:pt>
                <c:pt idx="182">
                  <c:v>0</c:v>
                </c:pt>
                <c:pt idx="183">
                  <c:v>0</c:v>
                </c:pt>
                <c:pt idx="184">
                  <c:v>0</c:v>
                </c:pt>
                <c:pt idx="185">
                  <c:v>0</c:v>
                </c:pt>
                <c:pt idx="186">
                  <c:v>0</c:v>
                </c:pt>
                <c:pt idx="187">
                  <c:v>0</c:v>
                </c:pt>
                <c:pt idx="188">
                  <c:v>1</c:v>
                </c:pt>
                <c:pt idx="189">
                  <c:v>0</c:v>
                </c:pt>
                <c:pt idx="190">
                  <c:v>0</c:v>
                </c:pt>
                <c:pt idx="191">
                  <c:v>0</c:v>
                </c:pt>
                <c:pt idx="192">
                  <c:v>0</c:v>
                </c:pt>
                <c:pt idx="193">
                  <c:v>1</c:v>
                </c:pt>
                <c:pt idx="194">
                  <c:v>0</c:v>
                </c:pt>
                <c:pt idx="195">
                  <c:v>0</c:v>
                </c:pt>
                <c:pt idx="196">
                  <c:v>0</c:v>
                </c:pt>
                <c:pt idx="197">
                  <c:v>0</c:v>
                </c:pt>
                <c:pt idx="198">
                  <c:v>0</c:v>
                </c:pt>
                <c:pt idx="199">
                  <c:v>0</c:v>
                </c:pt>
                <c:pt idx="200">
                  <c:v>0</c:v>
                </c:pt>
                <c:pt idx="201">
                  <c:v>0</c:v>
                </c:pt>
                <c:pt idx="202">
                  <c:v>0</c:v>
                </c:pt>
                <c:pt idx="203">
                  <c:v>1</c:v>
                </c:pt>
                <c:pt idx="204">
                  <c:v>0</c:v>
                </c:pt>
                <c:pt idx="205">
                  <c:v>0</c:v>
                </c:pt>
                <c:pt idx="206">
                  <c:v>0</c:v>
                </c:pt>
                <c:pt idx="207">
                  <c:v>0</c:v>
                </c:pt>
                <c:pt idx="208">
                  <c:v>0</c:v>
                </c:pt>
                <c:pt idx="209">
                  <c:v>0</c:v>
                </c:pt>
                <c:pt idx="210">
                  <c:v>0</c:v>
                </c:pt>
                <c:pt idx="211">
                  <c:v>0</c:v>
                </c:pt>
                <c:pt idx="212">
                  <c:v>0</c:v>
                </c:pt>
                <c:pt idx="213">
                  <c:v>1</c:v>
                </c:pt>
                <c:pt idx="214">
                  <c:v>0</c:v>
                </c:pt>
                <c:pt idx="215">
                  <c:v>1</c:v>
                </c:pt>
                <c:pt idx="216">
                  <c:v>0</c:v>
                </c:pt>
                <c:pt idx="217">
                  <c:v>0</c:v>
                </c:pt>
                <c:pt idx="218">
                  <c:v>0</c:v>
                </c:pt>
                <c:pt idx="219">
                  <c:v>0</c:v>
                </c:pt>
                <c:pt idx="220">
                  <c:v>0</c:v>
                </c:pt>
                <c:pt idx="221">
                  <c:v>1</c:v>
                </c:pt>
                <c:pt idx="222">
                  <c:v>0</c:v>
                </c:pt>
                <c:pt idx="223">
                  <c:v>0</c:v>
                </c:pt>
                <c:pt idx="224">
                  <c:v>0</c:v>
                </c:pt>
                <c:pt idx="225">
                  <c:v>0</c:v>
                </c:pt>
                <c:pt idx="226">
                  <c:v>0</c:v>
                </c:pt>
                <c:pt idx="227">
                  <c:v>0</c:v>
                </c:pt>
                <c:pt idx="228">
                  <c:v>0</c:v>
                </c:pt>
                <c:pt idx="229">
                  <c:v>0</c:v>
                </c:pt>
                <c:pt idx="230">
                  <c:v>1</c:v>
                </c:pt>
                <c:pt idx="231">
                  <c:v>0</c:v>
                </c:pt>
                <c:pt idx="232">
                  <c:v>0</c:v>
                </c:pt>
                <c:pt idx="233">
                  <c:v>0</c:v>
                </c:pt>
                <c:pt idx="234">
                  <c:v>1</c:v>
                </c:pt>
                <c:pt idx="235">
                  <c:v>0</c:v>
                </c:pt>
                <c:pt idx="236">
                  <c:v>0</c:v>
                </c:pt>
                <c:pt idx="237">
                  <c:v>0</c:v>
                </c:pt>
                <c:pt idx="238">
                  <c:v>0</c:v>
                </c:pt>
                <c:pt idx="239">
                  <c:v>0</c:v>
                </c:pt>
                <c:pt idx="240">
                  <c:v>0</c:v>
                </c:pt>
                <c:pt idx="241">
                  <c:v>0</c:v>
                </c:pt>
                <c:pt idx="242">
                  <c:v>1</c:v>
                </c:pt>
                <c:pt idx="243">
                  <c:v>0</c:v>
                </c:pt>
                <c:pt idx="244">
                  <c:v>0</c:v>
                </c:pt>
                <c:pt idx="245">
                  <c:v>1</c:v>
                </c:pt>
                <c:pt idx="246">
                  <c:v>1</c:v>
                </c:pt>
                <c:pt idx="247">
                  <c:v>0</c:v>
                </c:pt>
                <c:pt idx="248">
                  <c:v>1</c:v>
                </c:pt>
                <c:pt idx="249">
                  <c:v>0</c:v>
                </c:pt>
                <c:pt idx="250">
                  <c:v>0</c:v>
                </c:pt>
                <c:pt idx="251">
                  <c:v>0</c:v>
                </c:pt>
                <c:pt idx="252">
                  <c:v>0</c:v>
                </c:pt>
                <c:pt idx="253">
                  <c:v>0</c:v>
                </c:pt>
                <c:pt idx="254">
                  <c:v>1</c:v>
                </c:pt>
                <c:pt idx="255">
                  <c:v>0</c:v>
                </c:pt>
                <c:pt idx="256">
                  <c:v>1</c:v>
                </c:pt>
                <c:pt idx="257">
                  <c:v>0</c:v>
                </c:pt>
                <c:pt idx="258">
                  <c:v>1</c:v>
                </c:pt>
                <c:pt idx="259">
                  <c:v>0</c:v>
                </c:pt>
                <c:pt idx="260">
                  <c:v>0</c:v>
                </c:pt>
                <c:pt idx="261">
                  <c:v>0</c:v>
                </c:pt>
                <c:pt idx="262">
                  <c:v>1</c:v>
                </c:pt>
                <c:pt idx="263">
                  <c:v>1</c:v>
                </c:pt>
                <c:pt idx="264">
                  <c:v>3</c:v>
                </c:pt>
                <c:pt idx="265">
                  <c:v>0</c:v>
                </c:pt>
                <c:pt idx="266">
                  <c:v>0</c:v>
                </c:pt>
                <c:pt idx="267">
                  <c:v>1</c:v>
                </c:pt>
                <c:pt idx="268">
                  <c:v>0</c:v>
                </c:pt>
                <c:pt idx="269">
                  <c:v>0</c:v>
                </c:pt>
                <c:pt idx="270">
                  <c:v>1</c:v>
                </c:pt>
                <c:pt idx="271">
                  <c:v>0</c:v>
                </c:pt>
                <c:pt idx="272">
                  <c:v>0</c:v>
                </c:pt>
                <c:pt idx="273">
                  <c:v>0</c:v>
                </c:pt>
                <c:pt idx="274">
                  <c:v>0</c:v>
                </c:pt>
                <c:pt idx="275">
                  <c:v>2</c:v>
                </c:pt>
                <c:pt idx="276">
                  <c:v>1</c:v>
                </c:pt>
                <c:pt idx="277">
                  <c:v>1</c:v>
                </c:pt>
                <c:pt idx="278">
                  <c:v>1</c:v>
                </c:pt>
                <c:pt idx="279">
                  <c:v>0</c:v>
                </c:pt>
                <c:pt idx="280">
                  <c:v>0</c:v>
                </c:pt>
                <c:pt idx="281">
                  <c:v>0</c:v>
                </c:pt>
                <c:pt idx="282">
                  <c:v>0</c:v>
                </c:pt>
                <c:pt idx="283">
                  <c:v>0</c:v>
                </c:pt>
                <c:pt idx="284">
                  <c:v>0</c:v>
                </c:pt>
                <c:pt idx="285">
                  <c:v>0</c:v>
                </c:pt>
                <c:pt idx="286">
                  <c:v>0</c:v>
                </c:pt>
                <c:pt idx="287">
                  <c:v>2</c:v>
                </c:pt>
                <c:pt idx="288">
                  <c:v>1</c:v>
                </c:pt>
                <c:pt idx="289">
                  <c:v>1</c:v>
                </c:pt>
                <c:pt idx="290">
                  <c:v>0</c:v>
                </c:pt>
                <c:pt idx="291">
                  <c:v>0</c:v>
                </c:pt>
                <c:pt idx="292">
                  <c:v>0</c:v>
                </c:pt>
                <c:pt idx="293">
                  <c:v>0</c:v>
                </c:pt>
                <c:pt idx="294">
                  <c:v>3</c:v>
                </c:pt>
                <c:pt idx="295">
                  <c:v>1</c:v>
                </c:pt>
                <c:pt idx="296">
                  <c:v>2</c:v>
                </c:pt>
                <c:pt idx="297">
                  <c:v>1</c:v>
                </c:pt>
                <c:pt idx="298">
                  <c:v>0</c:v>
                </c:pt>
                <c:pt idx="299">
                  <c:v>0</c:v>
                </c:pt>
                <c:pt idx="300">
                  <c:v>1</c:v>
                </c:pt>
                <c:pt idx="301">
                  <c:v>1</c:v>
                </c:pt>
                <c:pt idx="302">
                  <c:v>0</c:v>
                </c:pt>
                <c:pt idx="303">
                  <c:v>1</c:v>
                </c:pt>
                <c:pt idx="304">
                  <c:v>0</c:v>
                </c:pt>
                <c:pt idx="305">
                  <c:v>0</c:v>
                </c:pt>
                <c:pt idx="306">
                  <c:v>0</c:v>
                </c:pt>
                <c:pt idx="307">
                  <c:v>1</c:v>
                </c:pt>
                <c:pt idx="308">
                  <c:v>0</c:v>
                </c:pt>
                <c:pt idx="309">
                  <c:v>1</c:v>
                </c:pt>
                <c:pt idx="310">
                  <c:v>0</c:v>
                </c:pt>
                <c:pt idx="311">
                  <c:v>1</c:v>
                </c:pt>
                <c:pt idx="312">
                  <c:v>1</c:v>
                </c:pt>
                <c:pt idx="313">
                  <c:v>1</c:v>
                </c:pt>
                <c:pt idx="314">
                  <c:v>0</c:v>
                </c:pt>
                <c:pt idx="315">
                  <c:v>0</c:v>
                </c:pt>
                <c:pt idx="316">
                  <c:v>0</c:v>
                </c:pt>
                <c:pt idx="317">
                  <c:v>0</c:v>
                </c:pt>
                <c:pt idx="318">
                  <c:v>0</c:v>
                </c:pt>
                <c:pt idx="319">
                  <c:v>0</c:v>
                </c:pt>
                <c:pt idx="320">
                  <c:v>0</c:v>
                </c:pt>
                <c:pt idx="321">
                  <c:v>1</c:v>
                </c:pt>
                <c:pt idx="322">
                  <c:v>0</c:v>
                </c:pt>
                <c:pt idx="323">
                  <c:v>0</c:v>
                </c:pt>
                <c:pt idx="324">
                  <c:v>0</c:v>
                </c:pt>
                <c:pt idx="325">
                  <c:v>0</c:v>
                </c:pt>
                <c:pt idx="326">
                  <c:v>1</c:v>
                </c:pt>
                <c:pt idx="327">
                  <c:v>0</c:v>
                </c:pt>
                <c:pt idx="328">
                  <c:v>0</c:v>
                </c:pt>
                <c:pt idx="329">
                  <c:v>1</c:v>
                </c:pt>
                <c:pt idx="330">
                  <c:v>2</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3</c:v>
                </c:pt>
                <c:pt idx="347">
                  <c:v>0</c:v>
                </c:pt>
                <c:pt idx="348">
                  <c:v>0</c:v>
                </c:pt>
                <c:pt idx="349">
                  <c:v>2</c:v>
                </c:pt>
                <c:pt idx="350">
                  <c:v>4</c:v>
                </c:pt>
                <c:pt idx="351">
                  <c:v>0</c:v>
                </c:pt>
                <c:pt idx="352">
                  <c:v>0</c:v>
                </c:pt>
                <c:pt idx="353">
                  <c:v>0</c:v>
                </c:pt>
                <c:pt idx="354">
                  <c:v>0</c:v>
                </c:pt>
                <c:pt idx="355">
                  <c:v>1</c:v>
                </c:pt>
                <c:pt idx="356">
                  <c:v>0</c:v>
                </c:pt>
                <c:pt idx="357">
                  <c:v>1</c:v>
                </c:pt>
                <c:pt idx="358">
                  <c:v>1</c:v>
                </c:pt>
                <c:pt idx="359">
                  <c:v>0</c:v>
                </c:pt>
                <c:pt idx="360">
                  <c:v>3</c:v>
                </c:pt>
                <c:pt idx="361">
                  <c:v>0</c:v>
                </c:pt>
                <c:pt idx="362">
                  <c:v>1</c:v>
                </c:pt>
                <c:pt idx="363">
                  <c:v>0</c:v>
                </c:pt>
                <c:pt idx="364">
                  <c:v>1</c:v>
                </c:pt>
                <c:pt idx="365">
                  <c:v>1</c:v>
                </c:pt>
                <c:pt idx="366">
                  <c:v>0</c:v>
                </c:pt>
                <c:pt idx="367">
                  <c:v>2</c:v>
                </c:pt>
                <c:pt idx="368">
                  <c:v>1</c:v>
                </c:pt>
                <c:pt idx="369">
                  <c:v>1</c:v>
                </c:pt>
                <c:pt idx="370">
                  <c:v>0</c:v>
                </c:pt>
                <c:pt idx="371">
                  <c:v>0</c:v>
                </c:pt>
                <c:pt idx="372">
                  <c:v>0</c:v>
                </c:pt>
                <c:pt idx="373">
                  <c:v>0</c:v>
                </c:pt>
                <c:pt idx="374">
                  <c:v>0</c:v>
                </c:pt>
                <c:pt idx="375">
                  <c:v>0</c:v>
                </c:pt>
                <c:pt idx="376">
                  <c:v>0</c:v>
                </c:pt>
                <c:pt idx="377">
                  <c:v>1</c:v>
                </c:pt>
                <c:pt idx="378">
                  <c:v>0</c:v>
                </c:pt>
                <c:pt idx="379">
                  <c:v>0</c:v>
                </c:pt>
                <c:pt idx="380">
                  <c:v>0</c:v>
                </c:pt>
                <c:pt idx="381">
                  <c:v>3</c:v>
                </c:pt>
                <c:pt idx="382">
                  <c:v>0</c:v>
                </c:pt>
                <c:pt idx="383">
                  <c:v>1</c:v>
                </c:pt>
                <c:pt idx="384">
                  <c:v>0</c:v>
                </c:pt>
                <c:pt idx="385">
                  <c:v>0</c:v>
                </c:pt>
                <c:pt idx="386">
                  <c:v>0</c:v>
                </c:pt>
                <c:pt idx="387">
                  <c:v>0</c:v>
                </c:pt>
                <c:pt idx="388">
                  <c:v>1</c:v>
                </c:pt>
                <c:pt idx="389">
                  <c:v>0</c:v>
                </c:pt>
                <c:pt idx="390">
                  <c:v>1</c:v>
                </c:pt>
                <c:pt idx="391">
                  <c:v>1</c:v>
                </c:pt>
                <c:pt idx="392">
                  <c:v>2</c:v>
                </c:pt>
                <c:pt idx="393">
                  <c:v>2</c:v>
                </c:pt>
                <c:pt idx="394">
                  <c:v>0</c:v>
                </c:pt>
                <c:pt idx="395">
                  <c:v>0</c:v>
                </c:pt>
                <c:pt idx="396">
                  <c:v>0</c:v>
                </c:pt>
                <c:pt idx="397">
                  <c:v>1</c:v>
                </c:pt>
                <c:pt idx="398">
                  <c:v>1</c:v>
                </c:pt>
                <c:pt idx="399">
                  <c:v>0</c:v>
                </c:pt>
                <c:pt idx="400">
                  <c:v>0</c:v>
                </c:pt>
                <c:pt idx="401">
                  <c:v>1</c:v>
                </c:pt>
                <c:pt idx="402">
                  <c:v>0</c:v>
                </c:pt>
                <c:pt idx="403">
                  <c:v>1</c:v>
                </c:pt>
                <c:pt idx="404">
                  <c:v>0</c:v>
                </c:pt>
                <c:pt idx="405">
                  <c:v>1</c:v>
                </c:pt>
                <c:pt idx="406">
                  <c:v>0</c:v>
                </c:pt>
                <c:pt idx="407">
                  <c:v>0</c:v>
                </c:pt>
                <c:pt idx="408">
                  <c:v>1</c:v>
                </c:pt>
                <c:pt idx="409">
                  <c:v>0</c:v>
                </c:pt>
                <c:pt idx="410">
                  <c:v>1</c:v>
                </c:pt>
                <c:pt idx="411">
                  <c:v>0</c:v>
                </c:pt>
                <c:pt idx="412">
                  <c:v>0</c:v>
                </c:pt>
                <c:pt idx="413">
                  <c:v>1</c:v>
                </c:pt>
                <c:pt idx="414">
                  <c:v>1</c:v>
                </c:pt>
                <c:pt idx="415">
                  <c:v>0</c:v>
                </c:pt>
                <c:pt idx="416">
                  <c:v>0</c:v>
                </c:pt>
                <c:pt idx="417">
                  <c:v>0</c:v>
                </c:pt>
                <c:pt idx="418">
                  <c:v>0</c:v>
                </c:pt>
                <c:pt idx="419">
                  <c:v>0</c:v>
                </c:pt>
                <c:pt idx="420">
                  <c:v>0</c:v>
                </c:pt>
                <c:pt idx="421">
                  <c:v>0</c:v>
                </c:pt>
                <c:pt idx="422">
                  <c:v>0</c:v>
                </c:pt>
                <c:pt idx="423">
                  <c:v>0</c:v>
                </c:pt>
                <c:pt idx="424">
                  <c:v>0</c:v>
                </c:pt>
                <c:pt idx="425">
                  <c:v>2</c:v>
                </c:pt>
                <c:pt idx="426">
                  <c:v>0</c:v>
                </c:pt>
                <c:pt idx="427">
                  <c:v>0</c:v>
                </c:pt>
                <c:pt idx="428">
                  <c:v>0</c:v>
                </c:pt>
                <c:pt idx="429">
                  <c:v>0</c:v>
                </c:pt>
                <c:pt idx="430">
                  <c:v>0</c:v>
                </c:pt>
                <c:pt idx="431">
                  <c:v>0</c:v>
                </c:pt>
                <c:pt idx="432">
                  <c:v>2</c:v>
                </c:pt>
                <c:pt idx="433">
                  <c:v>0</c:v>
                </c:pt>
                <c:pt idx="434">
                  <c:v>0</c:v>
                </c:pt>
                <c:pt idx="435">
                  <c:v>0</c:v>
                </c:pt>
                <c:pt idx="436">
                  <c:v>0</c:v>
                </c:pt>
                <c:pt idx="437">
                  <c:v>0</c:v>
                </c:pt>
                <c:pt idx="438">
                  <c:v>0</c:v>
                </c:pt>
                <c:pt idx="439">
                  <c:v>1</c:v>
                </c:pt>
                <c:pt idx="440">
                  <c:v>0</c:v>
                </c:pt>
                <c:pt idx="441">
                  <c:v>0</c:v>
                </c:pt>
                <c:pt idx="442">
                  <c:v>1</c:v>
                </c:pt>
                <c:pt idx="443">
                  <c:v>0</c:v>
                </c:pt>
                <c:pt idx="444">
                  <c:v>0</c:v>
                </c:pt>
                <c:pt idx="445">
                  <c:v>2</c:v>
                </c:pt>
                <c:pt idx="446">
                  <c:v>0</c:v>
                </c:pt>
                <c:pt idx="447">
                  <c:v>0</c:v>
                </c:pt>
                <c:pt idx="448">
                  <c:v>0</c:v>
                </c:pt>
                <c:pt idx="449">
                  <c:v>2</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1</c:v>
                </c:pt>
                <c:pt idx="467">
                  <c:v>0</c:v>
                </c:pt>
                <c:pt idx="468">
                  <c:v>0</c:v>
                </c:pt>
                <c:pt idx="469">
                  <c:v>0</c:v>
                </c:pt>
                <c:pt idx="470">
                  <c:v>0</c:v>
                </c:pt>
                <c:pt idx="471">
                  <c:v>0</c:v>
                </c:pt>
                <c:pt idx="472">
                  <c:v>0</c:v>
                </c:pt>
                <c:pt idx="473">
                  <c:v>0</c:v>
                </c:pt>
                <c:pt idx="474">
                  <c:v>0</c:v>
                </c:pt>
                <c:pt idx="475">
                  <c:v>0</c:v>
                </c:pt>
                <c:pt idx="476">
                  <c:v>0</c:v>
                </c:pt>
                <c:pt idx="477">
                  <c:v>0</c:v>
                </c:pt>
                <c:pt idx="478">
                  <c:v>0</c:v>
                </c:pt>
                <c:pt idx="479">
                  <c:v>2</c:v>
                </c:pt>
                <c:pt idx="480">
                  <c:v>0</c:v>
                </c:pt>
                <c:pt idx="481">
                  <c:v>1</c:v>
                </c:pt>
                <c:pt idx="482">
                  <c:v>1</c:v>
                </c:pt>
                <c:pt idx="483">
                  <c:v>0</c:v>
                </c:pt>
                <c:pt idx="484">
                  <c:v>0</c:v>
                </c:pt>
                <c:pt idx="485">
                  <c:v>0</c:v>
                </c:pt>
                <c:pt idx="486">
                  <c:v>1</c:v>
                </c:pt>
                <c:pt idx="487">
                  <c:v>0</c:v>
                </c:pt>
                <c:pt idx="488">
                  <c:v>0</c:v>
                </c:pt>
                <c:pt idx="489">
                  <c:v>0</c:v>
                </c:pt>
                <c:pt idx="490">
                  <c:v>1</c:v>
                </c:pt>
                <c:pt idx="491">
                  <c:v>3</c:v>
                </c:pt>
                <c:pt idx="492">
                  <c:v>0</c:v>
                </c:pt>
                <c:pt idx="493">
                  <c:v>0</c:v>
                </c:pt>
                <c:pt idx="494">
                  <c:v>0</c:v>
                </c:pt>
                <c:pt idx="495">
                  <c:v>8</c:v>
                </c:pt>
                <c:pt idx="496">
                  <c:v>21</c:v>
                </c:pt>
                <c:pt idx="497">
                  <c:v>26</c:v>
                </c:pt>
                <c:pt idx="498">
                  <c:v>27</c:v>
                </c:pt>
                <c:pt idx="499">
                  <c:v>32</c:v>
                </c:pt>
                <c:pt idx="500">
                  <c:v>31</c:v>
                </c:pt>
                <c:pt idx="501">
                  <c:v>32</c:v>
                </c:pt>
                <c:pt idx="502">
                  <c:v>33</c:v>
                </c:pt>
                <c:pt idx="503">
                  <c:v>32</c:v>
                </c:pt>
                <c:pt idx="504">
                  <c:v>32</c:v>
                </c:pt>
                <c:pt idx="505">
                  <c:v>36</c:v>
                </c:pt>
                <c:pt idx="506">
                  <c:v>36</c:v>
                </c:pt>
                <c:pt idx="507">
                  <c:v>31</c:v>
                </c:pt>
                <c:pt idx="508">
                  <c:v>38</c:v>
                </c:pt>
                <c:pt idx="509">
                  <c:v>39</c:v>
                </c:pt>
                <c:pt idx="510">
                  <c:v>42</c:v>
                </c:pt>
                <c:pt idx="511">
                  <c:v>52</c:v>
                </c:pt>
                <c:pt idx="512">
                  <c:v>37</c:v>
                </c:pt>
                <c:pt idx="513">
                  <c:v>38</c:v>
                </c:pt>
                <c:pt idx="514">
                  <c:v>36</c:v>
                </c:pt>
                <c:pt idx="515">
                  <c:v>38</c:v>
                </c:pt>
                <c:pt idx="516">
                  <c:v>36</c:v>
                </c:pt>
                <c:pt idx="517">
                  <c:v>40</c:v>
                </c:pt>
                <c:pt idx="518">
                  <c:v>37</c:v>
                </c:pt>
                <c:pt idx="519">
                  <c:v>38</c:v>
                </c:pt>
                <c:pt idx="520">
                  <c:v>39</c:v>
                </c:pt>
                <c:pt idx="521">
                  <c:v>38</c:v>
                </c:pt>
                <c:pt idx="522">
                  <c:v>40</c:v>
                </c:pt>
                <c:pt idx="523">
                  <c:v>40</c:v>
                </c:pt>
                <c:pt idx="524">
                  <c:v>41</c:v>
                </c:pt>
                <c:pt idx="525">
                  <c:v>39</c:v>
                </c:pt>
                <c:pt idx="526">
                  <c:v>41</c:v>
                </c:pt>
                <c:pt idx="527">
                  <c:v>39</c:v>
                </c:pt>
                <c:pt idx="528">
                  <c:v>43</c:v>
                </c:pt>
                <c:pt idx="529">
                  <c:v>41</c:v>
                </c:pt>
                <c:pt idx="530">
                  <c:v>42</c:v>
                </c:pt>
                <c:pt idx="531">
                  <c:v>40</c:v>
                </c:pt>
                <c:pt idx="532">
                  <c:v>42</c:v>
                </c:pt>
                <c:pt idx="533">
                  <c:v>41</c:v>
                </c:pt>
                <c:pt idx="534">
                  <c:v>39</c:v>
                </c:pt>
                <c:pt idx="535">
                  <c:v>43</c:v>
                </c:pt>
                <c:pt idx="536">
                  <c:v>42</c:v>
                </c:pt>
                <c:pt idx="537">
                  <c:v>44</c:v>
                </c:pt>
                <c:pt idx="538">
                  <c:v>43</c:v>
                </c:pt>
                <c:pt idx="539">
                  <c:v>43</c:v>
                </c:pt>
                <c:pt idx="540">
                  <c:v>44</c:v>
                </c:pt>
                <c:pt idx="541">
                  <c:v>43</c:v>
                </c:pt>
                <c:pt idx="542">
                  <c:v>43</c:v>
                </c:pt>
                <c:pt idx="543">
                  <c:v>46</c:v>
                </c:pt>
                <c:pt idx="544">
                  <c:v>43</c:v>
                </c:pt>
                <c:pt idx="545">
                  <c:v>46</c:v>
                </c:pt>
                <c:pt idx="546">
                  <c:v>44</c:v>
                </c:pt>
                <c:pt idx="547">
                  <c:v>45</c:v>
                </c:pt>
                <c:pt idx="548">
                  <c:v>46</c:v>
                </c:pt>
                <c:pt idx="549">
                  <c:v>45</c:v>
                </c:pt>
                <c:pt idx="550">
                  <c:v>45</c:v>
                </c:pt>
                <c:pt idx="551">
                  <c:v>47</c:v>
                </c:pt>
                <c:pt idx="552">
                  <c:v>45</c:v>
                </c:pt>
                <c:pt idx="553">
                  <c:v>47</c:v>
                </c:pt>
                <c:pt idx="554">
                  <c:v>46</c:v>
                </c:pt>
                <c:pt idx="555">
                  <c:v>47</c:v>
                </c:pt>
                <c:pt idx="556">
                  <c:v>49</c:v>
                </c:pt>
                <c:pt idx="557">
                  <c:v>48</c:v>
                </c:pt>
                <c:pt idx="558">
                  <c:v>48</c:v>
                </c:pt>
                <c:pt idx="559">
                  <c:v>47</c:v>
                </c:pt>
                <c:pt idx="560">
                  <c:v>47</c:v>
                </c:pt>
                <c:pt idx="561">
                  <c:v>50</c:v>
                </c:pt>
                <c:pt idx="562">
                  <c:v>47</c:v>
                </c:pt>
                <c:pt idx="563">
                  <c:v>47</c:v>
                </c:pt>
                <c:pt idx="564">
                  <c:v>48</c:v>
                </c:pt>
                <c:pt idx="565">
                  <c:v>50</c:v>
                </c:pt>
                <c:pt idx="566">
                  <c:v>51</c:v>
                </c:pt>
                <c:pt idx="567">
                  <c:v>52</c:v>
                </c:pt>
                <c:pt idx="568">
                  <c:v>51</c:v>
                </c:pt>
                <c:pt idx="569">
                  <c:v>50</c:v>
                </c:pt>
                <c:pt idx="570">
                  <c:v>51</c:v>
                </c:pt>
                <c:pt idx="571">
                  <c:v>53</c:v>
                </c:pt>
                <c:pt idx="572">
                  <c:v>50</c:v>
                </c:pt>
                <c:pt idx="573">
                  <c:v>52</c:v>
                </c:pt>
                <c:pt idx="574">
                  <c:v>50</c:v>
                </c:pt>
                <c:pt idx="575">
                  <c:v>52</c:v>
                </c:pt>
                <c:pt idx="576">
                  <c:v>52</c:v>
                </c:pt>
                <c:pt idx="577">
                  <c:v>55</c:v>
                </c:pt>
                <c:pt idx="578">
                  <c:v>53</c:v>
                </c:pt>
                <c:pt idx="579">
                  <c:v>52</c:v>
                </c:pt>
                <c:pt idx="580">
                  <c:v>55</c:v>
                </c:pt>
                <c:pt idx="581">
                  <c:v>53</c:v>
                </c:pt>
                <c:pt idx="582">
                  <c:v>53</c:v>
                </c:pt>
                <c:pt idx="583">
                  <c:v>55</c:v>
                </c:pt>
                <c:pt idx="584">
                  <c:v>55</c:v>
                </c:pt>
                <c:pt idx="585">
                  <c:v>55</c:v>
                </c:pt>
                <c:pt idx="586">
                  <c:v>52</c:v>
                </c:pt>
                <c:pt idx="587">
                  <c:v>56</c:v>
                </c:pt>
                <c:pt idx="588">
                  <c:v>54</c:v>
                </c:pt>
                <c:pt idx="589">
                  <c:v>56</c:v>
                </c:pt>
                <c:pt idx="590">
                  <c:v>56</c:v>
                </c:pt>
                <c:pt idx="591">
                  <c:v>56</c:v>
                </c:pt>
                <c:pt idx="592">
                  <c:v>56</c:v>
                </c:pt>
                <c:pt idx="593">
                  <c:v>55</c:v>
                </c:pt>
                <c:pt idx="594">
                  <c:v>57</c:v>
                </c:pt>
                <c:pt idx="595">
                  <c:v>57</c:v>
                </c:pt>
                <c:pt idx="596">
                  <c:v>56</c:v>
                </c:pt>
                <c:pt idx="597">
                  <c:v>58</c:v>
                </c:pt>
                <c:pt idx="598">
                  <c:v>58</c:v>
                </c:pt>
                <c:pt idx="599">
                  <c:v>59</c:v>
                </c:pt>
                <c:pt idx="600">
                  <c:v>56</c:v>
                </c:pt>
                <c:pt idx="601">
                  <c:v>56</c:v>
                </c:pt>
                <c:pt idx="602">
                  <c:v>60</c:v>
                </c:pt>
                <c:pt idx="603">
                  <c:v>58</c:v>
                </c:pt>
                <c:pt idx="604">
                  <c:v>60</c:v>
                </c:pt>
                <c:pt idx="605">
                  <c:v>58</c:v>
                </c:pt>
                <c:pt idx="606">
                  <c:v>59</c:v>
                </c:pt>
                <c:pt idx="607">
                  <c:v>60</c:v>
                </c:pt>
                <c:pt idx="608">
                  <c:v>60</c:v>
                </c:pt>
                <c:pt idx="609">
                  <c:v>60</c:v>
                </c:pt>
                <c:pt idx="610">
                  <c:v>61</c:v>
                </c:pt>
                <c:pt idx="611">
                  <c:v>63</c:v>
                </c:pt>
                <c:pt idx="612">
                  <c:v>60</c:v>
                </c:pt>
                <c:pt idx="613">
                  <c:v>60</c:v>
                </c:pt>
                <c:pt idx="614">
                  <c:v>61</c:v>
                </c:pt>
                <c:pt idx="615">
                  <c:v>60</c:v>
                </c:pt>
                <c:pt idx="616">
                  <c:v>61</c:v>
                </c:pt>
                <c:pt idx="617">
                  <c:v>62</c:v>
                </c:pt>
                <c:pt idx="618">
                  <c:v>62</c:v>
                </c:pt>
                <c:pt idx="619">
                  <c:v>62</c:v>
                </c:pt>
                <c:pt idx="620">
                  <c:v>63</c:v>
                </c:pt>
                <c:pt idx="621">
                  <c:v>61</c:v>
                </c:pt>
                <c:pt idx="622">
                  <c:v>62</c:v>
                </c:pt>
                <c:pt idx="623">
                  <c:v>63</c:v>
                </c:pt>
                <c:pt idx="624">
                  <c:v>65</c:v>
                </c:pt>
                <c:pt idx="625">
                  <c:v>62</c:v>
                </c:pt>
                <c:pt idx="626">
                  <c:v>63</c:v>
                </c:pt>
                <c:pt idx="627">
                  <c:v>63</c:v>
                </c:pt>
                <c:pt idx="628">
                  <c:v>65</c:v>
                </c:pt>
                <c:pt idx="629">
                  <c:v>64</c:v>
                </c:pt>
                <c:pt idx="630">
                  <c:v>64</c:v>
                </c:pt>
                <c:pt idx="631">
                  <c:v>65</c:v>
                </c:pt>
                <c:pt idx="632">
                  <c:v>64</c:v>
                </c:pt>
                <c:pt idx="633">
                  <c:v>62</c:v>
                </c:pt>
                <c:pt idx="634">
                  <c:v>66</c:v>
                </c:pt>
                <c:pt idx="635">
                  <c:v>66</c:v>
                </c:pt>
                <c:pt idx="636">
                  <c:v>64</c:v>
                </c:pt>
                <c:pt idx="637">
                  <c:v>66</c:v>
                </c:pt>
                <c:pt idx="638">
                  <c:v>65</c:v>
                </c:pt>
                <c:pt idx="639">
                  <c:v>65</c:v>
                </c:pt>
                <c:pt idx="640">
                  <c:v>67</c:v>
                </c:pt>
                <c:pt idx="641">
                  <c:v>65</c:v>
                </c:pt>
                <c:pt idx="642">
                  <c:v>67</c:v>
                </c:pt>
                <c:pt idx="643">
                  <c:v>66</c:v>
                </c:pt>
                <c:pt idx="644">
                  <c:v>67</c:v>
                </c:pt>
                <c:pt idx="645">
                  <c:v>66</c:v>
                </c:pt>
                <c:pt idx="646">
                  <c:v>70</c:v>
                </c:pt>
                <c:pt idx="647">
                  <c:v>68</c:v>
                </c:pt>
                <c:pt idx="648">
                  <c:v>68</c:v>
                </c:pt>
                <c:pt idx="649">
                  <c:v>66</c:v>
                </c:pt>
                <c:pt idx="650">
                  <c:v>70</c:v>
                </c:pt>
                <c:pt idx="651">
                  <c:v>70</c:v>
                </c:pt>
                <c:pt idx="652">
                  <c:v>71</c:v>
                </c:pt>
                <c:pt idx="653">
                  <c:v>69</c:v>
                </c:pt>
                <c:pt idx="654">
                  <c:v>68</c:v>
                </c:pt>
                <c:pt idx="655">
                  <c:v>71</c:v>
                </c:pt>
                <c:pt idx="656">
                  <c:v>68</c:v>
                </c:pt>
                <c:pt idx="657">
                  <c:v>71</c:v>
                </c:pt>
                <c:pt idx="658">
                  <c:v>70</c:v>
                </c:pt>
                <c:pt idx="659">
                  <c:v>71</c:v>
                </c:pt>
                <c:pt idx="660">
                  <c:v>70</c:v>
                </c:pt>
                <c:pt idx="661">
                  <c:v>71</c:v>
                </c:pt>
                <c:pt idx="662">
                  <c:v>71</c:v>
                </c:pt>
                <c:pt idx="663">
                  <c:v>73</c:v>
                </c:pt>
                <c:pt idx="664">
                  <c:v>71</c:v>
                </c:pt>
                <c:pt idx="665">
                  <c:v>71</c:v>
                </c:pt>
                <c:pt idx="666">
                  <c:v>70</c:v>
                </c:pt>
                <c:pt idx="667">
                  <c:v>72</c:v>
                </c:pt>
                <c:pt idx="668">
                  <c:v>72</c:v>
                </c:pt>
                <c:pt idx="669">
                  <c:v>72</c:v>
                </c:pt>
                <c:pt idx="670">
                  <c:v>74</c:v>
                </c:pt>
                <c:pt idx="671">
                  <c:v>71</c:v>
                </c:pt>
                <c:pt idx="672">
                  <c:v>74</c:v>
                </c:pt>
                <c:pt idx="673">
                  <c:v>72</c:v>
                </c:pt>
                <c:pt idx="674">
                  <c:v>71</c:v>
                </c:pt>
                <c:pt idx="675">
                  <c:v>74</c:v>
                </c:pt>
                <c:pt idx="676">
                  <c:v>74</c:v>
                </c:pt>
                <c:pt idx="677">
                  <c:v>74</c:v>
                </c:pt>
                <c:pt idx="678">
                  <c:v>72</c:v>
                </c:pt>
                <c:pt idx="679">
                  <c:v>75</c:v>
                </c:pt>
                <c:pt idx="680">
                  <c:v>76</c:v>
                </c:pt>
                <c:pt idx="681">
                  <c:v>75</c:v>
                </c:pt>
                <c:pt idx="682">
                  <c:v>74</c:v>
                </c:pt>
                <c:pt idx="683">
                  <c:v>77</c:v>
                </c:pt>
                <c:pt idx="684">
                  <c:v>80</c:v>
                </c:pt>
                <c:pt idx="685">
                  <c:v>81</c:v>
                </c:pt>
                <c:pt idx="686">
                  <c:v>84</c:v>
                </c:pt>
                <c:pt idx="687">
                  <c:v>84</c:v>
                </c:pt>
                <c:pt idx="688">
                  <c:v>101</c:v>
                </c:pt>
                <c:pt idx="689">
                  <c:v>97</c:v>
                </c:pt>
                <c:pt idx="690">
                  <c:v>124</c:v>
                </c:pt>
                <c:pt idx="691">
                  <c:v>146</c:v>
                </c:pt>
                <c:pt idx="692">
                  <c:v>140</c:v>
                </c:pt>
                <c:pt idx="693">
                  <c:v>180</c:v>
                </c:pt>
                <c:pt idx="694">
                  <c:v>182</c:v>
                </c:pt>
                <c:pt idx="695">
                  <c:v>184</c:v>
                </c:pt>
                <c:pt idx="696">
                  <c:v>242</c:v>
                </c:pt>
                <c:pt idx="697">
                  <c:v>268</c:v>
                </c:pt>
                <c:pt idx="698">
                  <c:v>292</c:v>
                </c:pt>
                <c:pt idx="699">
                  <c:v>304</c:v>
                </c:pt>
                <c:pt idx="700">
                  <c:v>336</c:v>
                </c:pt>
                <c:pt idx="701">
                  <c:v>392</c:v>
                </c:pt>
                <c:pt idx="702">
                  <c:v>436</c:v>
                </c:pt>
                <c:pt idx="703">
                  <c:v>480</c:v>
                </c:pt>
                <c:pt idx="704">
                  <c:v>496</c:v>
                </c:pt>
                <c:pt idx="705">
                  <c:v>536</c:v>
                </c:pt>
                <c:pt idx="706">
                  <c:v>608</c:v>
                </c:pt>
                <c:pt idx="707">
                  <c:v>624</c:v>
                </c:pt>
                <c:pt idx="708">
                  <c:v>704</c:v>
                </c:pt>
                <c:pt idx="709">
                  <c:v>712</c:v>
                </c:pt>
                <c:pt idx="710">
                  <c:v>824</c:v>
                </c:pt>
                <c:pt idx="711">
                  <c:v>840</c:v>
                </c:pt>
                <c:pt idx="712">
                  <c:v>904</c:v>
                </c:pt>
                <c:pt idx="713">
                  <c:v>1000</c:v>
                </c:pt>
                <c:pt idx="714">
                  <c:v>1088</c:v>
                </c:pt>
                <c:pt idx="715">
                  <c:v>1136</c:v>
                </c:pt>
                <c:pt idx="716">
                  <c:v>1216</c:v>
                </c:pt>
                <c:pt idx="717">
                  <c:v>1216</c:v>
                </c:pt>
                <c:pt idx="718">
                  <c:v>1328</c:v>
                </c:pt>
                <c:pt idx="719">
                  <c:v>1456</c:v>
                </c:pt>
                <c:pt idx="720">
                  <c:v>1488</c:v>
                </c:pt>
                <c:pt idx="721">
                  <c:v>1520</c:v>
                </c:pt>
                <c:pt idx="722">
                  <c:v>1632</c:v>
                </c:pt>
                <c:pt idx="723">
                  <c:v>1632</c:v>
                </c:pt>
                <c:pt idx="724">
                  <c:v>1712</c:v>
                </c:pt>
                <c:pt idx="725">
                  <c:v>1760</c:v>
                </c:pt>
                <c:pt idx="726">
                  <c:v>1792</c:v>
                </c:pt>
                <c:pt idx="727">
                  <c:v>1856</c:v>
                </c:pt>
                <c:pt idx="728">
                  <c:v>2032</c:v>
                </c:pt>
                <c:pt idx="729">
                  <c:v>2016</c:v>
                </c:pt>
                <c:pt idx="730">
                  <c:v>2032</c:v>
                </c:pt>
                <c:pt idx="731">
                  <c:v>2112</c:v>
                </c:pt>
                <c:pt idx="732">
                  <c:v>2112</c:v>
                </c:pt>
                <c:pt idx="733">
                  <c:v>2144</c:v>
                </c:pt>
                <c:pt idx="734">
                  <c:v>2208</c:v>
                </c:pt>
                <c:pt idx="735">
                  <c:v>2208</c:v>
                </c:pt>
                <c:pt idx="736">
                  <c:v>2176</c:v>
                </c:pt>
                <c:pt idx="737">
                  <c:v>2176</c:v>
                </c:pt>
                <c:pt idx="738">
                  <c:v>2336</c:v>
                </c:pt>
                <c:pt idx="739">
                  <c:v>2272</c:v>
                </c:pt>
                <c:pt idx="740">
                  <c:v>2368</c:v>
                </c:pt>
                <c:pt idx="741">
                  <c:v>2304</c:v>
                </c:pt>
                <c:pt idx="742">
                  <c:v>2336</c:v>
                </c:pt>
                <c:pt idx="743">
                  <c:v>2368</c:v>
                </c:pt>
                <c:pt idx="744">
                  <c:v>2400</c:v>
                </c:pt>
                <c:pt idx="745">
                  <c:v>2496</c:v>
                </c:pt>
                <c:pt idx="746">
                  <c:v>2464</c:v>
                </c:pt>
                <c:pt idx="747">
                  <c:v>2400</c:v>
                </c:pt>
                <c:pt idx="748">
                  <c:v>2368</c:v>
                </c:pt>
                <c:pt idx="749">
                  <c:v>2432</c:v>
                </c:pt>
                <c:pt idx="750">
                  <c:v>2464</c:v>
                </c:pt>
                <c:pt idx="751">
                  <c:v>2496</c:v>
                </c:pt>
                <c:pt idx="752">
                  <c:v>2432</c:v>
                </c:pt>
                <c:pt idx="753">
                  <c:v>2528</c:v>
                </c:pt>
                <c:pt idx="754">
                  <c:v>2432</c:v>
                </c:pt>
                <c:pt idx="755">
                  <c:v>2464</c:v>
                </c:pt>
                <c:pt idx="756">
                  <c:v>2560</c:v>
                </c:pt>
                <c:pt idx="757">
                  <c:v>2624</c:v>
                </c:pt>
                <c:pt idx="758">
                  <c:v>2496</c:v>
                </c:pt>
                <c:pt idx="759">
                  <c:v>2624</c:v>
                </c:pt>
                <c:pt idx="760">
                  <c:v>2496</c:v>
                </c:pt>
                <c:pt idx="761">
                  <c:v>2624</c:v>
                </c:pt>
                <c:pt idx="762">
                  <c:v>2624</c:v>
                </c:pt>
                <c:pt idx="763">
                  <c:v>2624</c:v>
                </c:pt>
                <c:pt idx="764">
                  <c:v>2592</c:v>
                </c:pt>
                <c:pt idx="765">
                  <c:v>2784</c:v>
                </c:pt>
                <c:pt idx="766">
                  <c:v>2496</c:v>
                </c:pt>
                <c:pt idx="767">
                  <c:v>2656</c:v>
                </c:pt>
                <c:pt idx="768">
                  <c:v>2624</c:v>
                </c:pt>
                <c:pt idx="769">
                  <c:v>2720</c:v>
                </c:pt>
                <c:pt idx="770">
                  <c:v>2624</c:v>
                </c:pt>
                <c:pt idx="771">
                  <c:v>2752</c:v>
                </c:pt>
                <c:pt idx="772">
                  <c:v>2720</c:v>
                </c:pt>
                <c:pt idx="773">
                  <c:v>2720</c:v>
                </c:pt>
                <c:pt idx="774">
                  <c:v>2784</c:v>
                </c:pt>
                <c:pt idx="775">
                  <c:v>2752</c:v>
                </c:pt>
                <c:pt idx="776">
                  <c:v>2848</c:v>
                </c:pt>
                <c:pt idx="777">
                  <c:v>2720</c:v>
                </c:pt>
                <c:pt idx="778">
                  <c:v>2816</c:v>
                </c:pt>
                <c:pt idx="779">
                  <c:v>2816</c:v>
                </c:pt>
                <c:pt idx="780">
                  <c:v>2976</c:v>
                </c:pt>
                <c:pt idx="781">
                  <c:v>2784</c:v>
                </c:pt>
                <c:pt idx="782">
                  <c:v>2880</c:v>
                </c:pt>
                <c:pt idx="783">
                  <c:v>2880</c:v>
                </c:pt>
                <c:pt idx="784">
                  <c:v>2848</c:v>
                </c:pt>
                <c:pt idx="785">
                  <c:v>2912</c:v>
                </c:pt>
                <c:pt idx="786">
                  <c:v>3008</c:v>
                </c:pt>
                <c:pt idx="787">
                  <c:v>2784</c:v>
                </c:pt>
                <c:pt idx="788">
                  <c:v>2944</c:v>
                </c:pt>
                <c:pt idx="789">
                  <c:v>2848</c:v>
                </c:pt>
                <c:pt idx="790">
                  <c:v>2912</c:v>
                </c:pt>
                <c:pt idx="791">
                  <c:v>3008</c:v>
                </c:pt>
                <c:pt idx="792">
                  <c:v>2912</c:v>
                </c:pt>
                <c:pt idx="793">
                  <c:v>2944</c:v>
                </c:pt>
                <c:pt idx="794">
                  <c:v>3008</c:v>
                </c:pt>
                <c:pt idx="795">
                  <c:v>2976</c:v>
                </c:pt>
                <c:pt idx="796">
                  <c:v>2880</c:v>
                </c:pt>
                <c:pt idx="797">
                  <c:v>2848</c:v>
                </c:pt>
                <c:pt idx="798">
                  <c:v>2976</c:v>
                </c:pt>
                <c:pt idx="799">
                  <c:v>2944</c:v>
                </c:pt>
                <c:pt idx="800">
                  <c:v>2912</c:v>
                </c:pt>
                <c:pt idx="801">
                  <c:v>3136</c:v>
                </c:pt>
                <c:pt idx="802">
                  <c:v>2976</c:v>
                </c:pt>
                <c:pt idx="803">
                  <c:v>3040</c:v>
                </c:pt>
                <c:pt idx="804">
                  <c:v>3072</c:v>
                </c:pt>
                <c:pt idx="805">
                  <c:v>3072</c:v>
                </c:pt>
                <c:pt idx="806">
                  <c:v>3104</c:v>
                </c:pt>
                <c:pt idx="807">
                  <c:v>3136</c:v>
                </c:pt>
                <c:pt idx="808">
                  <c:v>3072</c:v>
                </c:pt>
                <c:pt idx="809">
                  <c:v>3136</c:v>
                </c:pt>
                <c:pt idx="810">
                  <c:v>3136</c:v>
                </c:pt>
                <c:pt idx="811">
                  <c:v>2976</c:v>
                </c:pt>
                <c:pt idx="812">
                  <c:v>3040</c:v>
                </c:pt>
                <c:pt idx="813">
                  <c:v>3136</c:v>
                </c:pt>
                <c:pt idx="814">
                  <c:v>3008</c:v>
                </c:pt>
                <c:pt idx="815">
                  <c:v>3072</c:v>
                </c:pt>
                <c:pt idx="816">
                  <c:v>2944</c:v>
                </c:pt>
                <c:pt idx="817">
                  <c:v>2912</c:v>
                </c:pt>
                <c:pt idx="818">
                  <c:v>2912</c:v>
                </c:pt>
                <c:pt idx="819">
                  <c:v>2976</c:v>
                </c:pt>
                <c:pt idx="820">
                  <c:v>2912</c:v>
                </c:pt>
                <c:pt idx="821">
                  <c:v>2784</c:v>
                </c:pt>
                <c:pt idx="822">
                  <c:v>2816</c:v>
                </c:pt>
                <c:pt idx="823">
                  <c:v>2816</c:v>
                </c:pt>
                <c:pt idx="824">
                  <c:v>2624</c:v>
                </c:pt>
                <c:pt idx="825">
                  <c:v>2624</c:v>
                </c:pt>
                <c:pt idx="826">
                  <c:v>2592</c:v>
                </c:pt>
                <c:pt idx="827">
                  <c:v>2528</c:v>
                </c:pt>
                <c:pt idx="828">
                  <c:v>2400</c:v>
                </c:pt>
                <c:pt idx="829">
                  <c:v>2528</c:v>
                </c:pt>
                <c:pt idx="830">
                  <c:v>2432</c:v>
                </c:pt>
                <c:pt idx="831">
                  <c:v>2464</c:v>
                </c:pt>
                <c:pt idx="832">
                  <c:v>2272</c:v>
                </c:pt>
                <c:pt idx="833">
                  <c:v>2272</c:v>
                </c:pt>
                <c:pt idx="834">
                  <c:v>2208</c:v>
                </c:pt>
                <c:pt idx="835">
                  <c:v>2144</c:v>
                </c:pt>
                <c:pt idx="836">
                  <c:v>2016</c:v>
                </c:pt>
                <c:pt idx="837">
                  <c:v>2000</c:v>
                </c:pt>
                <c:pt idx="838">
                  <c:v>1936</c:v>
                </c:pt>
                <c:pt idx="839">
                  <c:v>1872</c:v>
                </c:pt>
                <c:pt idx="840">
                  <c:v>1840</c:v>
                </c:pt>
                <c:pt idx="841">
                  <c:v>1776</c:v>
                </c:pt>
                <c:pt idx="842">
                  <c:v>1696</c:v>
                </c:pt>
                <c:pt idx="843">
                  <c:v>1648</c:v>
                </c:pt>
                <c:pt idx="844">
                  <c:v>1488</c:v>
                </c:pt>
                <c:pt idx="845">
                  <c:v>1392</c:v>
                </c:pt>
                <c:pt idx="846">
                  <c:v>1424</c:v>
                </c:pt>
                <c:pt idx="847">
                  <c:v>1312</c:v>
                </c:pt>
                <c:pt idx="848">
                  <c:v>1200</c:v>
                </c:pt>
                <c:pt idx="849">
                  <c:v>1120</c:v>
                </c:pt>
                <c:pt idx="850">
                  <c:v>1056</c:v>
                </c:pt>
                <c:pt idx="851">
                  <c:v>1000</c:v>
                </c:pt>
                <c:pt idx="852">
                  <c:v>752</c:v>
                </c:pt>
                <c:pt idx="853">
                  <c:v>832</c:v>
                </c:pt>
                <c:pt idx="854">
                  <c:v>348</c:v>
                </c:pt>
                <c:pt idx="855">
                  <c:v>166</c:v>
                </c:pt>
                <c:pt idx="856">
                  <c:v>174</c:v>
                </c:pt>
                <c:pt idx="857">
                  <c:v>568</c:v>
                </c:pt>
                <c:pt idx="858">
                  <c:v>552</c:v>
                </c:pt>
                <c:pt idx="859">
                  <c:v>520</c:v>
                </c:pt>
                <c:pt idx="860">
                  <c:v>460</c:v>
                </c:pt>
                <c:pt idx="861">
                  <c:v>412</c:v>
                </c:pt>
                <c:pt idx="862">
                  <c:v>376</c:v>
                </c:pt>
                <c:pt idx="863">
                  <c:v>356</c:v>
                </c:pt>
                <c:pt idx="864">
                  <c:v>296</c:v>
                </c:pt>
                <c:pt idx="865">
                  <c:v>256</c:v>
                </c:pt>
                <c:pt idx="866">
                  <c:v>232</c:v>
                </c:pt>
                <c:pt idx="867">
                  <c:v>230</c:v>
                </c:pt>
                <c:pt idx="868">
                  <c:v>190</c:v>
                </c:pt>
                <c:pt idx="869">
                  <c:v>182</c:v>
                </c:pt>
                <c:pt idx="870">
                  <c:v>180</c:v>
                </c:pt>
                <c:pt idx="871">
                  <c:v>172</c:v>
                </c:pt>
                <c:pt idx="872">
                  <c:v>170</c:v>
                </c:pt>
                <c:pt idx="873">
                  <c:v>162</c:v>
                </c:pt>
                <c:pt idx="874">
                  <c:v>164</c:v>
                </c:pt>
                <c:pt idx="875">
                  <c:v>162</c:v>
                </c:pt>
                <c:pt idx="876">
                  <c:v>162</c:v>
                </c:pt>
                <c:pt idx="877">
                  <c:v>162</c:v>
                </c:pt>
                <c:pt idx="878">
                  <c:v>160</c:v>
                </c:pt>
                <c:pt idx="879">
                  <c:v>162</c:v>
                </c:pt>
                <c:pt idx="880">
                  <c:v>164</c:v>
                </c:pt>
                <c:pt idx="881">
                  <c:v>162</c:v>
                </c:pt>
                <c:pt idx="882">
                  <c:v>164</c:v>
                </c:pt>
                <c:pt idx="883">
                  <c:v>168</c:v>
                </c:pt>
                <c:pt idx="884">
                  <c:v>164</c:v>
                </c:pt>
                <c:pt idx="885">
                  <c:v>168</c:v>
                </c:pt>
                <c:pt idx="886">
                  <c:v>166</c:v>
                </c:pt>
                <c:pt idx="887">
                  <c:v>166</c:v>
                </c:pt>
                <c:pt idx="888">
                  <c:v>168</c:v>
                </c:pt>
                <c:pt idx="889">
                  <c:v>166</c:v>
                </c:pt>
                <c:pt idx="890">
                  <c:v>166</c:v>
                </c:pt>
                <c:pt idx="891">
                  <c:v>166</c:v>
                </c:pt>
                <c:pt idx="892">
                  <c:v>168</c:v>
                </c:pt>
                <c:pt idx="893">
                  <c:v>166</c:v>
                </c:pt>
                <c:pt idx="894">
                  <c:v>170</c:v>
                </c:pt>
                <c:pt idx="895">
                  <c:v>170</c:v>
                </c:pt>
                <c:pt idx="896">
                  <c:v>170</c:v>
                </c:pt>
                <c:pt idx="897">
                  <c:v>170</c:v>
                </c:pt>
                <c:pt idx="898">
                  <c:v>170</c:v>
                </c:pt>
                <c:pt idx="899">
                  <c:v>174</c:v>
                </c:pt>
                <c:pt idx="900">
                  <c:v>170</c:v>
                </c:pt>
                <c:pt idx="901">
                  <c:v>172</c:v>
                </c:pt>
                <c:pt idx="902">
                  <c:v>176</c:v>
                </c:pt>
                <c:pt idx="903">
                  <c:v>172</c:v>
                </c:pt>
                <c:pt idx="904">
                  <c:v>174</c:v>
                </c:pt>
                <c:pt idx="905">
                  <c:v>176</c:v>
                </c:pt>
                <c:pt idx="906">
                  <c:v>174</c:v>
                </c:pt>
                <c:pt idx="907">
                  <c:v>178</c:v>
                </c:pt>
                <c:pt idx="908">
                  <c:v>174</c:v>
                </c:pt>
                <c:pt idx="909">
                  <c:v>176</c:v>
                </c:pt>
                <c:pt idx="910">
                  <c:v>178</c:v>
                </c:pt>
                <c:pt idx="911">
                  <c:v>176</c:v>
                </c:pt>
                <c:pt idx="912">
                  <c:v>182</c:v>
                </c:pt>
                <c:pt idx="913">
                  <c:v>176</c:v>
                </c:pt>
                <c:pt idx="914">
                  <c:v>178</c:v>
                </c:pt>
                <c:pt idx="915">
                  <c:v>180</c:v>
                </c:pt>
                <c:pt idx="916">
                  <c:v>178</c:v>
                </c:pt>
                <c:pt idx="917">
                  <c:v>180</c:v>
                </c:pt>
                <c:pt idx="918">
                  <c:v>184</c:v>
                </c:pt>
                <c:pt idx="919">
                  <c:v>182</c:v>
                </c:pt>
                <c:pt idx="920">
                  <c:v>182</c:v>
                </c:pt>
                <c:pt idx="921">
                  <c:v>182</c:v>
                </c:pt>
                <c:pt idx="922">
                  <c:v>186</c:v>
                </c:pt>
                <c:pt idx="923">
                  <c:v>184</c:v>
                </c:pt>
                <c:pt idx="924">
                  <c:v>186</c:v>
                </c:pt>
                <c:pt idx="925">
                  <c:v>182</c:v>
                </c:pt>
                <c:pt idx="926">
                  <c:v>184</c:v>
                </c:pt>
                <c:pt idx="927">
                  <c:v>186</c:v>
                </c:pt>
                <c:pt idx="928">
                  <c:v>186</c:v>
                </c:pt>
                <c:pt idx="929">
                  <c:v>184</c:v>
                </c:pt>
                <c:pt idx="930">
                  <c:v>188</c:v>
                </c:pt>
                <c:pt idx="931">
                  <c:v>188</c:v>
                </c:pt>
                <c:pt idx="932">
                  <c:v>188</c:v>
                </c:pt>
                <c:pt idx="933">
                  <c:v>190</c:v>
                </c:pt>
                <c:pt idx="934">
                  <c:v>190</c:v>
                </c:pt>
                <c:pt idx="935">
                  <c:v>192</c:v>
                </c:pt>
                <c:pt idx="936">
                  <c:v>188</c:v>
                </c:pt>
                <c:pt idx="937">
                  <c:v>188</c:v>
                </c:pt>
                <c:pt idx="938">
                  <c:v>190</c:v>
                </c:pt>
                <c:pt idx="939">
                  <c:v>192</c:v>
                </c:pt>
                <c:pt idx="940">
                  <c:v>192</c:v>
                </c:pt>
                <c:pt idx="941">
                  <c:v>190</c:v>
                </c:pt>
                <c:pt idx="942">
                  <c:v>196</c:v>
                </c:pt>
                <c:pt idx="943">
                  <c:v>198</c:v>
                </c:pt>
                <c:pt idx="944">
                  <c:v>196</c:v>
                </c:pt>
                <c:pt idx="945">
                  <c:v>198</c:v>
                </c:pt>
                <c:pt idx="946">
                  <c:v>202</c:v>
                </c:pt>
                <c:pt idx="947">
                  <c:v>198</c:v>
                </c:pt>
                <c:pt idx="948">
                  <c:v>200</c:v>
                </c:pt>
                <c:pt idx="949">
                  <c:v>202</c:v>
                </c:pt>
                <c:pt idx="950">
                  <c:v>202</c:v>
                </c:pt>
                <c:pt idx="951">
                  <c:v>202</c:v>
                </c:pt>
                <c:pt idx="952">
                  <c:v>204</c:v>
                </c:pt>
                <c:pt idx="953">
                  <c:v>206</c:v>
                </c:pt>
                <c:pt idx="954">
                  <c:v>206</c:v>
                </c:pt>
                <c:pt idx="955">
                  <c:v>208</c:v>
                </c:pt>
                <c:pt idx="956">
                  <c:v>208</c:v>
                </c:pt>
                <c:pt idx="957">
                  <c:v>206</c:v>
                </c:pt>
                <c:pt idx="958">
                  <c:v>212</c:v>
                </c:pt>
                <c:pt idx="959">
                  <c:v>210</c:v>
                </c:pt>
                <c:pt idx="960">
                  <c:v>214</c:v>
                </c:pt>
                <c:pt idx="961">
                  <c:v>214</c:v>
                </c:pt>
                <c:pt idx="962">
                  <c:v>216</c:v>
                </c:pt>
                <c:pt idx="963">
                  <c:v>216</c:v>
                </c:pt>
                <c:pt idx="964">
                  <c:v>220</c:v>
                </c:pt>
                <c:pt idx="965">
                  <c:v>218</c:v>
                </c:pt>
                <c:pt idx="966">
                  <c:v>218</c:v>
                </c:pt>
                <c:pt idx="967">
                  <c:v>218</c:v>
                </c:pt>
                <c:pt idx="968">
                  <c:v>224</c:v>
                </c:pt>
                <c:pt idx="969">
                  <c:v>222</c:v>
                </c:pt>
                <c:pt idx="970">
                  <c:v>226</c:v>
                </c:pt>
                <c:pt idx="971">
                  <c:v>226</c:v>
                </c:pt>
                <c:pt idx="972">
                  <c:v>226</c:v>
                </c:pt>
                <c:pt idx="973">
                  <c:v>228</c:v>
                </c:pt>
                <c:pt idx="974">
                  <c:v>228</c:v>
                </c:pt>
                <c:pt idx="975">
                  <c:v>232</c:v>
                </c:pt>
                <c:pt idx="976">
                  <c:v>230</c:v>
                </c:pt>
                <c:pt idx="977">
                  <c:v>230</c:v>
                </c:pt>
                <c:pt idx="978">
                  <c:v>232</c:v>
                </c:pt>
                <c:pt idx="979">
                  <c:v>234</c:v>
                </c:pt>
                <c:pt idx="980">
                  <c:v>234</c:v>
                </c:pt>
                <c:pt idx="981">
                  <c:v>234</c:v>
                </c:pt>
                <c:pt idx="982">
                  <c:v>236</c:v>
                </c:pt>
                <c:pt idx="983">
                  <c:v>240</c:v>
                </c:pt>
                <c:pt idx="984">
                  <c:v>238</c:v>
                </c:pt>
                <c:pt idx="985">
                  <c:v>240</c:v>
                </c:pt>
                <c:pt idx="986">
                  <c:v>238</c:v>
                </c:pt>
                <c:pt idx="987">
                  <c:v>238</c:v>
                </c:pt>
                <c:pt idx="988">
                  <c:v>240</c:v>
                </c:pt>
                <c:pt idx="989">
                  <c:v>244</c:v>
                </c:pt>
                <c:pt idx="990">
                  <c:v>244</c:v>
                </c:pt>
                <c:pt idx="991">
                  <c:v>242</c:v>
                </c:pt>
                <c:pt idx="992">
                  <c:v>248</c:v>
                </c:pt>
                <c:pt idx="993">
                  <c:v>250</c:v>
                </c:pt>
                <c:pt idx="994">
                  <c:v>250</c:v>
                </c:pt>
                <c:pt idx="995">
                  <c:v>250</c:v>
                </c:pt>
                <c:pt idx="996">
                  <c:v>252</c:v>
                </c:pt>
                <c:pt idx="997">
                  <c:v>250</c:v>
                </c:pt>
                <c:pt idx="998">
                  <c:v>254</c:v>
                </c:pt>
                <c:pt idx="999">
                  <c:v>252</c:v>
                </c:pt>
                <c:pt idx="1000">
                  <c:v>256</c:v>
                </c:pt>
                <c:pt idx="1001">
                  <c:v>256</c:v>
                </c:pt>
                <c:pt idx="1002">
                  <c:v>256</c:v>
                </c:pt>
                <c:pt idx="1003">
                  <c:v>260</c:v>
                </c:pt>
                <c:pt idx="1004">
                  <c:v>256</c:v>
                </c:pt>
                <c:pt idx="1005">
                  <c:v>264</c:v>
                </c:pt>
                <c:pt idx="1006">
                  <c:v>264</c:v>
                </c:pt>
                <c:pt idx="1007">
                  <c:v>260</c:v>
                </c:pt>
                <c:pt idx="1008">
                  <c:v>268</c:v>
                </c:pt>
                <c:pt idx="1009">
                  <c:v>264</c:v>
                </c:pt>
                <c:pt idx="1010">
                  <c:v>272</c:v>
                </c:pt>
                <c:pt idx="1011">
                  <c:v>272</c:v>
                </c:pt>
                <c:pt idx="1012">
                  <c:v>268</c:v>
                </c:pt>
                <c:pt idx="1013">
                  <c:v>272</c:v>
                </c:pt>
                <c:pt idx="1014">
                  <c:v>272</c:v>
                </c:pt>
                <c:pt idx="1015">
                  <c:v>272</c:v>
                </c:pt>
                <c:pt idx="1016">
                  <c:v>276</c:v>
                </c:pt>
                <c:pt idx="1017">
                  <c:v>272</c:v>
                </c:pt>
                <c:pt idx="1018">
                  <c:v>276</c:v>
                </c:pt>
                <c:pt idx="1019">
                  <c:v>276</c:v>
                </c:pt>
                <c:pt idx="1020">
                  <c:v>284</c:v>
                </c:pt>
                <c:pt idx="1021">
                  <c:v>276</c:v>
                </c:pt>
                <c:pt idx="1022">
                  <c:v>280</c:v>
                </c:pt>
                <c:pt idx="1023">
                  <c:v>284</c:v>
                </c:pt>
                <c:pt idx="1024">
                  <c:v>284</c:v>
                </c:pt>
                <c:pt idx="1025">
                  <c:v>292</c:v>
                </c:pt>
                <c:pt idx="1026">
                  <c:v>284</c:v>
                </c:pt>
                <c:pt idx="1027">
                  <c:v>284</c:v>
                </c:pt>
                <c:pt idx="1028">
                  <c:v>288</c:v>
                </c:pt>
                <c:pt idx="1029">
                  <c:v>288</c:v>
                </c:pt>
                <c:pt idx="1030">
                  <c:v>288</c:v>
                </c:pt>
                <c:pt idx="1031">
                  <c:v>288</c:v>
                </c:pt>
                <c:pt idx="1032">
                  <c:v>288</c:v>
                </c:pt>
                <c:pt idx="1033">
                  <c:v>292</c:v>
                </c:pt>
                <c:pt idx="1034">
                  <c:v>296</c:v>
                </c:pt>
                <c:pt idx="1035">
                  <c:v>300</c:v>
                </c:pt>
                <c:pt idx="1036">
                  <c:v>300</c:v>
                </c:pt>
                <c:pt idx="1037">
                  <c:v>300</c:v>
                </c:pt>
                <c:pt idx="1038">
                  <c:v>304</c:v>
                </c:pt>
                <c:pt idx="1039">
                  <c:v>300</c:v>
                </c:pt>
                <c:pt idx="1040">
                  <c:v>300</c:v>
                </c:pt>
                <c:pt idx="1041">
                  <c:v>304</c:v>
                </c:pt>
                <c:pt idx="1042">
                  <c:v>300</c:v>
                </c:pt>
                <c:pt idx="1043">
                  <c:v>300</c:v>
                </c:pt>
                <c:pt idx="1044">
                  <c:v>304</c:v>
                </c:pt>
                <c:pt idx="1045">
                  <c:v>304</c:v>
                </c:pt>
                <c:pt idx="1046">
                  <c:v>304</c:v>
                </c:pt>
                <c:pt idx="1047">
                  <c:v>308</c:v>
                </c:pt>
                <c:pt idx="1048">
                  <c:v>308</c:v>
                </c:pt>
                <c:pt idx="1049">
                  <c:v>312</c:v>
                </c:pt>
                <c:pt idx="1050">
                  <c:v>316</c:v>
                </c:pt>
                <c:pt idx="1051">
                  <c:v>312</c:v>
                </c:pt>
                <c:pt idx="1052">
                  <c:v>312</c:v>
                </c:pt>
                <c:pt idx="1053">
                  <c:v>316</c:v>
                </c:pt>
                <c:pt idx="1054">
                  <c:v>320</c:v>
                </c:pt>
                <c:pt idx="1055">
                  <c:v>316</c:v>
                </c:pt>
                <c:pt idx="1056">
                  <c:v>320</c:v>
                </c:pt>
                <c:pt idx="1057">
                  <c:v>320</c:v>
                </c:pt>
                <c:pt idx="1058">
                  <c:v>324</c:v>
                </c:pt>
                <c:pt idx="1059">
                  <c:v>324</c:v>
                </c:pt>
                <c:pt idx="1060">
                  <c:v>328</c:v>
                </c:pt>
                <c:pt idx="1061">
                  <c:v>328</c:v>
                </c:pt>
                <c:pt idx="1062">
                  <c:v>332</c:v>
                </c:pt>
                <c:pt idx="1063">
                  <c:v>328</c:v>
                </c:pt>
                <c:pt idx="1064">
                  <c:v>332</c:v>
                </c:pt>
                <c:pt idx="1065">
                  <c:v>336</c:v>
                </c:pt>
                <c:pt idx="1066">
                  <c:v>336</c:v>
                </c:pt>
                <c:pt idx="1067">
                  <c:v>332</c:v>
                </c:pt>
                <c:pt idx="1068">
                  <c:v>340</c:v>
                </c:pt>
                <c:pt idx="1069">
                  <c:v>336</c:v>
                </c:pt>
                <c:pt idx="1070">
                  <c:v>336</c:v>
                </c:pt>
                <c:pt idx="1071">
                  <c:v>340</c:v>
                </c:pt>
                <c:pt idx="1072">
                  <c:v>340</c:v>
                </c:pt>
                <c:pt idx="1073">
                  <c:v>340</c:v>
                </c:pt>
                <c:pt idx="1074">
                  <c:v>340</c:v>
                </c:pt>
                <c:pt idx="1075">
                  <c:v>344</c:v>
                </c:pt>
                <c:pt idx="1076">
                  <c:v>344</c:v>
                </c:pt>
                <c:pt idx="1077">
                  <c:v>348</c:v>
                </c:pt>
                <c:pt idx="1078">
                  <c:v>348</c:v>
                </c:pt>
                <c:pt idx="1079">
                  <c:v>348</c:v>
                </c:pt>
                <c:pt idx="1080">
                  <c:v>348</c:v>
                </c:pt>
                <c:pt idx="1081">
                  <c:v>348</c:v>
                </c:pt>
                <c:pt idx="1082">
                  <c:v>348</c:v>
                </c:pt>
                <c:pt idx="1083">
                  <c:v>352</c:v>
                </c:pt>
                <c:pt idx="1084">
                  <c:v>352</c:v>
                </c:pt>
                <c:pt idx="1085">
                  <c:v>352</c:v>
                </c:pt>
                <c:pt idx="1086">
                  <c:v>352</c:v>
                </c:pt>
                <c:pt idx="1087">
                  <c:v>356</c:v>
                </c:pt>
                <c:pt idx="1088">
                  <c:v>356</c:v>
                </c:pt>
                <c:pt idx="1089">
                  <c:v>364</c:v>
                </c:pt>
                <c:pt idx="1090">
                  <c:v>360</c:v>
                </c:pt>
                <c:pt idx="1091">
                  <c:v>364</c:v>
                </c:pt>
                <c:pt idx="1092">
                  <c:v>360</c:v>
                </c:pt>
                <c:pt idx="1093">
                  <c:v>364</c:v>
                </c:pt>
                <c:pt idx="1094">
                  <c:v>364</c:v>
                </c:pt>
                <c:pt idx="1095">
                  <c:v>368</c:v>
                </c:pt>
                <c:pt idx="1096">
                  <c:v>372</c:v>
                </c:pt>
                <c:pt idx="1097">
                  <c:v>372</c:v>
                </c:pt>
                <c:pt idx="1098">
                  <c:v>372</c:v>
                </c:pt>
                <c:pt idx="1099">
                  <c:v>372</c:v>
                </c:pt>
                <c:pt idx="1100">
                  <c:v>372</c:v>
                </c:pt>
                <c:pt idx="1101">
                  <c:v>376</c:v>
                </c:pt>
                <c:pt idx="1102">
                  <c:v>376</c:v>
                </c:pt>
                <c:pt idx="1103">
                  <c:v>380</c:v>
                </c:pt>
                <c:pt idx="1104">
                  <c:v>380</c:v>
                </c:pt>
                <c:pt idx="1105">
                  <c:v>376</c:v>
                </c:pt>
                <c:pt idx="1106">
                  <c:v>380</c:v>
                </c:pt>
                <c:pt idx="1107">
                  <c:v>380</c:v>
                </c:pt>
                <c:pt idx="1108">
                  <c:v>380</c:v>
                </c:pt>
                <c:pt idx="1109">
                  <c:v>384</c:v>
                </c:pt>
                <c:pt idx="1110">
                  <c:v>384</c:v>
                </c:pt>
                <c:pt idx="1111">
                  <c:v>388</c:v>
                </c:pt>
                <c:pt idx="1112">
                  <c:v>388</c:v>
                </c:pt>
                <c:pt idx="1113">
                  <c:v>396</c:v>
                </c:pt>
                <c:pt idx="1114">
                  <c:v>392</c:v>
                </c:pt>
                <c:pt idx="1115">
                  <c:v>392</c:v>
                </c:pt>
                <c:pt idx="1116">
                  <c:v>392</c:v>
                </c:pt>
                <c:pt idx="1117">
                  <c:v>392</c:v>
                </c:pt>
                <c:pt idx="1118">
                  <c:v>396</c:v>
                </c:pt>
                <c:pt idx="1119">
                  <c:v>396</c:v>
                </c:pt>
                <c:pt idx="1120">
                  <c:v>400</c:v>
                </c:pt>
                <c:pt idx="1121">
                  <c:v>404</c:v>
                </c:pt>
                <c:pt idx="1122">
                  <c:v>400</c:v>
                </c:pt>
                <c:pt idx="1123">
                  <c:v>404</c:v>
                </c:pt>
                <c:pt idx="1124">
                  <c:v>400</c:v>
                </c:pt>
                <c:pt idx="1125">
                  <c:v>408</c:v>
                </c:pt>
                <c:pt idx="1126">
                  <c:v>408</c:v>
                </c:pt>
                <c:pt idx="1127">
                  <c:v>408</c:v>
                </c:pt>
                <c:pt idx="1128">
                  <c:v>412</c:v>
                </c:pt>
                <c:pt idx="1129">
                  <c:v>408</c:v>
                </c:pt>
                <c:pt idx="1130">
                  <c:v>412</c:v>
                </c:pt>
                <c:pt idx="1131">
                  <c:v>416</c:v>
                </c:pt>
                <c:pt idx="1132">
                  <c:v>416</c:v>
                </c:pt>
                <c:pt idx="1133">
                  <c:v>416</c:v>
                </c:pt>
                <c:pt idx="1134">
                  <c:v>420</c:v>
                </c:pt>
                <c:pt idx="1135">
                  <c:v>420</c:v>
                </c:pt>
                <c:pt idx="1136">
                  <c:v>420</c:v>
                </c:pt>
                <c:pt idx="1137">
                  <c:v>428</c:v>
                </c:pt>
                <c:pt idx="1138">
                  <c:v>420</c:v>
                </c:pt>
                <c:pt idx="1139">
                  <c:v>424</c:v>
                </c:pt>
                <c:pt idx="1140">
                  <c:v>424</c:v>
                </c:pt>
                <c:pt idx="1141">
                  <c:v>428</c:v>
                </c:pt>
                <c:pt idx="1142">
                  <c:v>436</c:v>
                </c:pt>
                <c:pt idx="1143">
                  <c:v>424</c:v>
                </c:pt>
                <c:pt idx="1144">
                  <c:v>432</c:v>
                </c:pt>
                <c:pt idx="1145">
                  <c:v>440</c:v>
                </c:pt>
                <c:pt idx="1146">
                  <c:v>432</c:v>
                </c:pt>
                <c:pt idx="1147">
                  <c:v>440</c:v>
                </c:pt>
                <c:pt idx="1148">
                  <c:v>440</c:v>
                </c:pt>
                <c:pt idx="1149">
                  <c:v>452</c:v>
                </c:pt>
                <c:pt idx="1150">
                  <c:v>444</c:v>
                </c:pt>
                <c:pt idx="1151">
                  <c:v>456</c:v>
                </c:pt>
                <c:pt idx="1152">
                  <c:v>472</c:v>
                </c:pt>
                <c:pt idx="1153">
                  <c:v>592</c:v>
                </c:pt>
                <c:pt idx="1154">
                  <c:v>448</c:v>
                </c:pt>
                <c:pt idx="1155">
                  <c:v>448</c:v>
                </c:pt>
                <c:pt idx="1156">
                  <c:v>448</c:v>
                </c:pt>
                <c:pt idx="1157">
                  <c:v>452</c:v>
                </c:pt>
                <c:pt idx="1158">
                  <c:v>452</c:v>
                </c:pt>
                <c:pt idx="1159">
                  <c:v>452</c:v>
                </c:pt>
                <c:pt idx="1160">
                  <c:v>456</c:v>
                </c:pt>
                <c:pt idx="1161">
                  <c:v>456</c:v>
                </c:pt>
                <c:pt idx="1162">
                  <c:v>456</c:v>
                </c:pt>
                <c:pt idx="1163">
                  <c:v>460</c:v>
                </c:pt>
                <c:pt idx="1164">
                  <c:v>460</c:v>
                </c:pt>
                <c:pt idx="1165">
                  <c:v>460</c:v>
                </c:pt>
                <c:pt idx="1166">
                  <c:v>464</c:v>
                </c:pt>
                <c:pt idx="1167">
                  <c:v>460</c:v>
                </c:pt>
                <c:pt idx="1168">
                  <c:v>468</c:v>
                </c:pt>
                <c:pt idx="1169">
                  <c:v>468</c:v>
                </c:pt>
                <c:pt idx="1170">
                  <c:v>472</c:v>
                </c:pt>
                <c:pt idx="1171">
                  <c:v>472</c:v>
                </c:pt>
                <c:pt idx="1172">
                  <c:v>472</c:v>
                </c:pt>
                <c:pt idx="1173">
                  <c:v>468</c:v>
                </c:pt>
                <c:pt idx="1174">
                  <c:v>472</c:v>
                </c:pt>
                <c:pt idx="1175">
                  <c:v>472</c:v>
                </c:pt>
                <c:pt idx="1176">
                  <c:v>472</c:v>
                </c:pt>
                <c:pt idx="1177">
                  <c:v>480</c:v>
                </c:pt>
                <c:pt idx="1178">
                  <c:v>480</c:v>
                </c:pt>
                <c:pt idx="1179">
                  <c:v>488</c:v>
                </c:pt>
                <c:pt idx="1180">
                  <c:v>484</c:v>
                </c:pt>
                <c:pt idx="1181">
                  <c:v>492</c:v>
                </c:pt>
                <c:pt idx="1182">
                  <c:v>504</c:v>
                </c:pt>
                <c:pt idx="1183">
                  <c:v>508</c:v>
                </c:pt>
                <c:pt idx="1184">
                  <c:v>520</c:v>
                </c:pt>
                <c:pt idx="1185">
                  <c:v>512</c:v>
                </c:pt>
                <c:pt idx="1186">
                  <c:v>544</c:v>
                </c:pt>
                <c:pt idx="1187">
                  <c:v>536</c:v>
                </c:pt>
                <c:pt idx="1188">
                  <c:v>536</c:v>
                </c:pt>
                <c:pt idx="1189">
                  <c:v>568</c:v>
                </c:pt>
                <c:pt idx="1190">
                  <c:v>568</c:v>
                </c:pt>
                <c:pt idx="1191">
                  <c:v>576</c:v>
                </c:pt>
                <c:pt idx="1192">
                  <c:v>584</c:v>
                </c:pt>
                <c:pt idx="1193">
                  <c:v>616</c:v>
                </c:pt>
                <c:pt idx="1194">
                  <c:v>632</c:v>
                </c:pt>
                <c:pt idx="1195">
                  <c:v>632</c:v>
                </c:pt>
                <c:pt idx="1196">
                  <c:v>648</c:v>
                </c:pt>
                <c:pt idx="1197">
                  <c:v>664</c:v>
                </c:pt>
                <c:pt idx="1198">
                  <c:v>680</c:v>
                </c:pt>
                <c:pt idx="1199">
                  <c:v>680</c:v>
                </c:pt>
                <c:pt idx="1200">
                  <c:v>688</c:v>
                </c:pt>
                <c:pt idx="1201">
                  <c:v>696</c:v>
                </c:pt>
                <c:pt idx="1202">
                  <c:v>728</c:v>
                </c:pt>
                <c:pt idx="1203">
                  <c:v>752</c:v>
                </c:pt>
                <c:pt idx="1204">
                  <c:v>752</c:v>
                </c:pt>
                <c:pt idx="1205">
                  <c:v>752</c:v>
                </c:pt>
                <c:pt idx="1206">
                  <c:v>736</c:v>
                </c:pt>
                <c:pt idx="1207">
                  <c:v>752</c:v>
                </c:pt>
                <c:pt idx="1208">
                  <c:v>768</c:v>
                </c:pt>
                <c:pt idx="1209">
                  <c:v>776</c:v>
                </c:pt>
                <c:pt idx="1210">
                  <c:v>760</c:v>
                </c:pt>
                <c:pt idx="1211">
                  <c:v>760</c:v>
                </c:pt>
                <c:pt idx="1212">
                  <c:v>800</c:v>
                </c:pt>
                <c:pt idx="1213">
                  <c:v>816</c:v>
                </c:pt>
                <c:pt idx="1214">
                  <c:v>784</c:v>
                </c:pt>
                <c:pt idx="1215">
                  <c:v>784</c:v>
                </c:pt>
                <c:pt idx="1216">
                  <c:v>776</c:v>
                </c:pt>
                <c:pt idx="1217">
                  <c:v>792</c:v>
                </c:pt>
                <c:pt idx="1218">
                  <c:v>824</c:v>
                </c:pt>
                <c:pt idx="1219">
                  <c:v>816</c:v>
                </c:pt>
                <c:pt idx="1220">
                  <c:v>832</c:v>
                </c:pt>
                <c:pt idx="1221">
                  <c:v>816</c:v>
                </c:pt>
                <c:pt idx="1222">
                  <c:v>824</c:v>
                </c:pt>
                <c:pt idx="1223">
                  <c:v>776</c:v>
                </c:pt>
                <c:pt idx="1224">
                  <c:v>848</c:v>
                </c:pt>
                <c:pt idx="1225">
                  <c:v>840</c:v>
                </c:pt>
                <c:pt idx="1226">
                  <c:v>816</c:v>
                </c:pt>
                <c:pt idx="1227">
                  <c:v>840</c:v>
                </c:pt>
                <c:pt idx="1228">
                  <c:v>816</c:v>
                </c:pt>
                <c:pt idx="1229">
                  <c:v>768</c:v>
                </c:pt>
                <c:pt idx="1230">
                  <c:v>800</c:v>
                </c:pt>
                <c:pt idx="1231">
                  <c:v>808</c:v>
                </c:pt>
                <c:pt idx="1232">
                  <c:v>816</c:v>
                </c:pt>
                <c:pt idx="1233">
                  <c:v>824</c:v>
                </c:pt>
                <c:pt idx="1234">
                  <c:v>808</c:v>
                </c:pt>
                <c:pt idx="1235">
                  <c:v>824</c:v>
                </c:pt>
                <c:pt idx="1236">
                  <c:v>816</c:v>
                </c:pt>
                <c:pt idx="1237">
                  <c:v>792</c:v>
                </c:pt>
                <c:pt idx="1238">
                  <c:v>816</c:v>
                </c:pt>
                <c:pt idx="1239">
                  <c:v>808</c:v>
                </c:pt>
                <c:pt idx="1240">
                  <c:v>784</c:v>
                </c:pt>
                <c:pt idx="1241">
                  <c:v>824</c:v>
                </c:pt>
                <c:pt idx="1242">
                  <c:v>816</c:v>
                </c:pt>
                <c:pt idx="1243">
                  <c:v>792</c:v>
                </c:pt>
                <c:pt idx="1244">
                  <c:v>792</c:v>
                </c:pt>
                <c:pt idx="1245">
                  <c:v>832</c:v>
                </c:pt>
                <c:pt idx="1246">
                  <c:v>784</c:v>
                </c:pt>
                <c:pt idx="1247">
                  <c:v>808</c:v>
                </c:pt>
                <c:pt idx="1248">
                  <c:v>800</c:v>
                </c:pt>
                <c:pt idx="1249">
                  <c:v>816</c:v>
                </c:pt>
                <c:pt idx="1250">
                  <c:v>784</c:v>
                </c:pt>
                <c:pt idx="1251">
                  <c:v>784</c:v>
                </c:pt>
                <c:pt idx="1252">
                  <c:v>784</c:v>
                </c:pt>
                <c:pt idx="1253">
                  <c:v>808</c:v>
                </c:pt>
                <c:pt idx="1254">
                  <c:v>808</c:v>
                </c:pt>
                <c:pt idx="1255">
                  <c:v>808</c:v>
                </c:pt>
                <c:pt idx="1256">
                  <c:v>808</c:v>
                </c:pt>
                <c:pt idx="1257">
                  <c:v>816</c:v>
                </c:pt>
                <c:pt idx="1258">
                  <c:v>784</c:v>
                </c:pt>
                <c:pt idx="1259">
                  <c:v>800</c:v>
                </c:pt>
                <c:pt idx="1260">
                  <c:v>792</c:v>
                </c:pt>
                <c:pt idx="1261">
                  <c:v>808</c:v>
                </c:pt>
                <c:pt idx="1262">
                  <c:v>800</c:v>
                </c:pt>
                <c:pt idx="1263">
                  <c:v>792</c:v>
                </c:pt>
                <c:pt idx="1264">
                  <c:v>792</c:v>
                </c:pt>
                <c:pt idx="1265">
                  <c:v>792</c:v>
                </c:pt>
                <c:pt idx="1266">
                  <c:v>792</c:v>
                </c:pt>
                <c:pt idx="1267">
                  <c:v>800</c:v>
                </c:pt>
                <c:pt idx="1268">
                  <c:v>784</c:v>
                </c:pt>
                <c:pt idx="1269">
                  <c:v>776</c:v>
                </c:pt>
                <c:pt idx="1270">
                  <c:v>776</c:v>
                </c:pt>
                <c:pt idx="1271">
                  <c:v>776</c:v>
                </c:pt>
                <c:pt idx="1272">
                  <c:v>776</c:v>
                </c:pt>
                <c:pt idx="1273">
                  <c:v>784</c:v>
                </c:pt>
                <c:pt idx="1274">
                  <c:v>792</c:v>
                </c:pt>
                <c:pt idx="1275">
                  <c:v>760</c:v>
                </c:pt>
                <c:pt idx="1276">
                  <c:v>776</c:v>
                </c:pt>
                <c:pt idx="1277">
                  <c:v>776</c:v>
                </c:pt>
                <c:pt idx="1278">
                  <c:v>784</c:v>
                </c:pt>
                <c:pt idx="1279">
                  <c:v>768</c:v>
                </c:pt>
                <c:pt idx="1280">
                  <c:v>784</c:v>
                </c:pt>
                <c:pt idx="1281">
                  <c:v>776</c:v>
                </c:pt>
                <c:pt idx="1282">
                  <c:v>768</c:v>
                </c:pt>
                <c:pt idx="1283">
                  <c:v>784</c:v>
                </c:pt>
                <c:pt idx="1284">
                  <c:v>784</c:v>
                </c:pt>
                <c:pt idx="1285">
                  <c:v>776</c:v>
                </c:pt>
                <c:pt idx="1286">
                  <c:v>784</c:v>
                </c:pt>
                <c:pt idx="1287">
                  <c:v>752</c:v>
                </c:pt>
                <c:pt idx="1288">
                  <c:v>768</c:v>
                </c:pt>
                <c:pt idx="1289">
                  <c:v>768</c:v>
                </c:pt>
                <c:pt idx="1290">
                  <c:v>760</c:v>
                </c:pt>
                <c:pt idx="1291">
                  <c:v>776</c:v>
                </c:pt>
                <c:pt idx="1292">
                  <c:v>768</c:v>
                </c:pt>
                <c:pt idx="1293">
                  <c:v>760</c:v>
                </c:pt>
                <c:pt idx="1294">
                  <c:v>784</c:v>
                </c:pt>
                <c:pt idx="1295">
                  <c:v>768</c:v>
                </c:pt>
                <c:pt idx="1296">
                  <c:v>760</c:v>
                </c:pt>
                <c:pt idx="1297">
                  <c:v>768</c:v>
                </c:pt>
                <c:pt idx="1298">
                  <c:v>760</c:v>
                </c:pt>
                <c:pt idx="1299">
                  <c:v>752</c:v>
                </c:pt>
                <c:pt idx="1300">
                  <c:v>760</c:v>
                </c:pt>
                <c:pt idx="1301">
                  <c:v>752</c:v>
                </c:pt>
                <c:pt idx="1302">
                  <c:v>760</c:v>
                </c:pt>
                <c:pt idx="1303">
                  <c:v>744</c:v>
                </c:pt>
                <c:pt idx="1304">
                  <c:v>760</c:v>
                </c:pt>
                <c:pt idx="1305">
                  <c:v>752</c:v>
                </c:pt>
                <c:pt idx="1306">
                  <c:v>744</c:v>
                </c:pt>
                <c:pt idx="1307">
                  <c:v>752</c:v>
                </c:pt>
                <c:pt idx="1308">
                  <c:v>752</c:v>
                </c:pt>
                <c:pt idx="1309">
                  <c:v>744</c:v>
                </c:pt>
                <c:pt idx="1310">
                  <c:v>728</c:v>
                </c:pt>
                <c:pt idx="1311">
                  <c:v>720</c:v>
                </c:pt>
                <c:pt idx="1312">
                  <c:v>728</c:v>
                </c:pt>
                <c:pt idx="1313">
                  <c:v>720</c:v>
                </c:pt>
                <c:pt idx="1314">
                  <c:v>728</c:v>
                </c:pt>
                <c:pt idx="1315">
                  <c:v>712</c:v>
                </c:pt>
                <c:pt idx="1316">
                  <c:v>712</c:v>
                </c:pt>
                <c:pt idx="1317">
                  <c:v>704</c:v>
                </c:pt>
                <c:pt idx="1318">
                  <c:v>704</c:v>
                </c:pt>
                <c:pt idx="1319">
                  <c:v>712</c:v>
                </c:pt>
                <c:pt idx="1320">
                  <c:v>712</c:v>
                </c:pt>
                <c:pt idx="1321">
                  <c:v>712</c:v>
                </c:pt>
                <c:pt idx="1322">
                  <c:v>712</c:v>
                </c:pt>
                <c:pt idx="1323">
                  <c:v>712</c:v>
                </c:pt>
                <c:pt idx="1324">
                  <c:v>720</c:v>
                </c:pt>
                <c:pt idx="1325">
                  <c:v>712</c:v>
                </c:pt>
                <c:pt idx="1326">
                  <c:v>712</c:v>
                </c:pt>
                <c:pt idx="1327">
                  <c:v>720</c:v>
                </c:pt>
                <c:pt idx="1328">
                  <c:v>712</c:v>
                </c:pt>
                <c:pt idx="1329">
                  <c:v>712</c:v>
                </c:pt>
              </c:numCache>
            </c:numRef>
          </c:val>
        </c:ser>
        <c:marker val="1"/>
        <c:axId val="54162176"/>
        <c:axId val="54163712"/>
      </c:lineChart>
      <c:catAx>
        <c:axId val="54162176"/>
        <c:scaling>
          <c:orientation val="minMax"/>
        </c:scaling>
        <c:axPos val="b"/>
        <c:majorTickMark val="none"/>
        <c:tickLblPos val="nextTo"/>
        <c:txPr>
          <a:bodyPr/>
          <a:lstStyle/>
          <a:p>
            <a:pPr>
              <a:defRPr sz="1600"/>
            </a:pPr>
            <a:endParaRPr lang="en-US"/>
          </a:p>
        </c:txPr>
        <c:crossAx val="54163712"/>
        <c:crosses val="autoZero"/>
        <c:auto val="1"/>
        <c:lblAlgn val="ctr"/>
        <c:lblOffset val="100"/>
      </c:catAx>
      <c:valAx>
        <c:axId val="54163712"/>
        <c:scaling>
          <c:logBase val="10"/>
          <c:orientation val="minMax"/>
        </c:scaling>
        <c:axPos val="l"/>
        <c:majorGridlines/>
        <c:numFmt formatCode="General" sourceLinked="1"/>
        <c:majorTickMark val="none"/>
        <c:tickLblPos val="nextTo"/>
        <c:txPr>
          <a:bodyPr/>
          <a:lstStyle/>
          <a:p>
            <a:pPr>
              <a:defRPr sz="1600"/>
            </a:pPr>
            <a:endParaRPr lang="en-US"/>
          </a:p>
        </c:txPr>
        <c:crossAx val="54162176"/>
        <c:crosses val="autoZero"/>
        <c:crossBetween val="between"/>
      </c:valAx>
      <c:spPr>
        <a:solidFill>
          <a:schemeClr val="lt1"/>
        </a:solidFill>
        <a:ln w="25400" cap="flat" cmpd="sng" algn="ctr">
          <a:solidFill>
            <a:schemeClr val="accent5"/>
          </a:solidFill>
          <a:prstDash val="solid"/>
        </a:ln>
        <a:effectLst/>
      </c:spPr>
    </c:plotArea>
    <c:plotVisOnly val="1"/>
  </c:chart>
  <c:txPr>
    <a:bodyPr/>
    <a:lstStyle/>
    <a:p>
      <a:pPr>
        <a:defRPr sz="180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MASS BR</a:t>
            </a:r>
          </a:p>
        </c:rich>
      </c:tx>
      <c:layout/>
    </c:title>
    <c:plotArea>
      <c:layout/>
      <c:lineChart>
        <c:grouping val="standard"/>
        <c:ser>
          <c:idx val="0"/>
          <c:order val="0"/>
          <c:spPr>
            <a:ln w="25400" cap="flat" cmpd="sng" algn="ctr">
              <a:solidFill>
                <a:schemeClr val="dk1"/>
              </a:solidFill>
              <a:prstDash val="solid"/>
            </a:ln>
            <a:effectLst/>
          </c:spPr>
          <c:marker>
            <c:symbol val="none"/>
          </c:marker>
          <c:val>
            <c:numRef>
              <c:f>'Record 117'!$B$10:$B$1339</c:f>
              <c:numCache>
                <c:formatCode>General</c:formatCode>
                <c:ptCount val="1330"/>
                <c:pt idx="0">
                  <c:v>216</c:v>
                </c:pt>
                <c:pt idx="1">
                  <c:v>4</c:v>
                </c:pt>
                <c:pt idx="2">
                  <c:v>3</c:v>
                </c:pt>
                <c:pt idx="3">
                  <c:v>1</c:v>
                </c:pt>
                <c:pt idx="4">
                  <c:v>5</c:v>
                </c:pt>
                <c:pt idx="5">
                  <c:v>2</c:v>
                </c:pt>
                <c:pt idx="6">
                  <c:v>4</c:v>
                </c:pt>
                <c:pt idx="7">
                  <c:v>2</c:v>
                </c:pt>
                <c:pt idx="8">
                  <c:v>1</c:v>
                </c:pt>
                <c:pt idx="9">
                  <c:v>1</c:v>
                </c:pt>
                <c:pt idx="10">
                  <c:v>2</c:v>
                </c:pt>
                <c:pt idx="11">
                  <c:v>1</c:v>
                </c:pt>
                <c:pt idx="12">
                  <c:v>0</c:v>
                </c:pt>
                <c:pt idx="13">
                  <c:v>0</c:v>
                </c:pt>
                <c:pt idx="14">
                  <c:v>0</c:v>
                </c:pt>
                <c:pt idx="15">
                  <c:v>1</c:v>
                </c:pt>
                <c:pt idx="16">
                  <c:v>2</c:v>
                </c:pt>
                <c:pt idx="17">
                  <c:v>0</c:v>
                </c:pt>
                <c:pt idx="18">
                  <c:v>1</c:v>
                </c:pt>
                <c:pt idx="19">
                  <c:v>0</c:v>
                </c:pt>
                <c:pt idx="20">
                  <c:v>5</c:v>
                </c:pt>
                <c:pt idx="21">
                  <c:v>1</c:v>
                </c:pt>
                <c:pt idx="22">
                  <c:v>1</c:v>
                </c:pt>
                <c:pt idx="23">
                  <c:v>0</c:v>
                </c:pt>
                <c:pt idx="24">
                  <c:v>0</c:v>
                </c:pt>
                <c:pt idx="25">
                  <c:v>1</c:v>
                </c:pt>
                <c:pt idx="26">
                  <c:v>0</c:v>
                </c:pt>
                <c:pt idx="27">
                  <c:v>2</c:v>
                </c:pt>
                <c:pt idx="28">
                  <c:v>0</c:v>
                </c:pt>
                <c:pt idx="29">
                  <c:v>1</c:v>
                </c:pt>
                <c:pt idx="30">
                  <c:v>1</c:v>
                </c:pt>
                <c:pt idx="31">
                  <c:v>0</c:v>
                </c:pt>
                <c:pt idx="32">
                  <c:v>0</c:v>
                </c:pt>
                <c:pt idx="33">
                  <c:v>1</c:v>
                </c:pt>
                <c:pt idx="34">
                  <c:v>2</c:v>
                </c:pt>
                <c:pt idx="35">
                  <c:v>1</c:v>
                </c:pt>
                <c:pt idx="36">
                  <c:v>1</c:v>
                </c:pt>
                <c:pt idx="37">
                  <c:v>1</c:v>
                </c:pt>
                <c:pt idx="38">
                  <c:v>2</c:v>
                </c:pt>
                <c:pt idx="39">
                  <c:v>3</c:v>
                </c:pt>
                <c:pt idx="40">
                  <c:v>1</c:v>
                </c:pt>
                <c:pt idx="41">
                  <c:v>0</c:v>
                </c:pt>
                <c:pt idx="42">
                  <c:v>1</c:v>
                </c:pt>
                <c:pt idx="43">
                  <c:v>1</c:v>
                </c:pt>
                <c:pt idx="44">
                  <c:v>0</c:v>
                </c:pt>
                <c:pt idx="45">
                  <c:v>0</c:v>
                </c:pt>
                <c:pt idx="46">
                  <c:v>3</c:v>
                </c:pt>
                <c:pt idx="47">
                  <c:v>1</c:v>
                </c:pt>
                <c:pt idx="48">
                  <c:v>0</c:v>
                </c:pt>
                <c:pt idx="49">
                  <c:v>1</c:v>
                </c:pt>
                <c:pt idx="50">
                  <c:v>1</c:v>
                </c:pt>
                <c:pt idx="51">
                  <c:v>3</c:v>
                </c:pt>
                <c:pt idx="52">
                  <c:v>1</c:v>
                </c:pt>
                <c:pt idx="53">
                  <c:v>1</c:v>
                </c:pt>
                <c:pt idx="54">
                  <c:v>2</c:v>
                </c:pt>
                <c:pt idx="55">
                  <c:v>3</c:v>
                </c:pt>
                <c:pt idx="56">
                  <c:v>3</c:v>
                </c:pt>
                <c:pt idx="57">
                  <c:v>5</c:v>
                </c:pt>
                <c:pt idx="58">
                  <c:v>1</c:v>
                </c:pt>
                <c:pt idx="59">
                  <c:v>0</c:v>
                </c:pt>
                <c:pt idx="60">
                  <c:v>0</c:v>
                </c:pt>
                <c:pt idx="61">
                  <c:v>3</c:v>
                </c:pt>
                <c:pt idx="62">
                  <c:v>0</c:v>
                </c:pt>
                <c:pt idx="63">
                  <c:v>2</c:v>
                </c:pt>
                <c:pt idx="64">
                  <c:v>1</c:v>
                </c:pt>
                <c:pt idx="65">
                  <c:v>1</c:v>
                </c:pt>
                <c:pt idx="66">
                  <c:v>1</c:v>
                </c:pt>
                <c:pt idx="67">
                  <c:v>2</c:v>
                </c:pt>
                <c:pt idx="68">
                  <c:v>2</c:v>
                </c:pt>
                <c:pt idx="69">
                  <c:v>2</c:v>
                </c:pt>
                <c:pt idx="70">
                  <c:v>0</c:v>
                </c:pt>
                <c:pt idx="71">
                  <c:v>3</c:v>
                </c:pt>
                <c:pt idx="72">
                  <c:v>1</c:v>
                </c:pt>
                <c:pt idx="73">
                  <c:v>1</c:v>
                </c:pt>
                <c:pt idx="74">
                  <c:v>6</c:v>
                </c:pt>
                <c:pt idx="75">
                  <c:v>5</c:v>
                </c:pt>
                <c:pt idx="76">
                  <c:v>3</c:v>
                </c:pt>
                <c:pt idx="77">
                  <c:v>3</c:v>
                </c:pt>
                <c:pt idx="78">
                  <c:v>7</c:v>
                </c:pt>
                <c:pt idx="79">
                  <c:v>29</c:v>
                </c:pt>
                <c:pt idx="80">
                  <c:v>53</c:v>
                </c:pt>
                <c:pt idx="81">
                  <c:v>73</c:v>
                </c:pt>
                <c:pt idx="82">
                  <c:v>85</c:v>
                </c:pt>
                <c:pt idx="83">
                  <c:v>114</c:v>
                </c:pt>
                <c:pt idx="84">
                  <c:v>130</c:v>
                </c:pt>
                <c:pt idx="85">
                  <c:v>126</c:v>
                </c:pt>
                <c:pt idx="86">
                  <c:v>122</c:v>
                </c:pt>
                <c:pt idx="87">
                  <c:v>162</c:v>
                </c:pt>
                <c:pt idx="88">
                  <c:v>180</c:v>
                </c:pt>
                <c:pt idx="89">
                  <c:v>208</c:v>
                </c:pt>
                <c:pt idx="90">
                  <c:v>284</c:v>
                </c:pt>
                <c:pt idx="91">
                  <c:v>304</c:v>
                </c:pt>
                <c:pt idx="92">
                  <c:v>316</c:v>
                </c:pt>
                <c:pt idx="93">
                  <c:v>388</c:v>
                </c:pt>
                <c:pt idx="94">
                  <c:v>468</c:v>
                </c:pt>
                <c:pt idx="95">
                  <c:v>372</c:v>
                </c:pt>
                <c:pt idx="96">
                  <c:v>136</c:v>
                </c:pt>
                <c:pt idx="97">
                  <c:v>41</c:v>
                </c:pt>
                <c:pt idx="98">
                  <c:v>5</c:v>
                </c:pt>
                <c:pt idx="99">
                  <c:v>2</c:v>
                </c:pt>
                <c:pt idx="100">
                  <c:v>1</c:v>
                </c:pt>
                <c:pt idx="101">
                  <c:v>4</c:v>
                </c:pt>
                <c:pt idx="102">
                  <c:v>3</c:v>
                </c:pt>
                <c:pt idx="103">
                  <c:v>0</c:v>
                </c:pt>
                <c:pt idx="104">
                  <c:v>1</c:v>
                </c:pt>
                <c:pt idx="105">
                  <c:v>2</c:v>
                </c:pt>
                <c:pt idx="106">
                  <c:v>2</c:v>
                </c:pt>
                <c:pt idx="107">
                  <c:v>2</c:v>
                </c:pt>
                <c:pt idx="108">
                  <c:v>2</c:v>
                </c:pt>
                <c:pt idx="109">
                  <c:v>2</c:v>
                </c:pt>
                <c:pt idx="110">
                  <c:v>2</c:v>
                </c:pt>
                <c:pt idx="111">
                  <c:v>4</c:v>
                </c:pt>
                <c:pt idx="112">
                  <c:v>6</c:v>
                </c:pt>
                <c:pt idx="113">
                  <c:v>4</c:v>
                </c:pt>
                <c:pt idx="114">
                  <c:v>6</c:v>
                </c:pt>
                <c:pt idx="115">
                  <c:v>3</c:v>
                </c:pt>
                <c:pt idx="116">
                  <c:v>0</c:v>
                </c:pt>
                <c:pt idx="117">
                  <c:v>2</c:v>
                </c:pt>
                <c:pt idx="118">
                  <c:v>0</c:v>
                </c:pt>
                <c:pt idx="119">
                  <c:v>0</c:v>
                </c:pt>
                <c:pt idx="120">
                  <c:v>2</c:v>
                </c:pt>
                <c:pt idx="121">
                  <c:v>4</c:v>
                </c:pt>
                <c:pt idx="122">
                  <c:v>1</c:v>
                </c:pt>
                <c:pt idx="123">
                  <c:v>3</c:v>
                </c:pt>
                <c:pt idx="124">
                  <c:v>3</c:v>
                </c:pt>
                <c:pt idx="125">
                  <c:v>3</c:v>
                </c:pt>
                <c:pt idx="126">
                  <c:v>3</c:v>
                </c:pt>
                <c:pt idx="127">
                  <c:v>3</c:v>
                </c:pt>
                <c:pt idx="128">
                  <c:v>5</c:v>
                </c:pt>
                <c:pt idx="129">
                  <c:v>0</c:v>
                </c:pt>
                <c:pt idx="130">
                  <c:v>2</c:v>
                </c:pt>
                <c:pt idx="131">
                  <c:v>5</c:v>
                </c:pt>
                <c:pt idx="132">
                  <c:v>2</c:v>
                </c:pt>
                <c:pt idx="133">
                  <c:v>7</c:v>
                </c:pt>
                <c:pt idx="134">
                  <c:v>11</c:v>
                </c:pt>
                <c:pt idx="135">
                  <c:v>6</c:v>
                </c:pt>
                <c:pt idx="136">
                  <c:v>8</c:v>
                </c:pt>
                <c:pt idx="137">
                  <c:v>2</c:v>
                </c:pt>
                <c:pt idx="138">
                  <c:v>2</c:v>
                </c:pt>
                <c:pt idx="139">
                  <c:v>1</c:v>
                </c:pt>
                <c:pt idx="140">
                  <c:v>5</c:v>
                </c:pt>
                <c:pt idx="141">
                  <c:v>0</c:v>
                </c:pt>
                <c:pt idx="142">
                  <c:v>3</c:v>
                </c:pt>
                <c:pt idx="143">
                  <c:v>1</c:v>
                </c:pt>
                <c:pt idx="144">
                  <c:v>3</c:v>
                </c:pt>
                <c:pt idx="145">
                  <c:v>3</c:v>
                </c:pt>
                <c:pt idx="146">
                  <c:v>3</c:v>
                </c:pt>
                <c:pt idx="147">
                  <c:v>4</c:v>
                </c:pt>
                <c:pt idx="148">
                  <c:v>1</c:v>
                </c:pt>
                <c:pt idx="149">
                  <c:v>3</c:v>
                </c:pt>
                <c:pt idx="150">
                  <c:v>8</c:v>
                </c:pt>
                <c:pt idx="151">
                  <c:v>4</c:v>
                </c:pt>
                <c:pt idx="152">
                  <c:v>7</c:v>
                </c:pt>
                <c:pt idx="153">
                  <c:v>7</c:v>
                </c:pt>
                <c:pt idx="154">
                  <c:v>10</c:v>
                </c:pt>
                <c:pt idx="155">
                  <c:v>13</c:v>
                </c:pt>
                <c:pt idx="156">
                  <c:v>8</c:v>
                </c:pt>
                <c:pt idx="157">
                  <c:v>18</c:v>
                </c:pt>
                <c:pt idx="158">
                  <c:v>7</c:v>
                </c:pt>
                <c:pt idx="159">
                  <c:v>6</c:v>
                </c:pt>
                <c:pt idx="160">
                  <c:v>0</c:v>
                </c:pt>
                <c:pt idx="161">
                  <c:v>0</c:v>
                </c:pt>
                <c:pt idx="162">
                  <c:v>1</c:v>
                </c:pt>
                <c:pt idx="163">
                  <c:v>0</c:v>
                </c:pt>
                <c:pt idx="164">
                  <c:v>0</c:v>
                </c:pt>
                <c:pt idx="165">
                  <c:v>1</c:v>
                </c:pt>
                <c:pt idx="166">
                  <c:v>4</c:v>
                </c:pt>
                <c:pt idx="167">
                  <c:v>1</c:v>
                </c:pt>
                <c:pt idx="168">
                  <c:v>0</c:v>
                </c:pt>
                <c:pt idx="169">
                  <c:v>3</c:v>
                </c:pt>
                <c:pt idx="170">
                  <c:v>3</c:v>
                </c:pt>
                <c:pt idx="171">
                  <c:v>5</c:v>
                </c:pt>
                <c:pt idx="172">
                  <c:v>4</c:v>
                </c:pt>
                <c:pt idx="173">
                  <c:v>3</c:v>
                </c:pt>
                <c:pt idx="174">
                  <c:v>3</c:v>
                </c:pt>
                <c:pt idx="175">
                  <c:v>1</c:v>
                </c:pt>
                <c:pt idx="176">
                  <c:v>3</c:v>
                </c:pt>
                <c:pt idx="177">
                  <c:v>7</c:v>
                </c:pt>
                <c:pt idx="178">
                  <c:v>2</c:v>
                </c:pt>
                <c:pt idx="179">
                  <c:v>3</c:v>
                </c:pt>
                <c:pt idx="180">
                  <c:v>3</c:v>
                </c:pt>
                <c:pt idx="181">
                  <c:v>3</c:v>
                </c:pt>
                <c:pt idx="182">
                  <c:v>7</c:v>
                </c:pt>
                <c:pt idx="183">
                  <c:v>2</c:v>
                </c:pt>
                <c:pt idx="184">
                  <c:v>1</c:v>
                </c:pt>
                <c:pt idx="185">
                  <c:v>1</c:v>
                </c:pt>
                <c:pt idx="186">
                  <c:v>1</c:v>
                </c:pt>
                <c:pt idx="187">
                  <c:v>1</c:v>
                </c:pt>
                <c:pt idx="188">
                  <c:v>3</c:v>
                </c:pt>
                <c:pt idx="189">
                  <c:v>3</c:v>
                </c:pt>
                <c:pt idx="190">
                  <c:v>3</c:v>
                </c:pt>
                <c:pt idx="191">
                  <c:v>4</c:v>
                </c:pt>
                <c:pt idx="192">
                  <c:v>12</c:v>
                </c:pt>
                <c:pt idx="193">
                  <c:v>7</c:v>
                </c:pt>
                <c:pt idx="194">
                  <c:v>3</c:v>
                </c:pt>
                <c:pt idx="195">
                  <c:v>5</c:v>
                </c:pt>
                <c:pt idx="196">
                  <c:v>9</c:v>
                </c:pt>
                <c:pt idx="197">
                  <c:v>7</c:v>
                </c:pt>
                <c:pt idx="198">
                  <c:v>4</c:v>
                </c:pt>
                <c:pt idx="199">
                  <c:v>11</c:v>
                </c:pt>
                <c:pt idx="200">
                  <c:v>9</c:v>
                </c:pt>
                <c:pt idx="201">
                  <c:v>16</c:v>
                </c:pt>
                <c:pt idx="202">
                  <c:v>10</c:v>
                </c:pt>
                <c:pt idx="203">
                  <c:v>17</c:v>
                </c:pt>
                <c:pt idx="204">
                  <c:v>17</c:v>
                </c:pt>
                <c:pt idx="205">
                  <c:v>11</c:v>
                </c:pt>
                <c:pt idx="206">
                  <c:v>11</c:v>
                </c:pt>
                <c:pt idx="207">
                  <c:v>7</c:v>
                </c:pt>
                <c:pt idx="208">
                  <c:v>1</c:v>
                </c:pt>
                <c:pt idx="209">
                  <c:v>0</c:v>
                </c:pt>
                <c:pt idx="210">
                  <c:v>2</c:v>
                </c:pt>
                <c:pt idx="211">
                  <c:v>1</c:v>
                </c:pt>
                <c:pt idx="212">
                  <c:v>4</c:v>
                </c:pt>
                <c:pt idx="213">
                  <c:v>1</c:v>
                </c:pt>
                <c:pt idx="214">
                  <c:v>1</c:v>
                </c:pt>
                <c:pt idx="215">
                  <c:v>3</c:v>
                </c:pt>
                <c:pt idx="216">
                  <c:v>2</c:v>
                </c:pt>
                <c:pt idx="217">
                  <c:v>5</c:v>
                </c:pt>
                <c:pt idx="218">
                  <c:v>3</c:v>
                </c:pt>
                <c:pt idx="219">
                  <c:v>2</c:v>
                </c:pt>
                <c:pt idx="220">
                  <c:v>5</c:v>
                </c:pt>
                <c:pt idx="221">
                  <c:v>8</c:v>
                </c:pt>
                <c:pt idx="222">
                  <c:v>3</c:v>
                </c:pt>
                <c:pt idx="223">
                  <c:v>4</c:v>
                </c:pt>
                <c:pt idx="224">
                  <c:v>4</c:v>
                </c:pt>
                <c:pt idx="225">
                  <c:v>5</c:v>
                </c:pt>
                <c:pt idx="226">
                  <c:v>11</c:v>
                </c:pt>
                <c:pt idx="227">
                  <c:v>10</c:v>
                </c:pt>
                <c:pt idx="228">
                  <c:v>12</c:v>
                </c:pt>
                <c:pt idx="229">
                  <c:v>10</c:v>
                </c:pt>
                <c:pt idx="230">
                  <c:v>14</c:v>
                </c:pt>
                <c:pt idx="231">
                  <c:v>13</c:v>
                </c:pt>
                <c:pt idx="232">
                  <c:v>11</c:v>
                </c:pt>
                <c:pt idx="233">
                  <c:v>16</c:v>
                </c:pt>
                <c:pt idx="234">
                  <c:v>5</c:v>
                </c:pt>
                <c:pt idx="235">
                  <c:v>4</c:v>
                </c:pt>
                <c:pt idx="236">
                  <c:v>3</c:v>
                </c:pt>
                <c:pt idx="237">
                  <c:v>2</c:v>
                </c:pt>
                <c:pt idx="238">
                  <c:v>4</c:v>
                </c:pt>
                <c:pt idx="239">
                  <c:v>6</c:v>
                </c:pt>
                <c:pt idx="240">
                  <c:v>1</c:v>
                </c:pt>
                <c:pt idx="241">
                  <c:v>3</c:v>
                </c:pt>
                <c:pt idx="242">
                  <c:v>7</c:v>
                </c:pt>
                <c:pt idx="243">
                  <c:v>7</c:v>
                </c:pt>
                <c:pt idx="244">
                  <c:v>2</c:v>
                </c:pt>
                <c:pt idx="245">
                  <c:v>9</c:v>
                </c:pt>
                <c:pt idx="246">
                  <c:v>9</c:v>
                </c:pt>
                <c:pt idx="247">
                  <c:v>7</c:v>
                </c:pt>
                <c:pt idx="248">
                  <c:v>9</c:v>
                </c:pt>
                <c:pt idx="249">
                  <c:v>11</c:v>
                </c:pt>
                <c:pt idx="250">
                  <c:v>11</c:v>
                </c:pt>
                <c:pt idx="251">
                  <c:v>11</c:v>
                </c:pt>
                <c:pt idx="252">
                  <c:v>9</c:v>
                </c:pt>
                <c:pt idx="253">
                  <c:v>6</c:v>
                </c:pt>
                <c:pt idx="254">
                  <c:v>6</c:v>
                </c:pt>
                <c:pt idx="255">
                  <c:v>6</c:v>
                </c:pt>
                <c:pt idx="256">
                  <c:v>6</c:v>
                </c:pt>
                <c:pt idx="257">
                  <c:v>11</c:v>
                </c:pt>
                <c:pt idx="258">
                  <c:v>7</c:v>
                </c:pt>
                <c:pt idx="259">
                  <c:v>6</c:v>
                </c:pt>
                <c:pt idx="260">
                  <c:v>3</c:v>
                </c:pt>
                <c:pt idx="261">
                  <c:v>2</c:v>
                </c:pt>
                <c:pt idx="262">
                  <c:v>3</c:v>
                </c:pt>
                <c:pt idx="263">
                  <c:v>1</c:v>
                </c:pt>
                <c:pt idx="264">
                  <c:v>0</c:v>
                </c:pt>
                <c:pt idx="265">
                  <c:v>0</c:v>
                </c:pt>
                <c:pt idx="266">
                  <c:v>0</c:v>
                </c:pt>
                <c:pt idx="267">
                  <c:v>0</c:v>
                </c:pt>
                <c:pt idx="268">
                  <c:v>1</c:v>
                </c:pt>
                <c:pt idx="269">
                  <c:v>1</c:v>
                </c:pt>
                <c:pt idx="270">
                  <c:v>3</c:v>
                </c:pt>
                <c:pt idx="271">
                  <c:v>4</c:v>
                </c:pt>
                <c:pt idx="272">
                  <c:v>10</c:v>
                </c:pt>
                <c:pt idx="273">
                  <c:v>4</c:v>
                </c:pt>
                <c:pt idx="274">
                  <c:v>10</c:v>
                </c:pt>
                <c:pt idx="275">
                  <c:v>6</c:v>
                </c:pt>
                <c:pt idx="276">
                  <c:v>8</c:v>
                </c:pt>
                <c:pt idx="277">
                  <c:v>10</c:v>
                </c:pt>
                <c:pt idx="278">
                  <c:v>17</c:v>
                </c:pt>
                <c:pt idx="279">
                  <c:v>20</c:v>
                </c:pt>
                <c:pt idx="280">
                  <c:v>17</c:v>
                </c:pt>
                <c:pt idx="281">
                  <c:v>19</c:v>
                </c:pt>
                <c:pt idx="282">
                  <c:v>17</c:v>
                </c:pt>
                <c:pt idx="283">
                  <c:v>20</c:v>
                </c:pt>
                <c:pt idx="284">
                  <c:v>26</c:v>
                </c:pt>
                <c:pt idx="285">
                  <c:v>24</c:v>
                </c:pt>
                <c:pt idx="286">
                  <c:v>32</c:v>
                </c:pt>
                <c:pt idx="287">
                  <c:v>22</c:v>
                </c:pt>
                <c:pt idx="288">
                  <c:v>27</c:v>
                </c:pt>
                <c:pt idx="289">
                  <c:v>17</c:v>
                </c:pt>
                <c:pt idx="290">
                  <c:v>5</c:v>
                </c:pt>
                <c:pt idx="291">
                  <c:v>5</c:v>
                </c:pt>
                <c:pt idx="292">
                  <c:v>7</c:v>
                </c:pt>
                <c:pt idx="293">
                  <c:v>6</c:v>
                </c:pt>
                <c:pt idx="294">
                  <c:v>4</c:v>
                </c:pt>
                <c:pt idx="295">
                  <c:v>9</c:v>
                </c:pt>
                <c:pt idx="296">
                  <c:v>9</c:v>
                </c:pt>
                <c:pt idx="297">
                  <c:v>9</c:v>
                </c:pt>
                <c:pt idx="298">
                  <c:v>10</c:v>
                </c:pt>
                <c:pt idx="299">
                  <c:v>15</c:v>
                </c:pt>
                <c:pt idx="300">
                  <c:v>11</c:v>
                </c:pt>
                <c:pt idx="301">
                  <c:v>19</c:v>
                </c:pt>
                <c:pt idx="302">
                  <c:v>17</c:v>
                </c:pt>
                <c:pt idx="303">
                  <c:v>21</c:v>
                </c:pt>
                <c:pt idx="304">
                  <c:v>21</c:v>
                </c:pt>
                <c:pt idx="305">
                  <c:v>16</c:v>
                </c:pt>
                <c:pt idx="306">
                  <c:v>19</c:v>
                </c:pt>
                <c:pt idx="307">
                  <c:v>25</c:v>
                </c:pt>
                <c:pt idx="308">
                  <c:v>28</c:v>
                </c:pt>
                <c:pt idx="309">
                  <c:v>24</c:v>
                </c:pt>
                <c:pt idx="310">
                  <c:v>22</c:v>
                </c:pt>
                <c:pt idx="311">
                  <c:v>17</c:v>
                </c:pt>
                <c:pt idx="312">
                  <c:v>13</c:v>
                </c:pt>
                <c:pt idx="313">
                  <c:v>12</c:v>
                </c:pt>
                <c:pt idx="314">
                  <c:v>3</c:v>
                </c:pt>
                <c:pt idx="315">
                  <c:v>11</c:v>
                </c:pt>
                <c:pt idx="316">
                  <c:v>2</c:v>
                </c:pt>
                <c:pt idx="317">
                  <c:v>10</c:v>
                </c:pt>
                <c:pt idx="318">
                  <c:v>4</c:v>
                </c:pt>
                <c:pt idx="319">
                  <c:v>16</c:v>
                </c:pt>
                <c:pt idx="320">
                  <c:v>4</c:v>
                </c:pt>
                <c:pt idx="321">
                  <c:v>6</c:v>
                </c:pt>
                <c:pt idx="322">
                  <c:v>2</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1</c:v>
                </c:pt>
                <c:pt idx="340">
                  <c:v>1</c:v>
                </c:pt>
                <c:pt idx="341">
                  <c:v>1</c:v>
                </c:pt>
                <c:pt idx="342">
                  <c:v>1</c:v>
                </c:pt>
                <c:pt idx="343">
                  <c:v>0</c:v>
                </c:pt>
                <c:pt idx="344">
                  <c:v>0</c:v>
                </c:pt>
                <c:pt idx="345">
                  <c:v>0</c:v>
                </c:pt>
                <c:pt idx="346">
                  <c:v>1</c:v>
                </c:pt>
                <c:pt idx="347">
                  <c:v>2</c:v>
                </c:pt>
                <c:pt idx="348">
                  <c:v>0</c:v>
                </c:pt>
                <c:pt idx="349">
                  <c:v>0</c:v>
                </c:pt>
                <c:pt idx="350">
                  <c:v>0</c:v>
                </c:pt>
                <c:pt idx="351">
                  <c:v>1</c:v>
                </c:pt>
                <c:pt idx="352">
                  <c:v>0</c:v>
                </c:pt>
                <c:pt idx="353">
                  <c:v>0</c:v>
                </c:pt>
                <c:pt idx="354">
                  <c:v>1</c:v>
                </c:pt>
                <c:pt idx="355">
                  <c:v>1</c:v>
                </c:pt>
                <c:pt idx="356">
                  <c:v>1</c:v>
                </c:pt>
                <c:pt idx="357">
                  <c:v>0</c:v>
                </c:pt>
                <c:pt idx="358">
                  <c:v>0</c:v>
                </c:pt>
                <c:pt idx="359">
                  <c:v>0</c:v>
                </c:pt>
                <c:pt idx="360">
                  <c:v>0</c:v>
                </c:pt>
                <c:pt idx="361">
                  <c:v>0</c:v>
                </c:pt>
                <c:pt idx="362">
                  <c:v>0</c:v>
                </c:pt>
                <c:pt idx="363">
                  <c:v>2</c:v>
                </c:pt>
                <c:pt idx="364">
                  <c:v>0</c:v>
                </c:pt>
                <c:pt idx="365">
                  <c:v>1</c:v>
                </c:pt>
                <c:pt idx="366">
                  <c:v>0</c:v>
                </c:pt>
                <c:pt idx="367">
                  <c:v>1</c:v>
                </c:pt>
                <c:pt idx="368">
                  <c:v>2</c:v>
                </c:pt>
                <c:pt idx="369">
                  <c:v>0</c:v>
                </c:pt>
                <c:pt idx="370">
                  <c:v>0</c:v>
                </c:pt>
                <c:pt idx="371">
                  <c:v>0</c:v>
                </c:pt>
                <c:pt idx="372">
                  <c:v>0</c:v>
                </c:pt>
                <c:pt idx="373">
                  <c:v>2</c:v>
                </c:pt>
                <c:pt idx="374">
                  <c:v>1</c:v>
                </c:pt>
                <c:pt idx="375">
                  <c:v>1</c:v>
                </c:pt>
                <c:pt idx="376">
                  <c:v>0</c:v>
                </c:pt>
                <c:pt idx="377">
                  <c:v>1</c:v>
                </c:pt>
                <c:pt idx="378">
                  <c:v>0</c:v>
                </c:pt>
                <c:pt idx="379">
                  <c:v>0</c:v>
                </c:pt>
                <c:pt idx="380">
                  <c:v>2</c:v>
                </c:pt>
                <c:pt idx="381">
                  <c:v>0</c:v>
                </c:pt>
                <c:pt idx="382">
                  <c:v>0</c:v>
                </c:pt>
                <c:pt idx="383">
                  <c:v>0</c:v>
                </c:pt>
                <c:pt idx="384">
                  <c:v>4</c:v>
                </c:pt>
                <c:pt idx="385">
                  <c:v>0</c:v>
                </c:pt>
                <c:pt idx="386">
                  <c:v>0</c:v>
                </c:pt>
                <c:pt idx="387">
                  <c:v>0</c:v>
                </c:pt>
                <c:pt idx="388">
                  <c:v>0</c:v>
                </c:pt>
                <c:pt idx="389">
                  <c:v>0</c:v>
                </c:pt>
                <c:pt idx="390">
                  <c:v>0</c:v>
                </c:pt>
                <c:pt idx="391">
                  <c:v>0</c:v>
                </c:pt>
                <c:pt idx="392">
                  <c:v>0</c:v>
                </c:pt>
                <c:pt idx="393">
                  <c:v>0</c:v>
                </c:pt>
                <c:pt idx="394">
                  <c:v>1</c:v>
                </c:pt>
                <c:pt idx="395">
                  <c:v>0</c:v>
                </c:pt>
                <c:pt idx="396">
                  <c:v>0</c:v>
                </c:pt>
                <c:pt idx="397">
                  <c:v>0</c:v>
                </c:pt>
                <c:pt idx="398">
                  <c:v>0</c:v>
                </c:pt>
                <c:pt idx="399">
                  <c:v>2</c:v>
                </c:pt>
                <c:pt idx="400">
                  <c:v>4</c:v>
                </c:pt>
                <c:pt idx="401">
                  <c:v>11</c:v>
                </c:pt>
                <c:pt idx="402">
                  <c:v>10</c:v>
                </c:pt>
                <c:pt idx="403">
                  <c:v>16</c:v>
                </c:pt>
                <c:pt idx="404">
                  <c:v>20</c:v>
                </c:pt>
                <c:pt idx="405">
                  <c:v>20</c:v>
                </c:pt>
                <c:pt idx="406">
                  <c:v>19</c:v>
                </c:pt>
                <c:pt idx="407">
                  <c:v>38</c:v>
                </c:pt>
                <c:pt idx="408">
                  <c:v>38</c:v>
                </c:pt>
                <c:pt idx="409">
                  <c:v>29</c:v>
                </c:pt>
                <c:pt idx="410">
                  <c:v>37</c:v>
                </c:pt>
                <c:pt idx="411">
                  <c:v>33</c:v>
                </c:pt>
                <c:pt idx="412">
                  <c:v>44</c:v>
                </c:pt>
                <c:pt idx="413">
                  <c:v>45</c:v>
                </c:pt>
                <c:pt idx="414">
                  <c:v>44</c:v>
                </c:pt>
                <c:pt idx="415">
                  <c:v>48</c:v>
                </c:pt>
                <c:pt idx="416">
                  <c:v>57</c:v>
                </c:pt>
                <c:pt idx="417">
                  <c:v>57</c:v>
                </c:pt>
                <c:pt idx="418">
                  <c:v>57</c:v>
                </c:pt>
                <c:pt idx="419">
                  <c:v>76</c:v>
                </c:pt>
                <c:pt idx="420">
                  <c:v>83</c:v>
                </c:pt>
                <c:pt idx="421">
                  <c:v>63</c:v>
                </c:pt>
                <c:pt idx="422">
                  <c:v>57</c:v>
                </c:pt>
                <c:pt idx="423">
                  <c:v>27</c:v>
                </c:pt>
                <c:pt idx="424">
                  <c:v>13</c:v>
                </c:pt>
                <c:pt idx="425">
                  <c:v>4</c:v>
                </c:pt>
                <c:pt idx="426">
                  <c:v>1</c:v>
                </c:pt>
                <c:pt idx="427">
                  <c:v>1</c:v>
                </c:pt>
                <c:pt idx="428">
                  <c:v>0</c:v>
                </c:pt>
                <c:pt idx="429">
                  <c:v>1</c:v>
                </c:pt>
                <c:pt idx="430">
                  <c:v>3</c:v>
                </c:pt>
                <c:pt idx="431">
                  <c:v>1</c:v>
                </c:pt>
                <c:pt idx="432">
                  <c:v>1</c:v>
                </c:pt>
                <c:pt idx="433">
                  <c:v>1</c:v>
                </c:pt>
                <c:pt idx="434">
                  <c:v>1</c:v>
                </c:pt>
                <c:pt idx="435">
                  <c:v>0</c:v>
                </c:pt>
                <c:pt idx="436">
                  <c:v>0</c:v>
                </c:pt>
                <c:pt idx="437">
                  <c:v>0</c:v>
                </c:pt>
                <c:pt idx="438">
                  <c:v>1</c:v>
                </c:pt>
                <c:pt idx="439">
                  <c:v>1</c:v>
                </c:pt>
                <c:pt idx="440">
                  <c:v>1</c:v>
                </c:pt>
                <c:pt idx="441">
                  <c:v>0</c:v>
                </c:pt>
                <c:pt idx="442">
                  <c:v>1</c:v>
                </c:pt>
                <c:pt idx="443">
                  <c:v>2</c:v>
                </c:pt>
                <c:pt idx="444">
                  <c:v>2</c:v>
                </c:pt>
                <c:pt idx="445">
                  <c:v>2</c:v>
                </c:pt>
                <c:pt idx="446">
                  <c:v>2</c:v>
                </c:pt>
                <c:pt idx="447">
                  <c:v>1</c:v>
                </c:pt>
                <c:pt idx="448">
                  <c:v>2</c:v>
                </c:pt>
                <c:pt idx="449">
                  <c:v>5</c:v>
                </c:pt>
                <c:pt idx="450">
                  <c:v>0</c:v>
                </c:pt>
                <c:pt idx="451">
                  <c:v>1</c:v>
                </c:pt>
                <c:pt idx="452">
                  <c:v>4</c:v>
                </c:pt>
                <c:pt idx="453">
                  <c:v>1</c:v>
                </c:pt>
                <c:pt idx="454">
                  <c:v>2</c:v>
                </c:pt>
                <c:pt idx="455">
                  <c:v>0</c:v>
                </c:pt>
                <c:pt idx="456">
                  <c:v>2</c:v>
                </c:pt>
                <c:pt idx="457">
                  <c:v>1</c:v>
                </c:pt>
                <c:pt idx="458">
                  <c:v>0</c:v>
                </c:pt>
                <c:pt idx="459">
                  <c:v>1</c:v>
                </c:pt>
                <c:pt idx="460">
                  <c:v>0</c:v>
                </c:pt>
                <c:pt idx="461">
                  <c:v>1</c:v>
                </c:pt>
                <c:pt idx="462">
                  <c:v>0</c:v>
                </c:pt>
                <c:pt idx="463">
                  <c:v>1</c:v>
                </c:pt>
                <c:pt idx="464">
                  <c:v>1</c:v>
                </c:pt>
                <c:pt idx="465">
                  <c:v>0</c:v>
                </c:pt>
                <c:pt idx="466">
                  <c:v>1</c:v>
                </c:pt>
                <c:pt idx="467">
                  <c:v>0</c:v>
                </c:pt>
                <c:pt idx="468">
                  <c:v>0</c:v>
                </c:pt>
                <c:pt idx="469">
                  <c:v>0</c:v>
                </c:pt>
                <c:pt idx="470">
                  <c:v>0</c:v>
                </c:pt>
                <c:pt idx="471">
                  <c:v>0</c:v>
                </c:pt>
                <c:pt idx="472">
                  <c:v>0</c:v>
                </c:pt>
                <c:pt idx="473">
                  <c:v>0</c:v>
                </c:pt>
                <c:pt idx="474">
                  <c:v>0</c:v>
                </c:pt>
                <c:pt idx="475">
                  <c:v>1</c:v>
                </c:pt>
                <c:pt idx="476">
                  <c:v>2</c:v>
                </c:pt>
                <c:pt idx="477">
                  <c:v>0</c:v>
                </c:pt>
                <c:pt idx="478">
                  <c:v>1</c:v>
                </c:pt>
                <c:pt idx="479">
                  <c:v>2</c:v>
                </c:pt>
                <c:pt idx="480">
                  <c:v>1</c:v>
                </c:pt>
                <c:pt idx="481">
                  <c:v>2</c:v>
                </c:pt>
                <c:pt idx="482">
                  <c:v>2</c:v>
                </c:pt>
                <c:pt idx="483">
                  <c:v>3</c:v>
                </c:pt>
                <c:pt idx="484">
                  <c:v>7</c:v>
                </c:pt>
                <c:pt idx="485">
                  <c:v>4</c:v>
                </c:pt>
                <c:pt idx="486">
                  <c:v>4</c:v>
                </c:pt>
                <c:pt idx="487">
                  <c:v>5</c:v>
                </c:pt>
                <c:pt idx="488">
                  <c:v>3</c:v>
                </c:pt>
                <c:pt idx="489">
                  <c:v>3</c:v>
                </c:pt>
                <c:pt idx="490">
                  <c:v>6</c:v>
                </c:pt>
                <c:pt idx="491">
                  <c:v>6</c:v>
                </c:pt>
                <c:pt idx="492">
                  <c:v>2</c:v>
                </c:pt>
                <c:pt idx="493">
                  <c:v>7</c:v>
                </c:pt>
                <c:pt idx="494">
                  <c:v>6</c:v>
                </c:pt>
                <c:pt idx="495">
                  <c:v>12</c:v>
                </c:pt>
                <c:pt idx="496">
                  <c:v>26</c:v>
                </c:pt>
                <c:pt idx="497">
                  <c:v>31</c:v>
                </c:pt>
                <c:pt idx="498">
                  <c:v>31</c:v>
                </c:pt>
                <c:pt idx="499">
                  <c:v>39</c:v>
                </c:pt>
                <c:pt idx="500">
                  <c:v>33</c:v>
                </c:pt>
                <c:pt idx="501">
                  <c:v>33</c:v>
                </c:pt>
                <c:pt idx="502">
                  <c:v>37</c:v>
                </c:pt>
                <c:pt idx="503">
                  <c:v>33</c:v>
                </c:pt>
                <c:pt idx="504">
                  <c:v>35</c:v>
                </c:pt>
                <c:pt idx="505">
                  <c:v>37</c:v>
                </c:pt>
                <c:pt idx="506">
                  <c:v>37</c:v>
                </c:pt>
                <c:pt idx="507">
                  <c:v>32</c:v>
                </c:pt>
                <c:pt idx="508">
                  <c:v>38</c:v>
                </c:pt>
                <c:pt idx="509">
                  <c:v>40</c:v>
                </c:pt>
                <c:pt idx="510">
                  <c:v>53</c:v>
                </c:pt>
                <c:pt idx="511">
                  <c:v>242</c:v>
                </c:pt>
                <c:pt idx="512">
                  <c:v>38</c:v>
                </c:pt>
                <c:pt idx="513">
                  <c:v>38</c:v>
                </c:pt>
                <c:pt idx="514">
                  <c:v>36</c:v>
                </c:pt>
                <c:pt idx="515">
                  <c:v>38</c:v>
                </c:pt>
                <c:pt idx="516">
                  <c:v>37</c:v>
                </c:pt>
                <c:pt idx="517">
                  <c:v>39</c:v>
                </c:pt>
                <c:pt idx="518">
                  <c:v>37</c:v>
                </c:pt>
                <c:pt idx="519">
                  <c:v>39</c:v>
                </c:pt>
                <c:pt idx="520">
                  <c:v>39</c:v>
                </c:pt>
                <c:pt idx="521">
                  <c:v>38</c:v>
                </c:pt>
                <c:pt idx="522">
                  <c:v>46</c:v>
                </c:pt>
                <c:pt idx="523">
                  <c:v>45</c:v>
                </c:pt>
                <c:pt idx="524">
                  <c:v>46</c:v>
                </c:pt>
                <c:pt idx="525">
                  <c:v>49</c:v>
                </c:pt>
                <c:pt idx="526">
                  <c:v>55</c:v>
                </c:pt>
                <c:pt idx="527">
                  <c:v>44</c:v>
                </c:pt>
                <c:pt idx="528">
                  <c:v>47</c:v>
                </c:pt>
                <c:pt idx="529">
                  <c:v>51</c:v>
                </c:pt>
                <c:pt idx="530">
                  <c:v>51</c:v>
                </c:pt>
                <c:pt idx="531">
                  <c:v>42</c:v>
                </c:pt>
                <c:pt idx="532">
                  <c:v>60</c:v>
                </c:pt>
                <c:pt idx="533">
                  <c:v>60</c:v>
                </c:pt>
                <c:pt idx="534">
                  <c:v>51</c:v>
                </c:pt>
                <c:pt idx="535">
                  <c:v>57</c:v>
                </c:pt>
                <c:pt idx="536">
                  <c:v>59</c:v>
                </c:pt>
                <c:pt idx="537">
                  <c:v>52</c:v>
                </c:pt>
                <c:pt idx="538">
                  <c:v>63</c:v>
                </c:pt>
                <c:pt idx="539">
                  <c:v>63</c:v>
                </c:pt>
                <c:pt idx="540">
                  <c:v>58</c:v>
                </c:pt>
                <c:pt idx="541">
                  <c:v>60</c:v>
                </c:pt>
                <c:pt idx="542">
                  <c:v>59</c:v>
                </c:pt>
                <c:pt idx="543">
                  <c:v>74</c:v>
                </c:pt>
                <c:pt idx="544">
                  <c:v>68</c:v>
                </c:pt>
                <c:pt idx="545">
                  <c:v>57</c:v>
                </c:pt>
                <c:pt idx="546">
                  <c:v>53</c:v>
                </c:pt>
                <c:pt idx="547">
                  <c:v>51</c:v>
                </c:pt>
                <c:pt idx="548">
                  <c:v>50</c:v>
                </c:pt>
                <c:pt idx="549">
                  <c:v>47</c:v>
                </c:pt>
                <c:pt idx="550">
                  <c:v>46</c:v>
                </c:pt>
                <c:pt idx="551">
                  <c:v>46</c:v>
                </c:pt>
                <c:pt idx="552">
                  <c:v>47</c:v>
                </c:pt>
                <c:pt idx="553">
                  <c:v>48</c:v>
                </c:pt>
                <c:pt idx="554">
                  <c:v>49</c:v>
                </c:pt>
                <c:pt idx="555">
                  <c:v>48</c:v>
                </c:pt>
                <c:pt idx="556">
                  <c:v>49</c:v>
                </c:pt>
                <c:pt idx="557">
                  <c:v>50</c:v>
                </c:pt>
                <c:pt idx="558">
                  <c:v>49</c:v>
                </c:pt>
                <c:pt idx="559">
                  <c:v>48</c:v>
                </c:pt>
                <c:pt idx="560">
                  <c:v>46</c:v>
                </c:pt>
                <c:pt idx="561">
                  <c:v>53</c:v>
                </c:pt>
                <c:pt idx="562">
                  <c:v>51</c:v>
                </c:pt>
                <c:pt idx="563">
                  <c:v>50</c:v>
                </c:pt>
                <c:pt idx="564">
                  <c:v>49</c:v>
                </c:pt>
                <c:pt idx="565">
                  <c:v>55</c:v>
                </c:pt>
                <c:pt idx="566">
                  <c:v>60</c:v>
                </c:pt>
                <c:pt idx="567">
                  <c:v>77</c:v>
                </c:pt>
                <c:pt idx="568">
                  <c:v>116</c:v>
                </c:pt>
                <c:pt idx="569">
                  <c:v>178</c:v>
                </c:pt>
                <c:pt idx="570">
                  <c:v>224</c:v>
                </c:pt>
                <c:pt idx="571">
                  <c:v>256</c:v>
                </c:pt>
                <c:pt idx="572">
                  <c:v>292</c:v>
                </c:pt>
                <c:pt idx="573">
                  <c:v>308</c:v>
                </c:pt>
                <c:pt idx="574">
                  <c:v>356</c:v>
                </c:pt>
                <c:pt idx="575">
                  <c:v>360</c:v>
                </c:pt>
                <c:pt idx="576">
                  <c:v>408</c:v>
                </c:pt>
                <c:pt idx="577">
                  <c:v>392</c:v>
                </c:pt>
                <c:pt idx="578">
                  <c:v>444</c:v>
                </c:pt>
                <c:pt idx="579">
                  <c:v>456</c:v>
                </c:pt>
                <c:pt idx="580">
                  <c:v>488</c:v>
                </c:pt>
                <c:pt idx="581">
                  <c:v>504</c:v>
                </c:pt>
                <c:pt idx="582">
                  <c:v>512</c:v>
                </c:pt>
                <c:pt idx="583">
                  <c:v>568</c:v>
                </c:pt>
                <c:pt idx="584">
                  <c:v>584</c:v>
                </c:pt>
                <c:pt idx="585">
                  <c:v>632</c:v>
                </c:pt>
                <c:pt idx="586">
                  <c:v>624</c:v>
                </c:pt>
                <c:pt idx="587">
                  <c:v>688</c:v>
                </c:pt>
                <c:pt idx="588">
                  <c:v>768</c:v>
                </c:pt>
                <c:pt idx="589">
                  <c:v>784</c:v>
                </c:pt>
                <c:pt idx="590">
                  <c:v>776</c:v>
                </c:pt>
                <c:pt idx="591">
                  <c:v>848</c:v>
                </c:pt>
                <c:pt idx="592">
                  <c:v>752</c:v>
                </c:pt>
                <c:pt idx="593">
                  <c:v>632</c:v>
                </c:pt>
                <c:pt idx="594">
                  <c:v>432</c:v>
                </c:pt>
                <c:pt idx="595">
                  <c:v>284</c:v>
                </c:pt>
                <c:pt idx="596">
                  <c:v>174</c:v>
                </c:pt>
                <c:pt idx="597">
                  <c:v>164</c:v>
                </c:pt>
                <c:pt idx="598">
                  <c:v>146</c:v>
                </c:pt>
                <c:pt idx="599">
                  <c:v>126</c:v>
                </c:pt>
                <c:pt idx="600">
                  <c:v>103</c:v>
                </c:pt>
                <c:pt idx="601">
                  <c:v>106</c:v>
                </c:pt>
                <c:pt idx="602">
                  <c:v>123</c:v>
                </c:pt>
                <c:pt idx="603">
                  <c:v>89</c:v>
                </c:pt>
                <c:pt idx="604">
                  <c:v>84</c:v>
                </c:pt>
                <c:pt idx="605">
                  <c:v>67</c:v>
                </c:pt>
                <c:pt idx="606">
                  <c:v>62</c:v>
                </c:pt>
                <c:pt idx="607">
                  <c:v>61</c:v>
                </c:pt>
                <c:pt idx="608">
                  <c:v>64</c:v>
                </c:pt>
                <c:pt idx="609">
                  <c:v>62</c:v>
                </c:pt>
                <c:pt idx="610">
                  <c:v>61</c:v>
                </c:pt>
                <c:pt idx="611">
                  <c:v>63</c:v>
                </c:pt>
                <c:pt idx="612">
                  <c:v>60</c:v>
                </c:pt>
                <c:pt idx="613">
                  <c:v>60</c:v>
                </c:pt>
                <c:pt idx="614">
                  <c:v>61</c:v>
                </c:pt>
                <c:pt idx="615">
                  <c:v>62</c:v>
                </c:pt>
                <c:pt idx="616">
                  <c:v>68</c:v>
                </c:pt>
                <c:pt idx="617">
                  <c:v>69</c:v>
                </c:pt>
                <c:pt idx="618">
                  <c:v>71</c:v>
                </c:pt>
                <c:pt idx="619">
                  <c:v>83</c:v>
                </c:pt>
                <c:pt idx="620">
                  <c:v>77</c:v>
                </c:pt>
                <c:pt idx="621">
                  <c:v>76</c:v>
                </c:pt>
                <c:pt idx="622">
                  <c:v>81</c:v>
                </c:pt>
                <c:pt idx="623">
                  <c:v>90</c:v>
                </c:pt>
                <c:pt idx="624">
                  <c:v>80</c:v>
                </c:pt>
                <c:pt idx="625">
                  <c:v>83</c:v>
                </c:pt>
                <c:pt idx="626">
                  <c:v>87</c:v>
                </c:pt>
                <c:pt idx="627">
                  <c:v>83</c:v>
                </c:pt>
                <c:pt idx="628">
                  <c:v>88</c:v>
                </c:pt>
                <c:pt idx="629">
                  <c:v>106</c:v>
                </c:pt>
                <c:pt idx="630">
                  <c:v>94</c:v>
                </c:pt>
                <c:pt idx="631">
                  <c:v>91</c:v>
                </c:pt>
                <c:pt idx="632">
                  <c:v>91</c:v>
                </c:pt>
                <c:pt idx="633">
                  <c:v>86</c:v>
                </c:pt>
                <c:pt idx="634">
                  <c:v>104</c:v>
                </c:pt>
                <c:pt idx="635">
                  <c:v>94</c:v>
                </c:pt>
                <c:pt idx="636">
                  <c:v>91</c:v>
                </c:pt>
                <c:pt idx="637">
                  <c:v>98</c:v>
                </c:pt>
                <c:pt idx="638">
                  <c:v>107</c:v>
                </c:pt>
                <c:pt idx="639">
                  <c:v>101</c:v>
                </c:pt>
                <c:pt idx="640">
                  <c:v>101</c:v>
                </c:pt>
                <c:pt idx="641">
                  <c:v>105</c:v>
                </c:pt>
                <c:pt idx="642">
                  <c:v>107</c:v>
                </c:pt>
                <c:pt idx="643">
                  <c:v>90</c:v>
                </c:pt>
                <c:pt idx="644">
                  <c:v>80</c:v>
                </c:pt>
                <c:pt idx="645">
                  <c:v>69</c:v>
                </c:pt>
                <c:pt idx="646">
                  <c:v>79</c:v>
                </c:pt>
                <c:pt idx="647">
                  <c:v>72</c:v>
                </c:pt>
                <c:pt idx="648">
                  <c:v>71</c:v>
                </c:pt>
                <c:pt idx="649">
                  <c:v>71</c:v>
                </c:pt>
                <c:pt idx="650">
                  <c:v>73</c:v>
                </c:pt>
                <c:pt idx="651">
                  <c:v>77</c:v>
                </c:pt>
                <c:pt idx="652">
                  <c:v>73</c:v>
                </c:pt>
                <c:pt idx="653">
                  <c:v>70</c:v>
                </c:pt>
                <c:pt idx="654">
                  <c:v>69</c:v>
                </c:pt>
                <c:pt idx="655">
                  <c:v>70</c:v>
                </c:pt>
                <c:pt idx="656">
                  <c:v>69</c:v>
                </c:pt>
                <c:pt idx="657">
                  <c:v>70</c:v>
                </c:pt>
                <c:pt idx="658">
                  <c:v>70</c:v>
                </c:pt>
                <c:pt idx="659">
                  <c:v>71</c:v>
                </c:pt>
                <c:pt idx="660">
                  <c:v>70</c:v>
                </c:pt>
                <c:pt idx="661">
                  <c:v>71</c:v>
                </c:pt>
                <c:pt idx="662">
                  <c:v>73</c:v>
                </c:pt>
                <c:pt idx="663">
                  <c:v>73</c:v>
                </c:pt>
                <c:pt idx="664">
                  <c:v>71</c:v>
                </c:pt>
                <c:pt idx="665">
                  <c:v>71</c:v>
                </c:pt>
                <c:pt idx="666">
                  <c:v>71</c:v>
                </c:pt>
                <c:pt idx="667">
                  <c:v>73</c:v>
                </c:pt>
                <c:pt idx="668">
                  <c:v>73</c:v>
                </c:pt>
                <c:pt idx="669">
                  <c:v>73</c:v>
                </c:pt>
                <c:pt idx="670">
                  <c:v>77</c:v>
                </c:pt>
                <c:pt idx="671">
                  <c:v>79</c:v>
                </c:pt>
                <c:pt idx="672">
                  <c:v>88</c:v>
                </c:pt>
                <c:pt idx="673">
                  <c:v>86</c:v>
                </c:pt>
                <c:pt idx="674">
                  <c:v>78</c:v>
                </c:pt>
                <c:pt idx="675">
                  <c:v>89</c:v>
                </c:pt>
                <c:pt idx="676">
                  <c:v>88</c:v>
                </c:pt>
                <c:pt idx="677">
                  <c:v>87</c:v>
                </c:pt>
                <c:pt idx="678">
                  <c:v>88</c:v>
                </c:pt>
                <c:pt idx="679">
                  <c:v>87</c:v>
                </c:pt>
                <c:pt idx="680">
                  <c:v>98</c:v>
                </c:pt>
                <c:pt idx="681">
                  <c:v>99</c:v>
                </c:pt>
                <c:pt idx="682">
                  <c:v>91</c:v>
                </c:pt>
                <c:pt idx="683">
                  <c:v>89</c:v>
                </c:pt>
                <c:pt idx="684">
                  <c:v>95</c:v>
                </c:pt>
                <c:pt idx="685">
                  <c:v>94</c:v>
                </c:pt>
                <c:pt idx="686">
                  <c:v>98</c:v>
                </c:pt>
                <c:pt idx="687">
                  <c:v>100</c:v>
                </c:pt>
                <c:pt idx="688">
                  <c:v>103</c:v>
                </c:pt>
                <c:pt idx="689">
                  <c:v>96</c:v>
                </c:pt>
                <c:pt idx="690">
                  <c:v>107</c:v>
                </c:pt>
                <c:pt idx="691">
                  <c:v>115</c:v>
                </c:pt>
                <c:pt idx="692">
                  <c:v>100</c:v>
                </c:pt>
                <c:pt idx="693">
                  <c:v>104</c:v>
                </c:pt>
                <c:pt idx="694">
                  <c:v>91</c:v>
                </c:pt>
                <c:pt idx="695">
                  <c:v>91</c:v>
                </c:pt>
                <c:pt idx="696">
                  <c:v>85</c:v>
                </c:pt>
                <c:pt idx="697">
                  <c:v>82</c:v>
                </c:pt>
                <c:pt idx="698">
                  <c:v>86</c:v>
                </c:pt>
                <c:pt idx="699">
                  <c:v>80</c:v>
                </c:pt>
                <c:pt idx="700">
                  <c:v>83</c:v>
                </c:pt>
                <c:pt idx="701">
                  <c:v>80</c:v>
                </c:pt>
                <c:pt idx="702">
                  <c:v>81</c:v>
                </c:pt>
                <c:pt idx="703">
                  <c:v>83</c:v>
                </c:pt>
                <c:pt idx="704">
                  <c:v>84</c:v>
                </c:pt>
                <c:pt idx="705">
                  <c:v>82</c:v>
                </c:pt>
                <c:pt idx="706">
                  <c:v>84</c:v>
                </c:pt>
                <c:pt idx="707">
                  <c:v>82</c:v>
                </c:pt>
                <c:pt idx="708">
                  <c:v>86</c:v>
                </c:pt>
                <c:pt idx="709">
                  <c:v>84</c:v>
                </c:pt>
                <c:pt idx="710">
                  <c:v>86</c:v>
                </c:pt>
                <c:pt idx="711">
                  <c:v>88</c:v>
                </c:pt>
                <c:pt idx="712">
                  <c:v>89</c:v>
                </c:pt>
                <c:pt idx="713">
                  <c:v>91</c:v>
                </c:pt>
                <c:pt idx="714">
                  <c:v>94</c:v>
                </c:pt>
                <c:pt idx="715">
                  <c:v>87</c:v>
                </c:pt>
                <c:pt idx="716">
                  <c:v>93</c:v>
                </c:pt>
                <c:pt idx="717">
                  <c:v>92</c:v>
                </c:pt>
                <c:pt idx="718">
                  <c:v>98</c:v>
                </c:pt>
                <c:pt idx="719">
                  <c:v>100</c:v>
                </c:pt>
                <c:pt idx="720">
                  <c:v>97</c:v>
                </c:pt>
                <c:pt idx="721">
                  <c:v>100</c:v>
                </c:pt>
                <c:pt idx="722">
                  <c:v>101</c:v>
                </c:pt>
                <c:pt idx="723">
                  <c:v>102</c:v>
                </c:pt>
                <c:pt idx="724">
                  <c:v>91</c:v>
                </c:pt>
                <c:pt idx="725">
                  <c:v>94</c:v>
                </c:pt>
                <c:pt idx="726">
                  <c:v>92</c:v>
                </c:pt>
                <c:pt idx="727">
                  <c:v>95</c:v>
                </c:pt>
                <c:pt idx="728">
                  <c:v>96</c:v>
                </c:pt>
                <c:pt idx="729">
                  <c:v>95</c:v>
                </c:pt>
                <c:pt idx="730">
                  <c:v>95</c:v>
                </c:pt>
                <c:pt idx="731">
                  <c:v>95</c:v>
                </c:pt>
                <c:pt idx="732">
                  <c:v>95</c:v>
                </c:pt>
                <c:pt idx="733">
                  <c:v>95</c:v>
                </c:pt>
                <c:pt idx="734">
                  <c:v>98</c:v>
                </c:pt>
                <c:pt idx="735">
                  <c:v>94</c:v>
                </c:pt>
                <c:pt idx="736">
                  <c:v>98</c:v>
                </c:pt>
                <c:pt idx="737">
                  <c:v>98</c:v>
                </c:pt>
                <c:pt idx="738">
                  <c:v>100</c:v>
                </c:pt>
                <c:pt idx="739">
                  <c:v>99</c:v>
                </c:pt>
                <c:pt idx="740">
                  <c:v>99</c:v>
                </c:pt>
                <c:pt idx="741">
                  <c:v>101</c:v>
                </c:pt>
                <c:pt idx="742">
                  <c:v>103</c:v>
                </c:pt>
                <c:pt idx="743">
                  <c:v>103</c:v>
                </c:pt>
                <c:pt idx="744">
                  <c:v>104</c:v>
                </c:pt>
                <c:pt idx="745">
                  <c:v>103</c:v>
                </c:pt>
                <c:pt idx="746">
                  <c:v>104</c:v>
                </c:pt>
                <c:pt idx="747">
                  <c:v>105</c:v>
                </c:pt>
                <c:pt idx="748">
                  <c:v>104</c:v>
                </c:pt>
                <c:pt idx="749">
                  <c:v>104</c:v>
                </c:pt>
                <c:pt idx="750">
                  <c:v>107</c:v>
                </c:pt>
                <c:pt idx="751">
                  <c:v>103</c:v>
                </c:pt>
                <c:pt idx="752">
                  <c:v>109</c:v>
                </c:pt>
                <c:pt idx="753">
                  <c:v>103</c:v>
                </c:pt>
                <c:pt idx="754">
                  <c:v>105</c:v>
                </c:pt>
                <c:pt idx="755">
                  <c:v>106</c:v>
                </c:pt>
                <c:pt idx="756">
                  <c:v>108</c:v>
                </c:pt>
                <c:pt idx="757">
                  <c:v>105</c:v>
                </c:pt>
                <c:pt idx="758">
                  <c:v>107</c:v>
                </c:pt>
                <c:pt idx="759">
                  <c:v>108</c:v>
                </c:pt>
                <c:pt idx="760">
                  <c:v>110</c:v>
                </c:pt>
                <c:pt idx="761">
                  <c:v>109</c:v>
                </c:pt>
                <c:pt idx="762">
                  <c:v>110</c:v>
                </c:pt>
                <c:pt idx="763">
                  <c:v>109</c:v>
                </c:pt>
                <c:pt idx="764">
                  <c:v>110</c:v>
                </c:pt>
                <c:pt idx="765">
                  <c:v>110</c:v>
                </c:pt>
                <c:pt idx="766">
                  <c:v>112</c:v>
                </c:pt>
                <c:pt idx="767">
                  <c:v>114</c:v>
                </c:pt>
                <c:pt idx="768">
                  <c:v>111</c:v>
                </c:pt>
                <c:pt idx="769">
                  <c:v>112</c:v>
                </c:pt>
                <c:pt idx="770">
                  <c:v>112</c:v>
                </c:pt>
                <c:pt idx="771">
                  <c:v>114</c:v>
                </c:pt>
                <c:pt idx="772">
                  <c:v>113</c:v>
                </c:pt>
                <c:pt idx="773">
                  <c:v>113</c:v>
                </c:pt>
                <c:pt idx="774">
                  <c:v>118</c:v>
                </c:pt>
                <c:pt idx="775">
                  <c:v>116</c:v>
                </c:pt>
                <c:pt idx="776">
                  <c:v>115</c:v>
                </c:pt>
                <c:pt idx="777">
                  <c:v>116</c:v>
                </c:pt>
                <c:pt idx="778">
                  <c:v>117</c:v>
                </c:pt>
                <c:pt idx="779">
                  <c:v>119</c:v>
                </c:pt>
                <c:pt idx="780">
                  <c:v>120</c:v>
                </c:pt>
                <c:pt idx="781">
                  <c:v>119</c:v>
                </c:pt>
                <c:pt idx="782">
                  <c:v>119</c:v>
                </c:pt>
                <c:pt idx="783">
                  <c:v>119</c:v>
                </c:pt>
                <c:pt idx="784">
                  <c:v>120</c:v>
                </c:pt>
                <c:pt idx="785">
                  <c:v>121</c:v>
                </c:pt>
                <c:pt idx="786">
                  <c:v>121</c:v>
                </c:pt>
                <c:pt idx="787">
                  <c:v>120</c:v>
                </c:pt>
                <c:pt idx="788">
                  <c:v>120</c:v>
                </c:pt>
                <c:pt idx="789">
                  <c:v>121</c:v>
                </c:pt>
                <c:pt idx="790">
                  <c:v>121</c:v>
                </c:pt>
                <c:pt idx="791">
                  <c:v>124</c:v>
                </c:pt>
                <c:pt idx="792">
                  <c:v>125</c:v>
                </c:pt>
                <c:pt idx="793">
                  <c:v>123</c:v>
                </c:pt>
                <c:pt idx="794">
                  <c:v>122</c:v>
                </c:pt>
                <c:pt idx="795">
                  <c:v>124</c:v>
                </c:pt>
                <c:pt idx="796">
                  <c:v>120</c:v>
                </c:pt>
                <c:pt idx="797">
                  <c:v>125</c:v>
                </c:pt>
                <c:pt idx="798">
                  <c:v>124</c:v>
                </c:pt>
                <c:pt idx="799">
                  <c:v>123</c:v>
                </c:pt>
                <c:pt idx="800">
                  <c:v>125</c:v>
                </c:pt>
                <c:pt idx="801">
                  <c:v>127</c:v>
                </c:pt>
                <c:pt idx="802">
                  <c:v>125</c:v>
                </c:pt>
                <c:pt idx="803">
                  <c:v>128</c:v>
                </c:pt>
                <c:pt idx="804">
                  <c:v>128</c:v>
                </c:pt>
                <c:pt idx="805">
                  <c:v>126</c:v>
                </c:pt>
                <c:pt idx="806">
                  <c:v>126</c:v>
                </c:pt>
                <c:pt idx="807">
                  <c:v>130</c:v>
                </c:pt>
                <c:pt idx="808">
                  <c:v>128</c:v>
                </c:pt>
                <c:pt idx="809">
                  <c:v>128</c:v>
                </c:pt>
                <c:pt idx="810">
                  <c:v>130</c:v>
                </c:pt>
                <c:pt idx="811">
                  <c:v>132</c:v>
                </c:pt>
                <c:pt idx="812">
                  <c:v>134</c:v>
                </c:pt>
                <c:pt idx="813">
                  <c:v>138</c:v>
                </c:pt>
                <c:pt idx="814">
                  <c:v>138</c:v>
                </c:pt>
                <c:pt idx="815">
                  <c:v>136</c:v>
                </c:pt>
                <c:pt idx="816">
                  <c:v>134</c:v>
                </c:pt>
                <c:pt idx="817">
                  <c:v>142</c:v>
                </c:pt>
                <c:pt idx="818">
                  <c:v>146</c:v>
                </c:pt>
                <c:pt idx="819">
                  <c:v>136</c:v>
                </c:pt>
                <c:pt idx="820">
                  <c:v>144</c:v>
                </c:pt>
                <c:pt idx="821">
                  <c:v>142</c:v>
                </c:pt>
                <c:pt idx="822">
                  <c:v>146</c:v>
                </c:pt>
                <c:pt idx="823">
                  <c:v>144</c:v>
                </c:pt>
                <c:pt idx="824">
                  <c:v>148</c:v>
                </c:pt>
                <c:pt idx="825">
                  <c:v>140</c:v>
                </c:pt>
                <c:pt idx="826">
                  <c:v>146</c:v>
                </c:pt>
                <c:pt idx="827">
                  <c:v>154</c:v>
                </c:pt>
                <c:pt idx="828">
                  <c:v>146</c:v>
                </c:pt>
                <c:pt idx="829">
                  <c:v>144</c:v>
                </c:pt>
                <c:pt idx="830">
                  <c:v>144</c:v>
                </c:pt>
                <c:pt idx="831">
                  <c:v>140</c:v>
                </c:pt>
                <c:pt idx="832">
                  <c:v>144</c:v>
                </c:pt>
                <c:pt idx="833">
                  <c:v>144</c:v>
                </c:pt>
                <c:pt idx="834">
                  <c:v>142</c:v>
                </c:pt>
                <c:pt idx="835">
                  <c:v>142</c:v>
                </c:pt>
                <c:pt idx="836">
                  <c:v>142</c:v>
                </c:pt>
                <c:pt idx="837">
                  <c:v>142</c:v>
                </c:pt>
                <c:pt idx="838">
                  <c:v>142</c:v>
                </c:pt>
                <c:pt idx="839">
                  <c:v>142</c:v>
                </c:pt>
                <c:pt idx="840">
                  <c:v>142</c:v>
                </c:pt>
                <c:pt idx="841">
                  <c:v>146</c:v>
                </c:pt>
                <c:pt idx="842">
                  <c:v>142</c:v>
                </c:pt>
                <c:pt idx="843">
                  <c:v>146</c:v>
                </c:pt>
                <c:pt idx="844">
                  <c:v>144</c:v>
                </c:pt>
                <c:pt idx="845">
                  <c:v>146</c:v>
                </c:pt>
                <c:pt idx="846">
                  <c:v>148</c:v>
                </c:pt>
                <c:pt idx="847">
                  <c:v>146</c:v>
                </c:pt>
                <c:pt idx="848">
                  <c:v>146</c:v>
                </c:pt>
                <c:pt idx="849">
                  <c:v>148</c:v>
                </c:pt>
                <c:pt idx="850">
                  <c:v>150</c:v>
                </c:pt>
                <c:pt idx="851">
                  <c:v>150</c:v>
                </c:pt>
                <c:pt idx="852">
                  <c:v>152</c:v>
                </c:pt>
                <c:pt idx="853">
                  <c:v>150</c:v>
                </c:pt>
                <c:pt idx="854">
                  <c:v>154</c:v>
                </c:pt>
                <c:pt idx="855">
                  <c:v>164</c:v>
                </c:pt>
                <c:pt idx="856">
                  <c:v>222</c:v>
                </c:pt>
                <c:pt idx="857">
                  <c:v>150</c:v>
                </c:pt>
                <c:pt idx="858">
                  <c:v>152</c:v>
                </c:pt>
                <c:pt idx="859">
                  <c:v>152</c:v>
                </c:pt>
                <c:pt idx="860">
                  <c:v>154</c:v>
                </c:pt>
                <c:pt idx="861">
                  <c:v>152</c:v>
                </c:pt>
                <c:pt idx="862">
                  <c:v>154</c:v>
                </c:pt>
                <c:pt idx="863">
                  <c:v>156</c:v>
                </c:pt>
                <c:pt idx="864">
                  <c:v>154</c:v>
                </c:pt>
                <c:pt idx="865">
                  <c:v>154</c:v>
                </c:pt>
                <c:pt idx="866">
                  <c:v>158</c:v>
                </c:pt>
                <c:pt idx="867">
                  <c:v>158</c:v>
                </c:pt>
                <c:pt idx="868">
                  <c:v>156</c:v>
                </c:pt>
                <c:pt idx="869">
                  <c:v>156</c:v>
                </c:pt>
                <c:pt idx="870">
                  <c:v>160</c:v>
                </c:pt>
                <c:pt idx="871">
                  <c:v>162</c:v>
                </c:pt>
                <c:pt idx="872">
                  <c:v>158</c:v>
                </c:pt>
                <c:pt idx="873">
                  <c:v>162</c:v>
                </c:pt>
                <c:pt idx="874">
                  <c:v>158</c:v>
                </c:pt>
                <c:pt idx="875">
                  <c:v>162</c:v>
                </c:pt>
                <c:pt idx="876">
                  <c:v>162</c:v>
                </c:pt>
                <c:pt idx="877">
                  <c:v>160</c:v>
                </c:pt>
                <c:pt idx="878">
                  <c:v>160</c:v>
                </c:pt>
                <c:pt idx="879">
                  <c:v>160</c:v>
                </c:pt>
                <c:pt idx="880">
                  <c:v>164</c:v>
                </c:pt>
                <c:pt idx="881">
                  <c:v>162</c:v>
                </c:pt>
                <c:pt idx="882">
                  <c:v>164</c:v>
                </c:pt>
                <c:pt idx="883">
                  <c:v>168</c:v>
                </c:pt>
                <c:pt idx="884">
                  <c:v>164</c:v>
                </c:pt>
                <c:pt idx="885">
                  <c:v>168</c:v>
                </c:pt>
                <c:pt idx="886">
                  <c:v>166</c:v>
                </c:pt>
                <c:pt idx="887">
                  <c:v>166</c:v>
                </c:pt>
                <c:pt idx="888">
                  <c:v>168</c:v>
                </c:pt>
                <c:pt idx="889">
                  <c:v>166</c:v>
                </c:pt>
                <c:pt idx="890">
                  <c:v>166</c:v>
                </c:pt>
                <c:pt idx="891">
                  <c:v>168</c:v>
                </c:pt>
                <c:pt idx="892">
                  <c:v>168</c:v>
                </c:pt>
                <c:pt idx="893">
                  <c:v>168</c:v>
                </c:pt>
                <c:pt idx="894">
                  <c:v>172</c:v>
                </c:pt>
                <c:pt idx="895">
                  <c:v>172</c:v>
                </c:pt>
                <c:pt idx="896">
                  <c:v>174</c:v>
                </c:pt>
                <c:pt idx="897">
                  <c:v>180</c:v>
                </c:pt>
                <c:pt idx="898">
                  <c:v>200</c:v>
                </c:pt>
                <c:pt idx="899">
                  <c:v>224</c:v>
                </c:pt>
                <c:pt idx="900">
                  <c:v>238</c:v>
                </c:pt>
                <c:pt idx="901">
                  <c:v>232</c:v>
                </c:pt>
                <c:pt idx="902">
                  <c:v>248</c:v>
                </c:pt>
                <c:pt idx="903">
                  <c:v>264</c:v>
                </c:pt>
                <c:pt idx="904">
                  <c:v>260</c:v>
                </c:pt>
                <c:pt idx="905">
                  <c:v>276</c:v>
                </c:pt>
                <c:pt idx="906">
                  <c:v>304</c:v>
                </c:pt>
                <c:pt idx="907">
                  <c:v>284</c:v>
                </c:pt>
                <c:pt idx="908">
                  <c:v>276</c:v>
                </c:pt>
                <c:pt idx="909">
                  <c:v>284</c:v>
                </c:pt>
                <c:pt idx="910">
                  <c:v>296</c:v>
                </c:pt>
                <c:pt idx="911">
                  <c:v>320</c:v>
                </c:pt>
                <c:pt idx="912">
                  <c:v>328</c:v>
                </c:pt>
                <c:pt idx="913">
                  <c:v>316</c:v>
                </c:pt>
                <c:pt idx="914">
                  <c:v>320</c:v>
                </c:pt>
                <c:pt idx="915">
                  <c:v>280</c:v>
                </c:pt>
                <c:pt idx="916">
                  <c:v>228</c:v>
                </c:pt>
                <c:pt idx="917">
                  <c:v>224</c:v>
                </c:pt>
                <c:pt idx="918">
                  <c:v>218</c:v>
                </c:pt>
                <c:pt idx="919">
                  <c:v>222</c:v>
                </c:pt>
                <c:pt idx="920">
                  <c:v>200</c:v>
                </c:pt>
                <c:pt idx="921">
                  <c:v>194</c:v>
                </c:pt>
                <c:pt idx="922">
                  <c:v>192</c:v>
                </c:pt>
                <c:pt idx="923">
                  <c:v>186</c:v>
                </c:pt>
                <c:pt idx="924">
                  <c:v>188</c:v>
                </c:pt>
                <c:pt idx="925">
                  <c:v>182</c:v>
                </c:pt>
                <c:pt idx="926">
                  <c:v>186</c:v>
                </c:pt>
                <c:pt idx="927">
                  <c:v>186</c:v>
                </c:pt>
                <c:pt idx="928">
                  <c:v>188</c:v>
                </c:pt>
                <c:pt idx="929">
                  <c:v>184</c:v>
                </c:pt>
                <c:pt idx="930">
                  <c:v>188</c:v>
                </c:pt>
                <c:pt idx="931">
                  <c:v>188</c:v>
                </c:pt>
                <c:pt idx="932">
                  <c:v>188</c:v>
                </c:pt>
                <c:pt idx="933">
                  <c:v>190</c:v>
                </c:pt>
                <c:pt idx="934">
                  <c:v>192</c:v>
                </c:pt>
                <c:pt idx="935">
                  <c:v>190</c:v>
                </c:pt>
                <c:pt idx="936">
                  <c:v>190</c:v>
                </c:pt>
                <c:pt idx="937">
                  <c:v>190</c:v>
                </c:pt>
                <c:pt idx="938">
                  <c:v>190</c:v>
                </c:pt>
                <c:pt idx="939">
                  <c:v>196</c:v>
                </c:pt>
                <c:pt idx="940">
                  <c:v>220</c:v>
                </c:pt>
                <c:pt idx="941">
                  <c:v>280</c:v>
                </c:pt>
                <c:pt idx="942">
                  <c:v>296</c:v>
                </c:pt>
                <c:pt idx="943">
                  <c:v>316</c:v>
                </c:pt>
                <c:pt idx="944">
                  <c:v>372</c:v>
                </c:pt>
                <c:pt idx="945">
                  <c:v>400</c:v>
                </c:pt>
                <c:pt idx="946">
                  <c:v>396</c:v>
                </c:pt>
                <c:pt idx="947">
                  <c:v>396</c:v>
                </c:pt>
                <c:pt idx="948">
                  <c:v>448</c:v>
                </c:pt>
                <c:pt idx="949">
                  <c:v>364</c:v>
                </c:pt>
                <c:pt idx="950">
                  <c:v>280</c:v>
                </c:pt>
                <c:pt idx="951">
                  <c:v>246</c:v>
                </c:pt>
                <c:pt idx="952">
                  <c:v>214</c:v>
                </c:pt>
                <c:pt idx="953">
                  <c:v>210</c:v>
                </c:pt>
                <c:pt idx="954">
                  <c:v>206</c:v>
                </c:pt>
                <c:pt idx="955">
                  <c:v>208</c:v>
                </c:pt>
                <c:pt idx="956">
                  <c:v>206</c:v>
                </c:pt>
                <c:pt idx="957">
                  <c:v>208</c:v>
                </c:pt>
                <c:pt idx="958">
                  <c:v>210</c:v>
                </c:pt>
                <c:pt idx="959">
                  <c:v>212</c:v>
                </c:pt>
                <c:pt idx="960">
                  <c:v>216</c:v>
                </c:pt>
                <c:pt idx="961">
                  <c:v>214</c:v>
                </c:pt>
                <c:pt idx="962">
                  <c:v>218</c:v>
                </c:pt>
                <c:pt idx="963">
                  <c:v>214</c:v>
                </c:pt>
                <c:pt idx="964">
                  <c:v>220</c:v>
                </c:pt>
                <c:pt idx="965">
                  <c:v>220</c:v>
                </c:pt>
                <c:pt idx="966">
                  <c:v>218</c:v>
                </c:pt>
                <c:pt idx="967">
                  <c:v>218</c:v>
                </c:pt>
                <c:pt idx="968">
                  <c:v>224</c:v>
                </c:pt>
                <c:pt idx="969">
                  <c:v>222</c:v>
                </c:pt>
                <c:pt idx="970">
                  <c:v>234</c:v>
                </c:pt>
                <c:pt idx="971">
                  <c:v>250</c:v>
                </c:pt>
                <c:pt idx="972">
                  <c:v>268</c:v>
                </c:pt>
                <c:pt idx="973">
                  <c:v>276</c:v>
                </c:pt>
                <c:pt idx="974">
                  <c:v>288</c:v>
                </c:pt>
                <c:pt idx="975">
                  <c:v>292</c:v>
                </c:pt>
                <c:pt idx="976">
                  <c:v>304</c:v>
                </c:pt>
                <c:pt idx="977">
                  <c:v>296</c:v>
                </c:pt>
                <c:pt idx="978">
                  <c:v>320</c:v>
                </c:pt>
                <c:pt idx="979">
                  <c:v>304</c:v>
                </c:pt>
                <c:pt idx="980">
                  <c:v>296</c:v>
                </c:pt>
                <c:pt idx="981">
                  <c:v>264</c:v>
                </c:pt>
                <c:pt idx="982">
                  <c:v>256</c:v>
                </c:pt>
                <c:pt idx="983">
                  <c:v>244</c:v>
                </c:pt>
                <c:pt idx="984">
                  <c:v>240</c:v>
                </c:pt>
                <c:pt idx="985">
                  <c:v>240</c:v>
                </c:pt>
                <c:pt idx="986">
                  <c:v>238</c:v>
                </c:pt>
                <c:pt idx="987">
                  <c:v>240</c:v>
                </c:pt>
                <c:pt idx="988">
                  <c:v>242</c:v>
                </c:pt>
                <c:pt idx="989">
                  <c:v>246</c:v>
                </c:pt>
                <c:pt idx="990">
                  <c:v>246</c:v>
                </c:pt>
                <c:pt idx="991">
                  <c:v>242</c:v>
                </c:pt>
                <c:pt idx="992">
                  <c:v>250</c:v>
                </c:pt>
                <c:pt idx="993">
                  <c:v>250</c:v>
                </c:pt>
                <c:pt idx="994">
                  <c:v>252</c:v>
                </c:pt>
                <c:pt idx="995">
                  <c:v>250</c:v>
                </c:pt>
                <c:pt idx="996">
                  <c:v>252</c:v>
                </c:pt>
                <c:pt idx="997">
                  <c:v>252</c:v>
                </c:pt>
                <c:pt idx="998">
                  <c:v>256</c:v>
                </c:pt>
                <c:pt idx="999">
                  <c:v>254</c:v>
                </c:pt>
                <c:pt idx="1000">
                  <c:v>256</c:v>
                </c:pt>
                <c:pt idx="1001">
                  <c:v>256</c:v>
                </c:pt>
                <c:pt idx="1002">
                  <c:v>264</c:v>
                </c:pt>
                <c:pt idx="1003">
                  <c:v>272</c:v>
                </c:pt>
                <c:pt idx="1004">
                  <c:v>272</c:v>
                </c:pt>
                <c:pt idx="1005">
                  <c:v>276</c:v>
                </c:pt>
                <c:pt idx="1006">
                  <c:v>280</c:v>
                </c:pt>
                <c:pt idx="1007">
                  <c:v>280</c:v>
                </c:pt>
                <c:pt idx="1008">
                  <c:v>284</c:v>
                </c:pt>
                <c:pt idx="1009">
                  <c:v>292</c:v>
                </c:pt>
                <c:pt idx="1010">
                  <c:v>296</c:v>
                </c:pt>
                <c:pt idx="1011">
                  <c:v>292</c:v>
                </c:pt>
                <c:pt idx="1012">
                  <c:v>280</c:v>
                </c:pt>
                <c:pt idx="1013">
                  <c:v>276</c:v>
                </c:pt>
                <c:pt idx="1014">
                  <c:v>272</c:v>
                </c:pt>
                <c:pt idx="1015">
                  <c:v>272</c:v>
                </c:pt>
                <c:pt idx="1016">
                  <c:v>276</c:v>
                </c:pt>
                <c:pt idx="1017">
                  <c:v>276</c:v>
                </c:pt>
                <c:pt idx="1018">
                  <c:v>276</c:v>
                </c:pt>
                <c:pt idx="1019">
                  <c:v>276</c:v>
                </c:pt>
                <c:pt idx="1020">
                  <c:v>284</c:v>
                </c:pt>
                <c:pt idx="1021">
                  <c:v>276</c:v>
                </c:pt>
                <c:pt idx="1022">
                  <c:v>280</c:v>
                </c:pt>
                <c:pt idx="1023">
                  <c:v>284</c:v>
                </c:pt>
                <c:pt idx="1024">
                  <c:v>280</c:v>
                </c:pt>
                <c:pt idx="1025">
                  <c:v>292</c:v>
                </c:pt>
                <c:pt idx="1026">
                  <c:v>284</c:v>
                </c:pt>
                <c:pt idx="1027">
                  <c:v>284</c:v>
                </c:pt>
                <c:pt idx="1028">
                  <c:v>284</c:v>
                </c:pt>
                <c:pt idx="1029">
                  <c:v>288</c:v>
                </c:pt>
                <c:pt idx="1030">
                  <c:v>288</c:v>
                </c:pt>
                <c:pt idx="1031">
                  <c:v>292</c:v>
                </c:pt>
                <c:pt idx="1032">
                  <c:v>296</c:v>
                </c:pt>
                <c:pt idx="1033">
                  <c:v>296</c:v>
                </c:pt>
                <c:pt idx="1034">
                  <c:v>300</c:v>
                </c:pt>
                <c:pt idx="1035">
                  <c:v>320</c:v>
                </c:pt>
                <c:pt idx="1036">
                  <c:v>348</c:v>
                </c:pt>
                <c:pt idx="1037">
                  <c:v>376</c:v>
                </c:pt>
                <c:pt idx="1038">
                  <c:v>400</c:v>
                </c:pt>
                <c:pt idx="1039">
                  <c:v>416</c:v>
                </c:pt>
                <c:pt idx="1040">
                  <c:v>440</c:v>
                </c:pt>
                <c:pt idx="1041">
                  <c:v>456</c:v>
                </c:pt>
                <c:pt idx="1042">
                  <c:v>456</c:v>
                </c:pt>
                <c:pt idx="1043">
                  <c:v>432</c:v>
                </c:pt>
                <c:pt idx="1044">
                  <c:v>468</c:v>
                </c:pt>
                <c:pt idx="1045">
                  <c:v>444</c:v>
                </c:pt>
                <c:pt idx="1046">
                  <c:v>424</c:v>
                </c:pt>
                <c:pt idx="1047">
                  <c:v>376</c:v>
                </c:pt>
                <c:pt idx="1048">
                  <c:v>344</c:v>
                </c:pt>
                <c:pt idx="1049">
                  <c:v>320</c:v>
                </c:pt>
                <c:pt idx="1050">
                  <c:v>316</c:v>
                </c:pt>
                <c:pt idx="1051">
                  <c:v>316</c:v>
                </c:pt>
                <c:pt idx="1052">
                  <c:v>316</c:v>
                </c:pt>
                <c:pt idx="1053">
                  <c:v>312</c:v>
                </c:pt>
                <c:pt idx="1054">
                  <c:v>316</c:v>
                </c:pt>
                <c:pt idx="1055">
                  <c:v>316</c:v>
                </c:pt>
                <c:pt idx="1056">
                  <c:v>320</c:v>
                </c:pt>
                <c:pt idx="1057">
                  <c:v>320</c:v>
                </c:pt>
                <c:pt idx="1058">
                  <c:v>324</c:v>
                </c:pt>
                <c:pt idx="1059">
                  <c:v>324</c:v>
                </c:pt>
                <c:pt idx="1060">
                  <c:v>328</c:v>
                </c:pt>
                <c:pt idx="1061">
                  <c:v>328</c:v>
                </c:pt>
                <c:pt idx="1062">
                  <c:v>332</c:v>
                </c:pt>
                <c:pt idx="1063">
                  <c:v>328</c:v>
                </c:pt>
                <c:pt idx="1064">
                  <c:v>332</c:v>
                </c:pt>
                <c:pt idx="1065">
                  <c:v>336</c:v>
                </c:pt>
                <c:pt idx="1066">
                  <c:v>336</c:v>
                </c:pt>
                <c:pt idx="1067">
                  <c:v>332</c:v>
                </c:pt>
                <c:pt idx="1068">
                  <c:v>340</c:v>
                </c:pt>
                <c:pt idx="1069">
                  <c:v>336</c:v>
                </c:pt>
                <c:pt idx="1070">
                  <c:v>336</c:v>
                </c:pt>
                <c:pt idx="1071">
                  <c:v>340</c:v>
                </c:pt>
                <c:pt idx="1072">
                  <c:v>340</c:v>
                </c:pt>
                <c:pt idx="1073">
                  <c:v>340</c:v>
                </c:pt>
                <c:pt idx="1074">
                  <c:v>344</c:v>
                </c:pt>
                <c:pt idx="1075">
                  <c:v>364</c:v>
                </c:pt>
                <c:pt idx="1076">
                  <c:v>396</c:v>
                </c:pt>
                <c:pt idx="1077">
                  <c:v>404</c:v>
                </c:pt>
                <c:pt idx="1078">
                  <c:v>412</c:v>
                </c:pt>
                <c:pt idx="1079">
                  <c:v>432</c:v>
                </c:pt>
                <c:pt idx="1080">
                  <c:v>456</c:v>
                </c:pt>
                <c:pt idx="1081">
                  <c:v>448</c:v>
                </c:pt>
                <c:pt idx="1082">
                  <c:v>424</c:v>
                </c:pt>
                <c:pt idx="1083">
                  <c:v>440</c:v>
                </c:pt>
                <c:pt idx="1084">
                  <c:v>460</c:v>
                </c:pt>
                <c:pt idx="1085">
                  <c:v>428</c:v>
                </c:pt>
                <c:pt idx="1086">
                  <c:v>400</c:v>
                </c:pt>
                <c:pt idx="1087">
                  <c:v>388</c:v>
                </c:pt>
                <c:pt idx="1088">
                  <c:v>384</c:v>
                </c:pt>
                <c:pt idx="1089">
                  <c:v>364</c:v>
                </c:pt>
                <c:pt idx="1090">
                  <c:v>360</c:v>
                </c:pt>
                <c:pt idx="1091">
                  <c:v>364</c:v>
                </c:pt>
                <c:pt idx="1092">
                  <c:v>360</c:v>
                </c:pt>
                <c:pt idx="1093">
                  <c:v>368</c:v>
                </c:pt>
                <c:pt idx="1094">
                  <c:v>364</c:v>
                </c:pt>
                <c:pt idx="1095">
                  <c:v>368</c:v>
                </c:pt>
                <c:pt idx="1096">
                  <c:v>372</c:v>
                </c:pt>
                <c:pt idx="1097">
                  <c:v>372</c:v>
                </c:pt>
                <c:pt idx="1098">
                  <c:v>372</c:v>
                </c:pt>
                <c:pt idx="1099">
                  <c:v>372</c:v>
                </c:pt>
                <c:pt idx="1100">
                  <c:v>372</c:v>
                </c:pt>
                <c:pt idx="1101">
                  <c:v>376</c:v>
                </c:pt>
                <c:pt idx="1102">
                  <c:v>376</c:v>
                </c:pt>
                <c:pt idx="1103">
                  <c:v>380</c:v>
                </c:pt>
                <c:pt idx="1104">
                  <c:v>380</c:v>
                </c:pt>
                <c:pt idx="1105">
                  <c:v>376</c:v>
                </c:pt>
                <c:pt idx="1106">
                  <c:v>380</c:v>
                </c:pt>
                <c:pt idx="1107">
                  <c:v>384</c:v>
                </c:pt>
                <c:pt idx="1108">
                  <c:v>384</c:v>
                </c:pt>
                <c:pt idx="1109">
                  <c:v>384</c:v>
                </c:pt>
                <c:pt idx="1110">
                  <c:v>384</c:v>
                </c:pt>
                <c:pt idx="1111">
                  <c:v>388</c:v>
                </c:pt>
                <c:pt idx="1112">
                  <c:v>388</c:v>
                </c:pt>
                <c:pt idx="1113">
                  <c:v>396</c:v>
                </c:pt>
                <c:pt idx="1114">
                  <c:v>392</c:v>
                </c:pt>
                <c:pt idx="1115">
                  <c:v>392</c:v>
                </c:pt>
                <c:pt idx="1116">
                  <c:v>392</c:v>
                </c:pt>
                <c:pt idx="1117">
                  <c:v>392</c:v>
                </c:pt>
                <c:pt idx="1118">
                  <c:v>396</c:v>
                </c:pt>
                <c:pt idx="1119">
                  <c:v>396</c:v>
                </c:pt>
                <c:pt idx="1120">
                  <c:v>404</c:v>
                </c:pt>
                <c:pt idx="1121">
                  <c:v>444</c:v>
                </c:pt>
                <c:pt idx="1122">
                  <c:v>420</c:v>
                </c:pt>
                <c:pt idx="1123">
                  <c:v>428</c:v>
                </c:pt>
                <c:pt idx="1124">
                  <c:v>428</c:v>
                </c:pt>
                <c:pt idx="1125">
                  <c:v>432</c:v>
                </c:pt>
                <c:pt idx="1126">
                  <c:v>436</c:v>
                </c:pt>
                <c:pt idx="1127">
                  <c:v>432</c:v>
                </c:pt>
                <c:pt idx="1128">
                  <c:v>436</c:v>
                </c:pt>
                <c:pt idx="1129">
                  <c:v>432</c:v>
                </c:pt>
                <c:pt idx="1130">
                  <c:v>452</c:v>
                </c:pt>
                <c:pt idx="1131">
                  <c:v>440</c:v>
                </c:pt>
                <c:pt idx="1132">
                  <c:v>432</c:v>
                </c:pt>
                <c:pt idx="1133">
                  <c:v>432</c:v>
                </c:pt>
                <c:pt idx="1134">
                  <c:v>428</c:v>
                </c:pt>
                <c:pt idx="1135">
                  <c:v>420</c:v>
                </c:pt>
                <c:pt idx="1136">
                  <c:v>420</c:v>
                </c:pt>
                <c:pt idx="1137">
                  <c:v>428</c:v>
                </c:pt>
                <c:pt idx="1138">
                  <c:v>420</c:v>
                </c:pt>
                <c:pt idx="1139">
                  <c:v>428</c:v>
                </c:pt>
                <c:pt idx="1140">
                  <c:v>424</c:v>
                </c:pt>
                <c:pt idx="1141">
                  <c:v>432</c:v>
                </c:pt>
                <c:pt idx="1142">
                  <c:v>436</c:v>
                </c:pt>
                <c:pt idx="1143">
                  <c:v>424</c:v>
                </c:pt>
                <c:pt idx="1144">
                  <c:v>432</c:v>
                </c:pt>
                <c:pt idx="1145">
                  <c:v>440</c:v>
                </c:pt>
                <c:pt idx="1146">
                  <c:v>428</c:v>
                </c:pt>
                <c:pt idx="1147">
                  <c:v>440</c:v>
                </c:pt>
                <c:pt idx="1148">
                  <c:v>440</c:v>
                </c:pt>
                <c:pt idx="1149">
                  <c:v>452</c:v>
                </c:pt>
                <c:pt idx="1150">
                  <c:v>444</c:v>
                </c:pt>
                <c:pt idx="1151">
                  <c:v>456</c:v>
                </c:pt>
                <c:pt idx="1152">
                  <c:v>476</c:v>
                </c:pt>
                <c:pt idx="1153">
                  <c:v>496</c:v>
                </c:pt>
                <c:pt idx="1154">
                  <c:v>448</c:v>
                </c:pt>
                <c:pt idx="1155">
                  <c:v>448</c:v>
                </c:pt>
                <c:pt idx="1156">
                  <c:v>452</c:v>
                </c:pt>
                <c:pt idx="1157">
                  <c:v>448</c:v>
                </c:pt>
                <c:pt idx="1158">
                  <c:v>452</c:v>
                </c:pt>
                <c:pt idx="1159">
                  <c:v>452</c:v>
                </c:pt>
                <c:pt idx="1160">
                  <c:v>456</c:v>
                </c:pt>
                <c:pt idx="1161">
                  <c:v>456</c:v>
                </c:pt>
                <c:pt idx="1162">
                  <c:v>456</c:v>
                </c:pt>
                <c:pt idx="1163">
                  <c:v>460</c:v>
                </c:pt>
                <c:pt idx="1164">
                  <c:v>460</c:v>
                </c:pt>
                <c:pt idx="1165">
                  <c:v>460</c:v>
                </c:pt>
                <c:pt idx="1166">
                  <c:v>464</c:v>
                </c:pt>
                <c:pt idx="1167">
                  <c:v>460</c:v>
                </c:pt>
                <c:pt idx="1168">
                  <c:v>468</c:v>
                </c:pt>
                <c:pt idx="1169">
                  <c:v>468</c:v>
                </c:pt>
                <c:pt idx="1170">
                  <c:v>476</c:v>
                </c:pt>
                <c:pt idx="1171">
                  <c:v>472</c:v>
                </c:pt>
                <c:pt idx="1172">
                  <c:v>480</c:v>
                </c:pt>
                <c:pt idx="1173">
                  <c:v>476</c:v>
                </c:pt>
                <c:pt idx="1174">
                  <c:v>480</c:v>
                </c:pt>
                <c:pt idx="1175">
                  <c:v>492</c:v>
                </c:pt>
                <c:pt idx="1176">
                  <c:v>476</c:v>
                </c:pt>
                <c:pt idx="1177">
                  <c:v>488</c:v>
                </c:pt>
                <c:pt idx="1178">
                  <c:v>492</c:v>
                </c:pt>
                <c:pt idx="1179">
                  <c:v>484</c:v>
                </c:pt>
                <c:pt idx="1180">
                  <c:v>492</c:v>
                </c:pt>
                <c:pt idx="1181">
                  <c:v>488</c:v>
                </c:pt>
                <c:pt idx="1182">
                  <c:v>492</c:v>
                </c:pt>
                <c:pt idx="1183">
                  <c:v>496</c:v>
                </c:pt>
                <c:pt idx="1184">
                  <c:v>492</c:v>
                </c:pt>
                <c:pt idx="1185">
                  <c:v>488</c:v>
                </c:pt>
                <c:pt idx="1186">
                  <c:v>492</c:v>
                </c:pt>
                <c:pt idx="1187">
                  <c:v>492</c:v>
                </c:pt>
                <c:pt idx="1188">
                  <c:v>488</c:v>
                </c:pt>
                <c:pt idx="1189">
                  <c:v>492</c:v>
                </c:pt>
                <c:pt idx="1190">
                  <c:v>496</c:v>
                </c:pt>
                <c:pt idx="1191">
                  <c:v>496</c:v>
                </c:pt>
                <c:pt idx="1192">
                  <c:v>496</c:v>
                </c:pt>
                <c:pt idx="1193">
                  <c:v>496</c:v>
                </c:pt>
                <c:pt idx="1194">
                  <c:v>496</c:v>
                </c:pt>
                <c:pt idx="1195">
                  <c:v>504</c:v>
                </c:pt>
                <c:pt idx="1196">
                  <c:v>504</c:v>
                </c:pt>
                <c:pt idx="1197">
                  <c:v>508</c:v>
                </c:pt>
                <c:pt idx="1198">
                  <c:v>508</c:v>
                </c:pt>
                <c:pt idx="1199">
                  <c:v>504</c:v>
                </c:pt>
                <c:pt idx="1200">
                  <c:v>508</c:v>
                </c:pt>
                <c:pt idx="1201">
                  <c:v>508</c:v>
                </c:pt>
                <c:pt idx="1202">
                  <c:v>512</c:v>
                </c:pt>
                <c:pt idx="1203">
                  <c:v>512</c:v>
                </c:pt>
                <c:pt idx="1204">
                  <c:v>512</c:v>
                </c:pt>
                <c:pt idx="1205">
                  <c:v>512</c:v>
                </c:pt>
                <c:pt idx="1206">
                  <c:v>520</c:v>
                </c:pt>
                <c:pt idx="1207">
                  <c:v>520</c:v>
                </c:pt>
                <c:pt idx="1208">
                  <c:v>520</c:v>
                </c:pt>
                <c:pt idx="1209">
                  <c:v>528</c:v>
                </c:pt>
                <c:pt idx="1210">
                  <c:v>528</c:v>
                </c:pt>
                <c:pt idx="1211">
                  <c:v>528</c:v>
                </c:pt>
                <c:pt idx="1212">
                  <c:v>528</c:v>
                </c:pt>
                <c:pt idx="1213">
                  <c:v>528</c:v>
                </c:pt>
                <c:pt idx="1214">
                  <c:v>528</c:v>
                </c:pt>
                <c:pt idx="1215">
                  <c:v>536</c:v>
                </c:pt>
                <c:pt idx="1216">
                  <c:v>536</c:v>
                </c:pt>
                <c:pt idx="1217">
                  <c:v>536</c:v>
                </c:pt>
                <c:pt idx="1218">
                  <c:v>544</c:v>
                </c:pt>
                <c:pt idx="1219">
                  <c:v>536</c:v>
                </c:pt>
                <c:pt idx="1220">
                  <c:v>536</c:v>
                </c:pt>
                <c:pt idx="1221">
                  <c:v>536</c:v>
                </c:pt>
                <c:pt idx="1222">
                  <c:v>544</c:v>
                </c:pt>
                <c:pt idx="1223">
                  <c:v>544</c:v>
                </c:pt>
                <c:pt idx="1224">
                  <c:v>544</c:v>
                </c:pt>
                <c:pt idx="1225">
                  <c:v>544</c:v>
                </c:pt>
                <c:pt idx="1226">
                  <c:v>552</c:v>
                </c:pt>
                <c:pt idx="1227">
                  <c:v>560</c:v>
                </c:pt>
                <c:pt idx="1228">
                  <c:v>552</c:v>
                </c:pt>
                <c:pt idx="1229">
                  <c:v>552</c:v>
                </c:pt>
                <c:pt idx="1230">
                  <c:v>552</c:v>
                </c:pt>
                <c:pt idx="1231">
                  <c:v>576</c:v>
                </c:pt>
                <c:pt idx="1232">
                  <c:v>568</c:v>
                </c:pt>
                <c:pt idx="1233">
                  <c:v>592</c:v>
                </c:pt>
                <c:pt idx="1234">
                  <c:v>616</c:v>
                </c:pt>
                <c:pt idx="1235">
                  <c:v>624</c:v>
                </c:pt>
                <c:pt idx="1236">
                  <c:v>624</c:v>
                </c:pt>
                <c:pt idx="1237">
                  <c:v>640</c:v>
                </c:pt>
                <c:pt idx="1238">
                  <c:v>648</c:v>
                </c:pt>
                <c:pt idx="1239">
                  <c:v>624</c:v>
                </c:pt>
                <c:pt idx="1240">
                  <c:v>632</c:v>
                </c:pt>
                <c:pt idx="1241">
                  <c:v>624</c:v>
                </c:pt>
                <c:pt idx="1242">
                  <c:v>640</c:v>
                </c:pt>
                <c:pt idx="1243">
                  <c:v>640</c:v>
                </c:pt>
                <c:pt idx="1244">
                  <c:v>648</c:v>
                </c:pt>
                <c:pt idx="1245">
                  <c:v>648</c:v>
                </c:pt>
                <c:pt idx="1246">
                  <c:v>632</c:v>
                </c:pt>
                <c:pt idx="1247">
                  <c:v>608</c:v>
                </c:pt>
                <c:pt idx="1248">
                  <c:v>600</c:v>
                </c:pt>
                <c:pt idx="1249">
                  <c:v>584</c:v>
                </c:pt>
                <c:pt idx="1250">
                  <c:v>592</c:v>
                </c:pt>
                <c:pt idx="1251">
                  <c:v>592</c:v>
                </c:pt>
                <c:pt idx="1252">
                  <c:v>592</c:v>
                </c:pt>
                <c:pt idx="1253">
                  <c:v>592</c:v>
                </c:pt>
                <c:pt idx="1254">
                  <c:v>592</c:v>
                </c:pt>
                <c:pt idx="1255">
                  <c:v>600</c:v>
                </c:pt>
                <c:pt idx="1256">
                  <c:v>600</c:v>
                </c:pt>
                <c:pt idx="1257">
                  <c:v>600</c:v>
                </c:pt>
                <c:pt idx="1258">
                  <c:v>600</c:v>
                </c:pt>
                <c:pt idx="1259">
                  <c:v>608</c:v>
                </c:pt>
                <c:pt idx="1260">
                  <c:v>608</c:v>
                </c:pt>
                <c:pt idx="1261">
                  <c:v>608</c:v>
                </c:pt>
                <c:pt idx="1262">
                  <c:v>608</c:v>
                </c:pt>
                <c:pt idx="1263">
                  <c:v>608</c:v>
                </c:pt>
                <c:pt idx="1264">
                  <c:v>608</c:v>
                </c:pt>
                <c:pt idx="1265">
                  <c:v>608</c:v>
                </c:pt>
                <c:pt idx="1266">
                  <c:v>608</c:v>
                </c:pt>
                <c:pt idx="1267">
                  <c:v>608</c:v>
                </c:pt>
                <c:pt idx="1268">
                  <c:v>616</c:v>
                </c:pt>
                <c:pt idx="1269">
                  <c:v>608</c:v>
                </c:pt>
                <c:pt idx="1270">
                  <c:v>608</c:v>
                </c:pt>
                <c:pt idx="1271">
                  <c:v>608</c:v>
                </c:pt>
                <c:pt idx="1272">
                  <c:v>608</c:v>
                </c:pt>
                <c:pt idx="1273">
                  <c:v>616</c:v>
                </c:pt>
                <c:pt idx="1274">
                  <c:v>624</c:v>
                </c:pt>
                <c:pt idx="1275">
                  <c:v>624</c:v>
                </c:pt>
                <c:pt idx="1276">
                  <c:v>624</c:v>
                </c:pt>
                <c:pt idx="1277">
                  <c:v>624</c:v>
                </c:pt>
                <c:pt idx="1278">
                  <c:v>632</c:v>
                </c:pt>
                <c:pt idx="1279">
                  <c:v>632</c:v>
                </c:pt>
                <c:pt idx="1280">
                  <c:v>640</c:v>
                </c:pt>
                <c:pt idx="1281">
                  <c:v>656</c:v>
                </c:pt>
                <c:pt idx="1282">
                  <c:v>640</c:v>
                </c:pt>
                <c:pt idx="1283">
                  <c:v>640</c:v>
                </c:pt>
                <c:pt idx="1284">
                  <c:v>648</c:v>
                </c:pt>
                <c:pt idx="1285">
                  <c:v>648</c:v>
                </c:pt>
                <c:pt idx="1286">
                  <c:v>648</c:v>
                </c:pt>
                <c:pt idx="1287">
                  <c:v>648</c:v>
                </c:pt>
                <c:pt idx="1288">
                  <c:v>648</c:v>
                </c:pt>
                <c:pt idx="1289">
                  <c:v>648</c:v>
                </c:pt>
                <c:pt idx="1290">
                  <c:v>648</c:v>
                </c:pt>
                <c:pt idx="1291">
                  <c:v>656</c:v>
                </c:pt>
                <c:pt idx="1292">
                  <c:v>656</c:v>
                </c:pt>
                <c:pt idx="1293">
                  <c:v>656</c:v>
                </c:pt>
                <c:pt idx="1294">
                  <c:v>672</c:v>
                </c:pt>
                <c:pt idx="1295">
                  <c:v>664</c:v>
                </c:pt>
                <c:pt idx="1296">
                  <c:v>664</c:v>
                </c:pt>
                <c:pt idx="1297">
                  <c:v>664</c:v>
                </c:pt>
                <c:pt idx="1298">
                  <c:v>664</c:v>
                </c:pt>
                <c:pt idx="1299">
                  <c:v>664</c:v>
                </c:pt>
                <c:pt idx="1300">
                  <c:v>672</c:v>
                </c:pt>
                <c:pt idx="1301">
                  <c:v>672</c:v>
                </c:pt>
                <c:pt idx="1302">
                  <c:v>672</c:v>
                </c:pt>
                <c:pt idx="1303">
                  <c:v>672</c:v>
                </c:pt>
                <c:pt idx="1304">
                  <c:v>680</c:v>
                </c:pt>
                <c:pt idx="1305">
                  <c:v>680</c:v>
                </c:pt>
                <c:pt idx="1306">
                  <c:v>680</c:v>
                </c:pt>
                <c:pt idx="1307">
                  <c:v>688</c:v>
                </c:pt>
                <c:pt idx="1308">
                  <c:v>688</c:v>
                </c:pt>
                <c:pt idx="1309">
                  <c:v>680</c:v>
                </c:pt>
                <c:pt idx="1310">
                  <c:v>688</c:v>
                </c:pt>
                <c:pt idx="1311">
                  <c:v>688</c:v>
                </c:pt>
                <c:pt idx="1312">
                  <c:v>688</c:v>
                </c:pt>
                <c:pt idx="1313">
                  <c:v>696</c:v>
                </c:pt>
                <c:pt idx="1314">
                  <c:v>696</c:v>
                </c:pt>
                <c:pt idx="1315">
                  <c:v>696</c:v>
                </c:pt>
                <c:pt idx="1316">
                  <c:v>696</c:v>
                </c:pt>
                <c:pt idx="1317">
                  <c:v>696</c:v>
                </c:pt>
                <c:pt idx="1318">
                  <c:v>696</c:v>
                </c:pt>
                <c:pt idx="1319">
                  <c:v>704</c:v>
                </c:pt>
                <c:pt idx="1320">
                  <c:v>704</c:v>
                </c:pt>
                <c:pt idx="1321">
                  <c:v>712</c:v>
                </c:pt>
                <c:pt idx="1322">
                  <c:v>712</c:v>
                </c:pt>
                <c:pt idx="1323">
                  <c:v>712</c:v>
                </c:pt>
                <c:pt idx="1324">
                  <c:v>712</c:v>
                </c:pt>
                <c:pt idx="1325">
                  <c:v>712</c:v>
                </c:pt>
                <c:pt idx="1326">
                  <c:v>712</c:v>
                </c:pt>
                <c:pt idx="1327">
                  <c:v>720</c:v>
                </c:pt>
                <c:pt idx="1328">
                  <c:v>712</c:v>
                </c:pt>
                <c:pt idx="1329">
                  <c:v>712</c:v>
                </c:pt>
              </c:numCache>
            </c:numRef>
          </c:val>
        </c:ser>
        <c:marker val="1"/>
        <c:axId val="54465664"/>
        <c:axId val="54467200"/>
      </c:lineChart>
      <c:catAx>
        <c:axId val="54465664"/>
        <c:scaling>
          <c:orientation val="minMax"/>
        </c:scaling>
        <c:axPos val="b"/>
        <c:majorTickMark val="none"/>
        <c:tickLblPos val="nextTo"/>
        <c:txPr>
          <a:bodyPr/>
          <a:lstStyle/>
          <a:p>
            <a:pPr>
              <a:defRPr sz="1600"/>
            </a:pPr>
            <a:endParaRPr lang="en-US"/>
          </a:p>
        </c:txPr>
        <c:crossAx val="54467200"/>
        <c:crosses val="autoZero"/>
        <c:auto val="1"/>
        <c:lblAlgn val="ctr"/>
        <c:lblOffset val="100"/>
      </c:catAx>
      <c:valAx>
        <c:axId val="54467200"/>
        <c:scaling>
          <c:logBase val="10"/>
          <c:orientation val="minMax"/>
        </c:scaling>
        <c:axPos val="l"/>
        <c:majorGridlines/>
        <c:numFmt formatCode="General" sourceLinked="1"/>
        <c:majorTickMark val="none"/>
        <c:tickLblPos val="nextTo"/>
        <c:txPr>
          <a:bodyPr/>
          <a:lstStyle/>
          <a:p>
            <a:pPr>
              <a:defRPr sz="1600"/>
            </a:pPr>
            <a:endParaRPr lang="en-US"/>
          </a:p>
        </c:txPr>
        <c:crossAx val="54465664"/>
        <c:crosses val="autoZero"/>
        <c:crossBetween val="between"/>
      </c:valAx>
      <c:spPr>
        <a:solidFill>
          <a:schemeClr val="lt1"/>
        </a:solidFill>
        <a:ln w="25400" cap="flat" cmpd="sng" algn="ctr">
          <a:solidFill>
            <a:schemeClr val="accent6"/>
          </a:solidFill>
          <a:prstDash val="solid"/>
        </a:ln>
        <a:effectLst/>
      </c:spPr>
    </c:plotArea>
    <c:plotVisOnly val="1"/>
  </c:chart>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MASS</a:t>
            </a:r>
            <a:r>
              <a:rPr lang="en-US" baseline="0"/>
              <a:t> CR</a:t>
            </a:r>
          </a:p>
        </c:rich>
      </c:tx>
      <c:layout/>
    </c:title>
    <c:plotArea>
      <c:layout/>
      <c:lineChart>
        <c:grouping val="standard"/>
        <c:ser>
          <c:idx val="0"/>
          <c:order val="0"/>
          <c:spPr>
            <a:ln w="25400" cap="flat" cmpd="sng" algn="ctr">
              <a:solidFill>
                <a:schemeClr val="dk1"/>
              </a:solidFill>
              <a:prstDash val="solid"/>
            </a:ln>
            <a:effectLst/>
          </c:spPr>
          <c:marker>
            <c:symbol val="none"/>
          </c:marker>
          <c:val>
            <c:numRef>
              <c:f>'Record 117'!$C$10:$C$1339</c:f>
              <c:numCache>
                <c:formatCode>General</c:formatCode>
                <c:ptCount val="1330"/>
                <c:pt idx="0">
                  <c:v>214</c:v>
                </c:pt>
                <c:pt idx="1">
                  <c:v>1</c:v>
                </c:pt>
                <c:pt idx="2">
                  <c:v>0</c:v>
                </c:pt>
                <c:pt idx="3">
                  <c:v>0</c:v>
                </c:pt>
                <c:pt idx="4">
                  <c:v>0</c:v>
                </c:pt>
                <c:pt idx="5">
                  <c:v>0</c:v>
                </c:pt>
                <c:pt idx="6">
                  <c:v>0</c:v>
                </c:pt>
                <c:pt idx="7">
                  <c:v>0</c:v>
                </c:pt>
                <c:pt idx="8">
                  <c:v>0</c:v>
                </c:pt>
                <c:pt idx="9">
                  <c:v>1</c:v>
                </c:pt>
                <c:pt idx="10">
                  <c:v>0</c:v>
                </c:pt>
                <c:pt idx="11">
                  <c:v>1</c:v>
                </c:pt>
                <c:pt idx="12">
                  <c:v>0</c:v>
                </c:pt>
                <c:pt idx="13">
                  <c:v>0</c:v>
                </c:pt>
                <c:pt idx="14">
                  <c:v>1</c:v>
                </c:pt>
                <c:pt idx="15">
                  <c:v>0</c:v>
                </c:pt>
                <c:pt idx="16">
                  <c:v>0</c:v>
                </c:pt>
                <c:pt idx="17">
                  <c:v>0</c:v>
                </c:pt>
                <c:pt idx="18">
                  <c:v>0</c:v>
                </c:pt>
                <c:pt idx="19">
                  <c:v>0</c:v>
                </c:pt>
                <c:pt idx="20">
                  <c:v>1</c:v>
                </c:pt>
                <c:pt idx="21">
                  <c:v>1</c:v>
                </c:pt>
                <c:pt idx="22">
                  <c:v>0</c:v>
                </c:pt>
                <c:pt idx="23">
                  <c:v>0</c:v>
                </c:pt>
                <c:pt idx="24">
                  <c:v>0</c:v>
                </c:pt>
                <c:pt idx="25">
                  <c:v>0</c:v>
                </c:pt>
                <c:pt idx="26">
                  <c:v>0</c:v>
                </c:pt>
                <c:pt idx="27">
                  <c:v>0</c:v>
                </c:pt>
                <c:pt idx="28">
                  <c:v>0</c:v>
                </c:pt>
                <c:pt idx="29">
                  <c:v>0</c:v>
                </c:pt>
                <c:pt idx="30">
                  <c:v>1</c:v>
                </c:pt>
                <c:pt idx="31">
                  <c:v>0</c:v>
                </c:pt>
                <c:pt idx="32">
                  <c:v>0</c:v>
                </c:pt>
                <c:pt idx="33">
                  <c:v>0</c:v>
                </c:pt>
                <c:pt idx="34">
                  <c:v>1</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2</c:v>
                </c:pt>
                <c:pt idx="51">
                  <c:v>0</c:v>
                </c:pt>
                <c:pt idx="52">
                  <c:v>0</c:v>
                </c:pt>
                <c:pt idx="53">
                  <c:v>1</c:v>
                </c:pt>
                <c:pt idx="54">
                  <c:v>0</c:v>
                </c:pt>
                <c:pt idx="55">
                  <c:v>0</c:v>
                </c:pt>
                <c:pt idx="56">
                  <c:v>2</c:v>
                </c:pt>
                <c:pt idx="57">
                  <c:v>0</c:v>
                </c:pt>
                <c:pt idx="58">
                  <c:v>1</c:v>
                </c:pt>
                <c:pt idx="59">
                  <c:v>0</c:v>
                </c:pt>
                <c:pt idx="60">
                  <c:v>0</c:v>
                </c:pt>
                <c:pt idx="61">
                  <c:v>0</c:v>
                </c:pt>
                <c:pt idx="62">
                  <c:v>0</c:v>
                </c:pt>
                <c:pt idx="63">
                  <c:v>0</c:v>
                </c:pt>
                <c:pt idx="64">
                  <c:v>1</c:v>
                </c:pt>
                <c:pt idx="65">
                  <c:v>0</c:v>
                </c:pt>
                <c:pt idx="66">
                  <c:v>0</c:v>
                </c:pt>
                <c:pt idx="67">
                  <c:v>0</c:v>
                </c:pt>
                <c:pt idx="68">
                  <c:v>0</c:v>
                </c:pt>
                <c:pt idx="69">
                  <c:v>0</c:v>
                </c:pt>
                <c:pt idx="70">
                  <c:v>1</c:v>
                </c:pt>
                <c:pt idx="71">
                  <c:v>0</c:v>
                </c:pt>
                <c:pt idx="72">
                  <c:v>0</c:v>
                </c:pt>
                <c:pt idx="73">
                  <c:v>0</c:v>
                </c:pt>
                <c:pt idx="74">
                  <c:v>0</c:v>
                </c:pt>
                <c:pt idx="75">
                  <c:v>1</c:v>
                </c:pt>
                <c:pt idx="76">
                  <c:v>0</c:v>
                </c:pt>
                <c:pt idx="77">
                  <c:v>0</c:v>
                </c:pt>
                <c:pt idx="78">
                  <c:v>1</c:v>
                </c:pt>
                <c:pt idx="79">
                  <c:v>0</c:v>
                </c:pt>
                <c:pt idx="80">
                  <c:v>0</c:v>
                </c:pt>
                <c:pt idx="81">
                  <c:v>1</c:v>
                </c:pt>
                <c:pt idx="82">
                  <c:v>1</c:v>
                </c:pt>
                <c:pt idx="83">
                  <c:v>0</c:v>
                </c:pt>
                <c:pt idx="84">
                  <c:v>0</c:v>
                </c:pt>
                <c:pt idx="85">
                  <c:v>0</c:v>
                </c:pt>
                <c:pt idx="86">
                  <c:v>0</c:v>
                </c:pt>
                <c:pt idx="87">
                  <c:v>0</c:v>
                </c:pt>
                <c:pt idx="88">
                  <c:v>0</c:v>
                </c:pt>
                <c:pt idx="89">
                  <c:v>0</c:v>
                </c:pt>
                <c:pt idx="90">
                  <c:v>0</c:v>
                </c:pt>
                <c:pt idx="91">
                  <c:v>1</c:v>
                </c:pt>
                <c:pt idx="92">
                  <c:v>0</c:v>
                </c:pt>
                <c:pt idx="93">
                  <c:v>1</c:v>
                </c:pt>
                <c:pt idx="94">
                  <c:v>0</c:v>
                </c:pt>
                <c:pt idx="95">
                  <c:v>0</c:v>
                </c:pt>
                <c:pt idx="96">
                  <c:v>1</c:v>
                </c:pt>
                <c:pt idx="97">
                  <c:v>1</c:v>
                </c:pt>
                <c:pt idx="98">
                  <c:v>1</c:v>
                </c:pt>
                <c:pt idx="99">
                  <c:v>0</c:v>
                </c:pt>
                <c:pt idx="100">
                  <c:v>1</c:v>
                </c:pt>
                <c:pt idx="101">
                  <c:v>1</c:v>
                </c:pt>
                <c:pt idx="102">
                  <c:v>0</c:v>
                </c:pt>
                <c:pt idx="103">
                  <c:v>0</c:v>
                </c:pt>
                <c:pt idx="104">
                  <c:v>1</c:v>
                </c:pt>
                <c:pt idx="105">
                  <c:v>0</c:v>
                </c:pt>
                <c:pt idx="106">
                  <c:v>0</c:v>
                </c:pt>
                <c:pt idx="107">
                  <c:v>0</c:v>
                </c:pt>
                <c:pt idx="108">
                  <c:v>0</c:v>
                </c:pt>
                <c:pt idx="109">
                  <c:v>1</c:v>
                </c:pt>
                <c:pt idx="110">
                  <c:v>0</c:v>
                </c:pt>
                <c:pt idx="111">
                  <c:v>0</c:v>
                </c:pt>
                <c:pt idx="112">
                  <c:v>2</c:v>
                </c:pt>
                <c:pt idx="113">
                  <c:v>1</c:v>
                </c:pt>
                <c:pt idx="114">
                  <c:v>1</c:v>
                </c:pt>
                <c:pt idx="115">
                  <c:v>0</c:v>
                </c:pt>
                <c:pt idx="116">
                  <c:v>1</c:v>
                </c:pt>
                <c:pt idx="117">
                  <c:v>0</c:v>
                </c:pt>
                <c:pt idx="118">
                  <c:v>0</c:v>
                </c:pt>
                <c:pt idx="119">
                  <c:v>1</c:v>
                </c:pt>
                <c:pt idx="120">
                  <c:v>0</c:v>
                </c:pt>
                <c:pt idx="121">
                  <c:v>0</c:v>
                </c:pt>
                <c:pt idx="122">
                  <c:v>0</c:v>
                </c:pt>
                <c:pt idx="123">
                  <c:v>0</c:v>
                </c:pt>
                <c:pt idx="124">
                  <c:v>0</c:v>
                </c:pt>
                <c:pt idx="125">
                  <c:v>0</c:v>
                </c:pt>
                <c:pt idx="126">
                  <c:v>1</c:v>
                </c:pt>
                <c:pt idx="127">
                  <c:v>0</c:v>
                </c:pt>
                <c:pt idx="128">
                  <c:v>2</c:v>
                </c:pt>
                <c:pt idx="129">
                  <c:v>0</c:v>
                </c:pt>
                <c:pt idx="130">
                  <c:v>0</c:v>
                </c:pt>
                <c:pt idx="131">
                  <c:v>0</c:v>
                </c:pt>
                <c:pt idx="132">
                  <c:v>0</c:v>
                </c:pt>
                <c:pt idx="133">
                  <c:v>0</c:v>
                </c:pt>
                <c:pt idx="134">
                  <c:v>1</c:v>
                </c:pt>
                <c:pt idx="135">
                  <c:v>1</c:v>
                </c:pt>
                <c:pt idx="136">
                  <c:v>0</c:v>
                </c:pt>
                <c:pt idx="137">
                  <c:v>0</c:v>
                </c:pt>
                <c:pt idx="138">
                  <c:v>0</c:v>
                </c:pt>
                <c:pt idx="139">
                  <c:v>0</c:v>
                </c:pt>
                <c:pt idx="140">
                  <c:v>0</c:v>
                </c:pt>
                <c:pt idx="141">
                  <c:v>0</c:v>
                </c:pt>
                <c:pt idx="142">
                  <c:v>1</c:v>
                </c:pt>
                <c:pt idx="143">
                  <c:v>0</c:v>
                </c:pt>
                <c:pt idx="144">
                  <c:v>1</c:v>
                </c:pt>
                <c:pt idx="145">
                  <c:v>1</c:v>
                </c:pt>
                <c:pt idx="146">
                  <c:v>0</c:v>
                </c:pt>
                <c:pt idx="147">
                  <c:v>0</c:v>
                </c:pt>
                <c:pt idx="148">
                  <c:v>1</c:v>
                </c:pt>
                <c:pt idx="149">
                  <c:v>1</c:v>
                </c:pt>
                <c:pt idx="150">
                  <c:v>1</c:v>
                </c:pt>
                <c:pt idx="151">
                  <c:v>1</c:v>
                </c:pt>
                <c:pt idx="152">
                  <c:v>9</c:v>
                </c:pt>
                <c:pt idx="153">
                  <c:v>13</c:v>
                </c:pt>
                <c:pt idx="154">
                  <c:v>20</c:v>
                </c:pt>
                <c:pt idx="155">
                  <c:v>9</c:v>
                </c:pt>
                <c:pt idx="156">
                  <c:v>2</c:v>
                </c:pt>
                <c:pt idx="157">
                  <c:v>11</c:v>
                </c:pt>
                <c:pt idx="158">
                  <c:v>6</c:v>
                </c:pt>
                <c:pt idx="159">
                  <c:v>11</c:v>
                </c:pt>
                <c:pt idx="160">
                  <c:v>4</c:v>
                </c:pt>
                <c:pt idx="161">
                  <c:v>3</c:v>
                </c:pt>
                <c:pt idx="162">
                  <c:v>10</c:v>
                </c:pt>
                <c:pt idx="163">
                  <c:v>4</c:v>
                </c:pt>
                <c:pt idx="164">
                  <c:v>7</c:v>
                </c:pt>
                <c:pt idx="165">
                  <c:v>8</c:v>
                </c:pt>
                <c:pt idx="166">
                  <c:v>5</c:v>
                </c:pt>
                <c:pt idx="167">
                  <c:v>5</c:v>
                </c:pt>
                <c:pt idx="168">
                  <c:v>6</c:v>
                </c:pt>
                <c:pt idx="169">
                  <c:v>7</c:v>
                </c:pt>
                <c:pt idx="170">
                  <c:v>5</c:v>
                </c:pt>
                <c:pt idx="171">
                  <c:v>6</c:v>
                </c:pt>
                <c:pt idx="172">
                  <c:v>0</c:v>
                </c:pt>
                <c:pt idx="173">
                  <c:v>5</c:v>
                </c:pt>
                <c:pt idx="174">
                  <c:v>4</c:v>
                </c:pt>
                <c:pt idx="175">
                  <c:v>4</c:v>
                </c:pt>
                <c:pt idx="176">
                  <c:v>2</c:v>
                </c:pt>
                <c:pt idx="177">
                  <c:v>3</c:v>
                </c:pt>
                <c:pt idx="178">
                  <c:v>15</c:v>
                </c:pt>
                <c:pt idx="179">
                  <c:v>14</c:v>
                </c:pt>
                <c:pt idx="180">
                  <c:v>1</c:v>
                </c:pt>
                <c:pt idx="181">
                  <c:v>2</c:v>
                </c:pt>
                <c:pt idx="182">
                  <c:v>2</c:v>
                </c:pt>
                <c:pt idx="183">
                  <c:v>0</c:v>
                </c:pt>
                <c:pt idx="184">
                  <c:v>0</c:v>
                </c:pt>
                <c:pt idx="185">
                  <c:v>0</c:v>
                </c:pt>
                <c:pt idx="186">
                  <c:v>0</c:v>
                </c:pt>
                <c:pt idx="187">
                  <c:v>1</c:v>
                </c:pt>
                <c:pt idx="188">
                  <c:v>0</c:v>
                </c:pt>
                <c:pt idx="189">
                  <c:v>1</c:v>
                </c:pt>
                <c:pt idx="190">
                  <c:v>0</c:v>
                </c:pt>
                <c:pt idx="191">
                  <c:v>0</c:v>
                </c:pt>
                <c:pt idx="192">
                  <c:v>0</c:v>
                </c:pt>
                <c:pt idx="193">
                  <c:v>0</c:v>
                </c:pt>
                <c:pt idx="194">
                  <c:v>0</c:v>
                </c:pt>
                <c:pt idx="195">
                  <c:v>0</c:v>
                </c:pt>
                <c:pt idx="196">
                  <c:v>0</c:v>
                </c:pt>
                <c:pt idx="197">
                  <c:v>1</c:v>
                </c:pt>
                <c:pt idx="198">
                  <c:v>1</c:v>
                </c:pt>
                <c:pt idx="199">
                  <c:v>1</c:v>
                </c:pt>
                <c:pt idx="200">
                  <c:v>0</c:v>
                </c:pt>
                <c:pt idx="201">
                  <c:v>0</c:v>
                </c:pt>
                <c:pt idx="202">
                  <c:v>0</c:v>
                </c:pt>
                <c:pt idx="203">
                  <c:v>1</c:v>
                </c:pt>
                <c:pt idx="204">
                  <c:v>0</c:v>
                </c:pt>
                <c:pt idx="205">
                  <c:v>1</c:v>
                </c:pt>
                <c:pt idx="206">
                  <c:v>0</c:v>
                </c:pt>
                <c:pt idx="207">
                  <c:v>1</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1</c:v>
                </c:pt>
                <c:pt idx="223">
                  <c:v>1</c:v>
                </c:pt>
                <c:pt idx="224">
                  <c:v>2</c:v>
                </c:pt>
                <c:pt idx="225">
                  <c:v>0</c:v>
                </c:pt>
                <c:pt idx="226">
                  <c:v>1</c:v>
                </c:pt>
                <c:pt idx="227">
                  <c:v>1</c:v>
                </c:pt>
                <c:pt idx="228">
                  <c:v>1</c:v>
                </c:pt>
                <c:pt idx="229">
                  <c:v>0</c:v>
                </c:pt>
                <c:pt idx="230">
                  <c:v>1</c:v>
                </c:pt>
                <c:pt idx="231">
                  <c:v>1</c:v>
                </c:pt>
                <c:pt idx="232">
                  <c:v>0</c:v>
                </c:pt>
                <c:pt idx="233">
                  <c:v>0</c:v>
                </c:pt>
                <c:pt idx="234">
                  <c:v>1</c:v>
                </c:pt>
                <c:pt idx="235">
                  <c:v>0</c:v>
                </c:pt>
                <c:pt idx="236">
                  <c:v>3</c:v>
                </c:pt>
                <c:pt idx="237">
                  <c:v>2</c:v>
                </c:pt>
                <c:pt idx="238">
                  <c:v>1</c:v>
                </c:pt>
                <c:pt idx="239">
                  <c:v>0</c:v>
                </c:pt>
                <c:pt idx="240">
                  <c:v>0</c:v>
                </c:pt>
                <c:pt idx="241">
                  <c:v>0</c:v>
                </c:pt>
                <c:pt idx="242">
                  <c:v>0</c:v>
                </c:pt>
                <c:pt idx="243">
                  <c:v>0</c:v>
                </c:pt>
                <c:pt idx="244">
                  <c:v>2</c:v>
                </c:pt>
                <c:pt idx="245">
                  <c:v>1</c:v>
                </c:pt>
                <c:pt idx="246">
                  <c:v>1</c:v>
                </c:pt>
                <c:pt idx="247">
                  <c:v>0</c:v>
                </c:pt>
                <c:pt idx="248">
                  <c:v>0</c:v>
                </c:pt>
                <c:pt idx="249">
                  <c:v>1</c:v>
                </c:pt>
                <c:pt idx="250">
                  <c:v>0</c:v>
                </c:pt>
                <c:pt idx="251">
                  <c:v>0</c:v>
                </c:pt>
                <c:pt idx="252">
                  <c:v>0</c:v>
                </c:pt>
                <c:pt idx="253">
                  <c:v>0</c:v>
                </c:pt>
                <c:pt idx="254">
                  <c:v>0</c:v>
                </c:pt>
                <c:pt idx="255">
                  <c:v>0</c:v>
                </c:pt>
                <c:pt idx="256">
                  <c:v>1</c:v>
                </c:pt>
                <c:pt idx="257">
                  <c:v>2</c:v>
                </c:pt>
                <c:pt idx="258">
                  <c:v>3</c:v>
                </c:pt>
                <c:pt idx="259">
                  <c:v>9</c:v>
                </c:pt>
                <c:pt idx="260">
                  <c:v>4</c:v>
                </c:pt>
                <c:pt idx="261">
                  <c:v>5</c:v>
                </c:pt>
                <c:pt idx="262">
                  <c:v>0</c:v>
                </c:pt>
                <c:pt idx="263">
                  <c:v>1</c:v>
                </c:pt>
                <c:pt idx="264">
                  <c:v>0</c:v>
                </c:pt>
                <c:pt idx="265">
                  <c:v>0</c:v>
                </c:pt>
                <c:pt idx="266">
                  <c:v>0</c:v>
                </c:pt>
                <c:pt idx="267">
                  <c:v>0</c:v>
                </c:pt>
                <c:pt idx="268">
                  <c:v>1</c:v>
                </c:pt>
                <c:pt idx="269">
                  <c:v>1</c:v>
                </c:pt>
                <c:pt idx="270">
                  <c:v>0</c:v>
                </c:pt>
                <c:pt idx="271">
                  <c:v>3</c:v>
                </c:pt>
                <c:pt idx="272">
                  <c:v>0</c:v>
                </c:pt>
                <c:pt idx="273">
                  <c:v>0</c:v>
                </c:pt>
                <c:pt idx="274">
                  <c:v>0</c:v>
                </c:pt>
                <c:pt idx="275">
                  <c:v>0</c:v>
                </c:pt>
                <c:pt idx="276">
                  <c:v>0</c:v>
                </c:pt>
                <c:pt idx="277">
                  <c:v>1</c:v>
                </c:pt>
                <c:pt idx="278">
                  <c:v>1</c:v>
                </c:pt>
                <c:pt idx="279">
                  <c:v>1</c:v>
                </c:pt>
                <c:pt idx="280">
                  <c:v>0</c:v>
                </c:pt>
                <c:pt idx="281">
                  <c:v>0</c:v>
                </c:pt>
                <c:pt idx="282">
                  <c:v>2</c:v>
                </c:pt>
                <c:pt idx="283">
                  <c:v>2</c:v>
                </c:pt>
                <c:pt idx="284">
                  <c:v>2</c:v>
                </c:pt>
                <c:pt idx="285">
                  <c:v>1</c:v>
                </c:pt>
                <c:pt idx="286">
                  <c:v>0</c:v>
                </c:pt>
                <c:pt idx="287">
                  <c:v>2</c:v>
                </c:pt>
                <c:pt idx="288">
                  <c:v>2</c:v>
                </c:pt>
                <c:pt idx="289">
                  <c:v>0</c:v>
                </c:pt>
                <c:pt idx="290">
                  <c:v>1</c:v>
                </c:pt>
                <c:pt idx="291">
                  <c:v>0</c:v>
                </c:pt>
                <c:pt idx="292">
                  <c:v>0</c:v>
                </c:pt>
                <c:pt idx="293">
                  <c:v>0</c:v>
                </c:pt>
                <c:pt idx="294">
                  <c:v>2</c:v>
                </c:pt>
                <c:pt idx="295">
                  <c:v>1</c:v>
                </c:pt>
                <c:pt idx="296">
                  <c:v>0</c:v>
                </c:pt>
                <c:pt idx="297">
                  <c:v>1</c:v>
                </c:pt>
                <c:pt idx="298">
                  <c:v>2</c:v>
                </c:pt>
                <c:pt idx="299">
                  <c:v>1</c:v>
                </c:pt>
                <c:pt idx="300">
                  <c:v>1</c:v>
                </c:pt>
                <c:pt idx="301">
                  <c:v>1</c:v>
                </c:pt>
                <c:pt idx="302">
                  <c:v>1</c:v>
                </c:pt>
                <c:pt idx="303">
                  <c:v>0</c:v>
                </c:pt>
                <c:pt idx="304">
                  <c:v>0</c:v>
                </c:pt>
                <c:pt idx="305">
                  <c:v>0</c:v>
                </c:pt>
                <c:pt idx="306">
                  <c:v>0</c:v>
                </c:pt>
                <c:pt idx="307">
                  <c:v>0</c:v>
                </c:pt>
                <c:pt idx="308">
                  <c:v>0</c:v>
                </c:pt>
                <c:pt idx="309">
                  <c:v>0</c:v>
                </c:pt>
                <c:pt idx="310">
                  <c:v>1</c:v>
                </c:pt>
                <c:pt idx="311">
                  <c:v>1</c:v>
                </c:pt>
                <c:pt idx="312">
                  <c:v>1</c:v>
                </c:pt>
                <c:pt idx="313">
                  <c:v>0</c:v>
                </c:pt>
                <c:pt idx="314">
                  <c:v>2</c:v>
                </c:pt>
                <c:pt idx="315">
                  <c:v>1</c:v>
                </c:pt>
                <c:pt idx="316">
                  <c:v>0</c:v>
                </c:pt>
                <c:pt idx="317">
                  <c:v>1</c:v>
                </c:pt>
                <c:pt idx="318">
                  <c:v>1</c:v>
                </c:pt>
                <c:pt idx="319">
                  <c:v>1</c:v>
                </c:pt>
                <c:pt idx="320">
                  <c:v>0</c:v>
                </c:pt>
                <c:pt idx="321">
                  <c:v>0</c:v>
                </c:pt>
                <c:pt idx="322">
                  <c:v>4</c:v>
                </c:pt>
                <c:pt idx="323">
                  <c:v>4</c:v>
                </c:pt>
                <c:pt idx="324">
                  <c:v>1</c:v>
                </c:pt>
                <c:pt idx="325">
                  <c:v>1</c:v>
                </c:pt>
                <c:pt idx="326">
                  <c:v>0</c:v>
                </c:pt>
                <c:pt idx="327">
                  <c:v>0</c:v>
                </c:pt>
                <c:pt idx="328">
                  <c:v>0</c:v>
                </c:pt>
                <c:pt idx="329">
                  <c:v>0</c:v>
                </c:pt>
                <c:pt idx="330">
                  <c:v>1</c:v>
                </c:pt>
                <c:pt idx="331">
                  <c:v>1</c:v>
                </c:pt>
                <c:pt idx="332">
                  <c:v>1</c:v>
                </c:pt>
                <c:pt idx="333">
                  <c:v>6</c:v>
                </c:pt>
                <c:pt idx="334">
                  <c:v>6</c:v>
                </c:pt>
                <c:pt idx="335">
                  <c:v>20</c:v>
                </c:pt>
                <c:pt idx="336">
                  <c:v>30</c:v>
                </c:pt>
                <c:pt idx="337">
                  <c:v>40</c:v>
                </c:pt>
                <c:pt idx="338">
                  <c:v>40</c:v>
                </c:pt>
                <c:pt idx="339">
                  <c:v>13</c:v>
                </c:pt>
                <c:pt idx="340">
                  <c:v>10</c:v>
                </c:pt>
                <c:pt idx="341">
                  <c:v>5</c:v>
                </c:pt>
                <c:pt idx="342">
                  <c:v>1</c:v>
                </c:pt>
                <c:pt idx="343">
                  <c:v>2</c:v>
                </c:pt>
                <c:pt idx="344">
                  <c:v>0</c:v>
                </c:pt>
                <c:pt idx="345">
                  <c:v>0</c:v>
                </c:pt>
                <c:pt idx="346">
                  <c:v>0</c:v>
                </c:pt>
                <c:pt idx="347">
                  <c:v>0</c:v>
                </c:pt>
                <c:pt idx="348">
                  <c:v>1</c:v>
                </c:pt>
                <c:pt idx="349">
                  <c:v>6</c:v>
                </c:pt>
                <c:pt idx="350">
                  <c:v>10</c:v>
                </c:pt>
                <c:pt idx="351">
                  <c:v>12</c:v>
                </c:pt>
                <c:pt idx="352">
                  <c:v>14</c:v>
                </c:pt>
                <c:pt idx="353">
                  <c:v>9</c:v>
                </c:pt>
                <c:pt idx="354">
                  <c:v>2</c:v>
                </c:pt>
                <c:pt idx="355">
                  <c:v>0</c:v>
                </c:pt>
                <c:pt idx="356">
                  <c:v>0</c:v>
                </c:pt>
                <c:pt idx="357">
                  <c:v>1</c:v>
                </c:pt>
                <c:pt idx="358">
                  <c:v>1</c:v>
                </c:pt>
                <c:pt idx="359">
                  <c:v>0</c:v>
                </c:pt>
                <c:pt idx="360">
                  <c:v>1</c:v>
                </c:pt>
                <c:pt idx="361">
                  <c:v>0</c:v>
                </c:pt>
                <c:pt idx="362">
                  <c:v>0</c:v>
                </c:pt>
                <c:pt idx="363">
                  <c:v>0</c:v>
                </c:pt>
                <c:pt idx="364">
                  <c:v>1</c:v>
                </c:pt>
                <c:pt idx="365">
                  <c:v>6</c:v>
                </c:pt>
                <c:pt idx="366">
                  <c:v>3</c:v>
                </c:pt>
                <c:pt idx="367">
                  <c:v>3</c:v>
                </c:pt>
                <c:pt idx="368">
                  <c:v>2</c:v>
                </c:pt>
                <c:pt idx="369">
                  <c:v>1</c:v>
                </c:pt>
                <c:pt idx="370">
                  <c:v>0</c:v>
                </c:pt>
                <c:pt idx="371">
                  <c:v>0</c:v>
                </c:pt>
                <c:pt idx="372">
                  <c:v>0</c:v>
                </c:pt>
                <c:pt idx="373">
                  <c:v>0</c:v>
                </c:pt>
                <c:pt idx="374">
                  <c:v>0</c:v>
                </c:pt>
                <c:pt idx="375">
                  <c:v>0</c:v>
                </c:pt>
                <c:pt idx="376">
                  <c:v>0</c:v>
                </c:pt>
                <c:pt idx="377">
                  <c:v>0</c:v>
                </c:pt>
                <c:pt idx="378">
                  <c:v>1</c:v>
                </c:pt>
                <c:pt idx="379">
                  <c:v>1</c:v>
                </c:pt>
                <c:pt idx="380">
                  <c:v>0</c:v>
                </c:pt>
                <c:pt idx="381">
                  <c:v>0</c:v>
                </c:pt>
                <c:pt idx="382">
                  <c:v>1</c:v>
                </c:pt>
                <c:pt idx="383">
                  <c:v>0</c:v>
                </c:pt>
                <c:pt idx="384">
                  <c:v>1</c:v>
                </c:pt>
                <c:pt idx="385">
                  <c:v>0</c:v>
                </c:pt>
                <c:pt idx="386">
                  <c:v>0</c:v>
                </c:pt>
                <c:pt idx="387">
                  <c:v>0</c:v>
                </c:pt>
                <c:pt idx="388">
                  <c:v>0</c:v>
                </c:pt>
                <c:pt idx="389">
                  <c:v>0</c:v>
                </c:pt>
                <c:pt idx="390">
                  <c:v>0</c:v>
                </c:pt>
                <c:pt idx="391">
                  <c:v>0</c:v>
                </c:pt>
                <c:pt idx="392">
                  <c:v>0</c:v>
                </c:pt>
                <c:pt idx="393">
                  <c:v>0</c:v>
                </c:pt>
                <c:pt idx="394">
                  <c:v>1</c:v>
                </c:pt>
                <c:pt idx="395">
                  <c:v>0</c:v>
                </c:pt>
                <c:pt idx="396">
                  <c:v>2</c:v>
                </c:pt>
                <c:pt idx="397">
                  <c:v>1</c:v>
                </c:pt>
                <c:pt idx="398">
                  <c:v>5</c:v>
                </c:pt>
                <c:pt idx="399">
                  <c:v>1</c:v>
                </c:pt>
                <c:pt idx="400">
                  <c:v>0</c:v>
                </c:pt>
                <c:pt idx="401">
                  <c:v>0</c:v>
                </c:pt>
                <c:pt idx="402">
                  <c:v>0</c:v>
                </c:pt>
                <c:pt idx="403">
                  <c:v>0</c:v>
                </c:pt>
                <c:pt idx="404">
                  <c:v>1</c:v>
                </c:pt>
                <c:pt idx="405">
                  <c:v>1</c:v>
                </c:pt>
                <c:pt idx="406">
                  <c:v>1</c:v>
                </c:pt>
                <c:pt idx="407">
                  <c:v>0</c:v>
                </c:pt>
                <c:pt idx="408">
                  <c:v>1</c:v>
                </c:pt>
                <c:pt idx="409">
                  <c:v>0</c:v>
                </c:pt>
                <c:pt idx="410">
                  <c:v>2</c:v>
                </c:pt>
                <c:pt idx="411">
                  <c:v>1</c:v>
                </c:pt>
                <c:pt idx="412">
                  <c:v>1</c:v>
                </c:pt>
                <c:pt idx="413">
                  <c:v>0</c:v>
                </c:pt>
                <c:pt idx="414">
                  <c:v>0</c:v>
                </c:pt>
                <c:pt idx="415">
                  <c:v>1</c:v>
                </c:pt>
                <c:pt idx="416">
                  <c:v>0</c:v>
                </c:pt>
                <c:pt idx="417">
                  <c:v>0</c:v>
                </c:pt>
                <c:pt idx="418">
                  <c:v>0</c:v>
                </c:pt>
                <c:pt idx="419">
                  <c:v>0</c:v>
                </c:pt>
                <c:pt idx="420">
                  <c:v>0</c:v>
                </c:pt>
                <c:pt idx="421">
                  <c:v>1</c:v>
                </c:pt>
                <c:pt idx="422">
                  <c:v>0</c:v>
                </c:pt>
                <c:pt idx="423">
                  <c:v>0</c:v>
                </c:pt>
                <c:pt idx="424">
                  <c:v>0</c:v>
                </c:pt>
                <c:pt idx="425">
                  <c:v>0</c:v>
                </c:pt>
                <c:pt idx="426">
                  <c:v>0</c:v>
                </c:pt>
                <c:pt idx="427">
                  <c:v>1</c:v>
                </c:pt>
                <c:pt idx="428">
                  <c:v>1</c:v>
                </c:pt>
                <c:pt idx="429">
                  <c:v>0</c:v>
                </c:pt>
                <c:pt idx="430">
                  <c:v>0</c:v>
                </c:pt>
                <c:pt idx="431">
                  <c:v>1</c:v>
                </c:pt>
                <c:pt idx="432">
                  <c:v>0</c:v>
                </c:pt>
                <c:pt idx="433">
                  <c:v>0</c:v>
                </c:pt>
                <c:pt idx="434">
                  <c:v>0</c:v>
                </c:pt>
                <c:pt idx="435">
                  <c:v>0</c:v>
                </c:pt>
                <c:pt idx="436">
                  <c:v>0</c:v>
                </c:pt>
                <c:pt idx="437">
                  <c:v>0</c:v>
                </c:pt>
                <c:pt idx="438">
                  <c:v>0</c:v>
                </c:pt>
                <c:pt idx="439">
                  <c:v>1</c:v>
                </c:pt>
                <c:pt idx="440">
                  <c:v>1</c:v>
                </c:pt>
                <c:pt idx="441">
                  <c:v>0</c:v>
                </c:pt>
                <c:pt idx="442">
                  <c:v>0</c:v>
                </c:pt>
                <c:pt idx="443">
                  <c:v>1</c:v>
                </c:pt>
                <c:pt idx="444">
                  <c:v>0</c:v>
                </c:pt>
                <c:pt idx="445">
                  <c:v>0</c:v>
                </c:pt>
                <c:pt idx="446">
                  <c:v>1</c:v>
                </c:pt>
                <c:pt idx="447">
                  <c:v>0</c:v>
                </c:pt>
                <c:pt idx="448">
                  <c:v>0</c:v>
                </c:pt>
                <c:pt idx="449">
                  <c:v>0</c:v>
                </c:pt>
                <c:pt idx="450">
                  <c:v>0</c:v>
                </c:pt>
                <c:pt idx="451">
                  <c:v>0</c:v>
                </c:pt>
                <c:pt idx="452">
                  <c:v>0</c:v>
                </c:pt>
                <c:pt idx="453">
                  <c:v>0</c:v>
                </c:pt>
                <c:pt idx="454">
                  <c:v>0</c:v>
                </c:pt>
                <c:pt idx="455">
                  <c:v>1</c:v>
                </c:pt>
                <c:pt idx="456">
                  <c:v>0</c:v>
                </c:pt>
                <c:pt idx="457">
                  <c:v>0</c:v>
                </c:pt>
                <c:pt idx="458">
                  <c:v>0</c:v>
                </c:pt>
                <c:pt idx="459">
                  <c:v>1</c:v>
                </c:pt>
                <c:pt idx="460">
                  <c:v>0</c:v>
                </c:pt>
                <c:pt idx="461">
                  <c:v>1</c:v>
                </c:pt>
                <c:pt idx="462">
                  <c:v>0</c:v>
                </c:pt>
                <c:pt idx="463">
                  <c:v>2</c:v>
                </c:pt>
                <c:pt idx="464">
                  <c:v>0</c:v>
                </c:pt>
                <c:pt idx="465">
                  <c:v>1</c:v>
                </c:pt>
                <c:pt idx="466">
                  <c:v>0</c:v>
                </c:pt>
                <c:pt idx="467">
                  <c:v>1</c:v>
                </c:pt>
                <c:pt idx="468">
                  <c:v>0</c:v>
                </c:pt>
                <c:pt idx="469">
                  <c:v>0</c:v>
                </c:pt>
                <c:pt idx="470">
                  <c:v>1</c:v>
                </c:pt>
                <c:pt idx="471">
                  <c:v>0</c:v>
                </c:pt>
                <c:pt idx="472">
                  <c:v>1</c:v>
                </c:pt>
                <c:pt idx="473">
                  <c:v>0</c:v>
                </c:pt>
                <c:pt idx="474">
                  <c:v>1</c:v>
                </c:pt>
                <c:pt idx="475">
                  <c:v>0</c:v>
                </c:pt>
                <c:pt idx="476">
                  <c:v>0</c:v>
                </c:pt>
                <c:pt idx="477">
                  <c:v>0</c:v>
                </c:pt>
                <c:pt idx="478">
                  <c:v>0</c:v>
                </c:pt>
                <c:pt idx="479">
                  <c:v>1</c:v>
                </c:pt>
                <c:pt idx="480">
                  <c:v>3</c:v>
                </c:pt>
                <c:pt idx="481">
                  <c:v>0</c:v>
                </c:pt>
                <c:pt idx="482">
                  <c:v>3</c:v>
                </c:pt>
                <c:pt idx="483">
                  <c:v>1</c:v>
                </c:pt>
                <c:pt idx="484">
                  <c:v>2</c:v>
                </c:pt>
                <c:pt idx="485">
                  <c:v>1</c:v>
                </c:pt>
                <c:pt idx="486">
                  <c:v>1</c:v>
                </c:pt>
                <c:pt idx="487">
                  <c:v>0</c:v>
                </c:pt>
                <c:pt idx="488">
                  <c:v>1</c:v>
                </c:pt>
                <c:pt idx="489">
                  <c:v>0</c:v>
                </c:pt>
                <c:pt idx="490">
                  <c:v>0</c:v>
                </c:pt>
                <c:pt idx="491">
                  <c:v>0</c:v>
                </c:pt>
                <c:pt idx="492">
                  <c:v>0</c:v>
                </c:pt>
                <c:pt idx="493">
                  <c:v>0</c:v>
                </c:pt>
                <c:pt idx="494">
                  <c:v>0</c:v>
                </c:pt>
                <c:pt idx="495">
                  <c:v>0</c:v>
                </c:pt>
                <c:pt idx="496">
                  <c:v>0</c:v>
                </c:pt>
                <c:pt idx="497">
                  <c:v>2</c:v>
                </c:pt>
                <c:pt idx="498">
                  <c:v>1</c:v>
                </c:pt>
                <c:pt idx="499">
                  <c:v>3</c:v>
                </c:pt>
                <c:pt idx="500">
                  <c:v>0</c:v>
                </c:pt>
                <c:pt idx="501">
                  <c:v>0</c:v>
                </c:pt>
                <c:pt idx="502">
                  <c:v>2</c:v>
                </c:pt>
                <c:pt idx="503">
                  <c:v>0</c:v>
                </c:pt>
                <c:pt idx="504">
                  <c:v>0</c:v>
                </c:pt>
                <c:pt idx="505">
                  <c:v>0</c:v>
                </c:pt>
                <c:pt idx="506">
                  <c:v>0</c:v>
                </c:pt>
                <c:pt idx="507">
                  <c:v>0</c:v>
                </c:pt>
                <c:pt idx="508">
                  <c:v>0</c:v>
                </c:pt>
                <c:pt idx="509">
                  <c:v>2</c:v>
                </c:pt>
                <c:pt idx="510">
                  <c:v>0</c:v>
                </c:pt>
                <c:pt idx="511">
                  <c:v>0</c:v>
                </c:pt>
                <c:pt idx="512">
                  <c:v>0</c:v>
                </c:pt>
                <c:pt idx="513">
                  <c:v>0</c:v>
                </c:pt>
                <c:pt idx="514">
                  <c:v>0</c:v>
                </c:pt>
                <c:pt idx="515">
                  <c:v>0</c:v>
                </c:pt>
                <c:pt idx="516">
                  <c:v>0</c:v>
                </c:pt>
                <c:pt idx="517">
                  <c:v>2</c:v>
                </c:pt>
                <c:pt idx="518">
                  <c:v>2</c:v>
                </c:pt>
                <c:pt idx="519">
                  <c:v>2</c:v>
                </c:pt>
                <c:pt idx="520">
                  <c:v>3</c:v>
                </c:pt>
                <c:pt idx="521">
                  <c:v>4</c:v>
                </c:pt>
                <c:pt idx="522">
                  <c:v>2</c:v>
                </c:pt>
                <c:pt idx="523">
                  <c:v>0</c:v>
                </c:pt>
                <c:pt idx="524">
                  <c:v>0</c:v>
                </c:pt>
                <c:pt idx="525">
                  <c:v>0</c:v>
                </c:pt>
                <c:pt idx="526">
                  <c:v>0</c:v>
                </c:pt>
                <c:pt idx="527">
                  <c:v>0</c:v>
                </c:pt>
                <c:pt idx="528">
                  <c:v>0</c:v>
                </c:pt>
                <c:pt idx="529">
                  <c:v>0</c:v>
                </c:pt>
                <c:pt idx="530">
                  <c:v>1</c:v>
                </c:pt>
                <c:pt idx="531">
                  <c:v>0</c:v>
                </c:pt>
                <c:pt idx="532">
                  <c:v>1</c:v>
                </c:pt>
                <c:pt idx="533">
                  <c:v>0</c:v>
                </c:pt>
                <c:pt idx="534">
                  <c:v>0</c:v>
                </c:pt>
                <c:pt idx="535">
                  <c:v>1</c:v>
                </c:pt>
                <c:pt idx="536">
                  <c:v>0</c:v>
                </c:pt>
                <c:pt idx="537">
                  <c:v>0</c:v>
                </c:pt>
                <c:pt idx="538">
                  <c:v>0</c:v>
                </c:pt>
                <c:pt idx="539">
                  <c:v>1</c:v>
                </c:pt>
                <c:pt idx="540">
                  <c:v>1</c:v>
                </c:pt>
                <c:pt idx="541">
                  <c:v>0</c:v>
                </c:pt>
                <c:pt idx="542">
                  <c:v>2</c:v>
                </c:pt>
                <c:pt idx="543">
                  <c:v>1</c:v>
                </c:pt>
                <c:pt idx="544">
                  <c:v>0</c:v>
                </c:pt>
                <c:pt idx="545">
                  <c:v>0</c:v>
                </c:pt>
                <c:pt idx="546">
                  <c:v>1</c:v>
                </c:pt>
                <c:pt idx="547">
                  <c:v>0</c:v>
                </c:pt>
                <c:pt idx="548">
                  <c:v>0</c:v>
                </c:pt>
                <c:pt idx="549">
                  <c:v>1</c:v>
                </c:pt>
                <c:pt idx="550">
                  <c:v>1</c:v>
                </c:pt>
                <c:pt idx="551">
                  <c:v>0</c:v>
                </c:pt>
                <c:pt idx="552">
                  <c:v>0</c:v>
                </c:pt>
                <c:pt idx="553">
                  <c:v>0</c:v>
                </c:pt>
                <c:pt idx="554">
                  <c:v>0</c:v>
                </c:pt>
                <c:pt idx="555">
                  <c:v>1</c:v>
                </c:pt>
                <c:pt idx="556">
                  <c:v>0</c:v>
                </c:pt>
                <c:pt idx="557">
                  <c:v>0</c:v>
                </c:pt>
                <c:pt idx="558">
                  <c:v>2</c:v>
                </c:pt>
                <c:pt idx="559">
                  <c:v>0</c:v>
                </c:pt>
                <c:pt idx="560">
                  <c:v>1</c:v>
                </c:pt>
                <c:pt idx="561">
                  <c:v>0</c:v>
                </c:pt>
                <c:pt idx="562">
                  <c:v>0</c:v>
                </c:pt>
                <c:pt idx="563">
                  <c:v>0</c:v>
                </c:pt>
                <c:pt idx="564">
                  <c:v>0</c:v>
                </c:pt>
                <c:pt idx="565">
                  <c:v>0</c:v>
                </c:pt>
                <c:pt idx="566">
                  <c:v>1</c:v>
                </c:pt>
                <c:pt idx="567">
                  <c:v>0</c:v>
                </c:pt>
                <c:pt idx="568">
                  <c:v>0</c:v>
                </c:pt>
                <c:pt idx="569">
                  <c:v>0</c:v>
                </c:pt>
                <c:pt idx="570">
                  <c:v>0</c:v>
                </c:pt>
                <c:pt idx="571">
                  <c:v>0</c:v>
                </c:pt>
                <c:pt idx="572">
                  <c:v>0</c:v>
                </c:pt>
                <c:pt idx="573">
                  <c:v>0</c:v>
                </c:pt>
                <c:pt idx="574">
                  <c:v>1</c:v>
                </c:pt>
                <c:pt idx="575">
                  <c:v>1</c:v>
                </c:pt>
                <c:pt idx="576">
                  <c:v>0</c:v>
                </c:pt>
                <c:pt idx="577">
                  <c:v>1</c:v>
                </c:pt>
                <c:pt idx="578">
                  <c:v>2</c:v>
                </c:pt>
                <c:pt idx="579">
                  <c:v>0</c:v>
                </c:pt>
                <c:pt idx="580">
                  <c:v>1</c:v>
                </c:pt>
                <c:pt idx="581">
                  <c:v>0</c:v>
                </c:pt>
                <c:pt idx="582">
                  <c:v>1</c:v>
                </c:pt>
                <c:pt idx="583">
                  <c:v>1</c:v>
                </c:pt>
                <c:pt idx="584">
                  <c:v>1</c:v>
                </c:pt>
                <c:pt idx="585">
                  <c:v>0</c:v>
                </c:pt>
                <c:pt idx="586">
                  <c:v>0</c:v>
                </c:pt>
                <c:pt idx="587">
                  <c:v>2</c:v>
                </c:pt>
                <c:pt idx="588">
                  <c:v>0</c:v>
                </c:pt>
                <c:pt idx="589">
                  <c:v>0</c:v>
                </c:pt>
                <c:pt idx="590">
                  <c:v>1</c:v>
                </c:pt>
                <c:pt idx="591">
                  <c:v>0</c:v>
                </c:pt>
                <c:pt idx="592">
                  <c:v>0</c:v>
                </c:pt>
                <c:pt idx="593">
                  <c:v>0</c:v>
                </c:pt>
                <c:pt idx="594">
                  <c:v>0</c:v>
                </c:pt>
                <c:pt idx="595">
                  <c:v>0</c:v>
                </c:pt>
                <c:pt idx="596">
                  <c:v>0</c:v>
                </c:pt>
                <c:pt idx="597">
                  <c:v>3</c:v>
                </c:pt>
                <c:pt idx="598">
                  <c:v>0</c:v>
                </c:pt>
                <c:pt idx="599">
                  <c:v>1</c:v>
                </c:pt>
                <c:pt idx="600">
                  <c:v>2</c:v>
                </c:pt>
                <c:pt idx="601">
                  <c:v>2</c:v>
                </c:pt>
                <c:pt idx="602">
                  <c:v>4</c:v>
                </c:pt>
                <c:pt idx="603">
                  <c:v>1</c:v>
                </c:pt>
                <c:pt idx="604">
                  <c:v>3</c:v>
                </c:pt>
                <c:pt idx="605">
                  <c:v>2</c:v>
                </c:pt>
                <c:pt idx="606">
                  <c:v>0</c:v>
                </c:pt>
                <c:pt idx="607">
                  <c:v>0</c:v>
                </c:pt>
                <c:pt idx="608">
                  <c:v>1</c:v>
                </c:pt>
                <c:pt idx="609">
                  <c:v>0</c:v>
                </c:pt>
                <c:pt idx="610">
                  <c:v>0</c:v>
                </c:pt>
                <c:pt idx="611">
                  <c:v>1</c:v>
                </c:pt>
                <c:pt idx="612">
                  <c:v>0</c:v>
                </c:pt>
                <c:pt idx="613">
                  <c:v>0</c:v>
                </c:pt>
                <c:pt idx="614">
                  <c:v>0</c:v>
                </c:pt>
                <c:pt idx="615">
                  <c:v>0</c:v>
                </c:pt>
                <c:pt idx="616">
                  <c:v>1</c:v>
                </c:pt>
                <c:pt idx="617">
                  <c:v>1</c:v>
                </c:pt>
                <c:pt idx="618">
                  <c:v>1</c:v>
                </c:pt>
                <c:pt idx="619">
                  <c:v>4</c:v>
                </c:pt>
                <c:pt idx="620">
                  <c:v>3</c:v>
                </c:pt>
                <c:pt idx="621">
                  <c:v>1</c:v>
                </c:pt>
                <c:pt idx="622">
                  <c:v>3</c:v>
                </c:pt>
                <c:pt idx="623">
                  <c:v>1</c:v>
                </c:pt>
                <c:pt idx="624">
                  <c:v>1</c:v>
                </c:pt>
                <c:pt idx="625">
                  <c:v>3</c:v>
                </c:pt>
                <c:pt idx="626">
                  <c:v>1</c:v>
                </c:pt>
                <c:pt idx="627">
                  <c:v>2</c:v>
                </c:pt>
                <c:pt idx="628">
                  <c:v>0</c:v>
                </c:pt>
                <c:pt idx="629">
                  <c:v>1</c:v>
                </c:pt>
                <c:pt idx="630">
                  <c:v>0</c:v>
                </c:pt>
                <c:pt idx="631">
                  <c:v>0</c:v>
                </c:pt>
                <c:pt idx="632">
                  <c:v>2</c:v>
                </c:pt>
                <c:pt idx="633">
                  <c:v>5</c:v>
                </c:pt>
                <c:pt idx="634">
                  <c:v>4</c:v>
                </c:pt>
                <c:pt idx="635">
                  <c:v>0</c:v>
                </c:pt>
                <c:pt idx="636">
                  <c:v>0</c:v>
                </c:pt>
                <c:pt idx="637">
                  <c:v>0</c:v>
                </c:pt>
                <c:pt idx="638">
                  <c:v>1</c:v>
                </c:pt>
                <c:pt idx="639">
                  <c:v>1</c:v>
                </c:pt>
                <c:pt idx="640">
                  <c:v>2</c:v>
                </c:pt>
                <c:pt idx="641">
                  <c:v>2</c:v>
                </c:pt>
                <c:pt idx="642">
                  <c:v>3</c:v>
                </c:pt>
                <c:pt idx="643">
                  <c:v>1</c:v>
                </c:pt>
                <c:pt idx="644">
                  <c:v>1</c:v>
                </c:pt>
                <c:pt idx="645">
                  <c:v>0</c:v>
                </c:pt>
                <c:pt idx="646">
                  <c:v>0</c:v>
                </c:pt>
                <c:pt idx="647">
                  <c:v>4</c:v>
                </c:pt>
                <c:pt idx="648">
                  <c:v>0</c:v>
                </c:pt>
                <c:pt idx="649">
                  <c:v>1</c:v>
                </c:pt>
                <c:pt idx="650">
                  <c:v>1</c:v>
                </c:pt>
                <c:pt idx="651">
                  <c:v>2</c:v>
                </c:pt>
                <c:pt idx="652">
                  <c:v>0</c:v>
                </c:pt>
                <c:pt idx="653">
                  <c:v>1</c:v>
                </c:pt>
                <c:pt idx="654">
                  <c:v>2</c:v>
                </c:pt>
                <c:pt idx="655">
                  <c:v>2</c:v>
                </c:pt>
                <c:pt idx="656">
                  <c:v>2</c:v>
                </c:pt>
                <c:pt idx="657">
                  <c:v>1</c:v>
                </c:pt>
                <c:pt idx="658">
                  <c:v>2</c:v>
                </c:pt>
                <c:pt idx="659">
                  <c:v>0</c:v>
                </c:pt>
                <c:pt idx="660">
                  <c:v>0</c:v>
                </c:pt>
                <c:pt idx="661">
                  <c:v>0</c:v>
                </c:pt>
                <c:pt idx="662">
                  <c:v>0</c:v>
                </c:pt>
                <c:pt idx="663">
                  <c:v>0</c:v>
                </c:pt>
                <c:pt idx="664">
                  <c:v>0</c:v>
                </c:pt>
                <c:pt idx="665">
                  <c:v>0</c:v>
                </c:pt>
                <c:pt idx="666">
                  <c:v>0</c:v>
                </c:pt>
                <c:pt idx="667">
                  <c:v>0</c:v>
                </c:pt>
                <c:pt idx="668">
                  <c:v>0</c:v>
                </c:pt>
                <c:pt idx="669">
                  <c:v>0</c:v>
                </c:pt>
                <c:pt idx="670">
                  <c:v>0</c:v>
                </c:pt>
                <c:pt idx="671">
                  <c:v>1</c:v>
                </c:pt>
                <c:pt idx="672">
                  <c:v>1</c:v>
                </c:pt>
                <c:pt idx="673">
                  <c:v>1</c:v>
                </c:pt>
                <c:pt idx="674">
                  <c:v>0</c:v>
                </c:pt>
                <c:pt idx="675">
                  <c:v>0</c:v>
                </c:pt>
                <c:pt idx="676">
                  <c:v>0</c:v>
                </c:pt>
                <c:pt idx="677">
                  <c:v>0</c:v>
                </c:pt>
                <c:pt idx="678">
                  <c:v>0</c:v>
                </c:pt>
                <c:pt idx="679">
                  <c:v>0</c:v>
                </c:pt>
                <c:pt idx="680">
                  <c:v>0</c:v>
                </c:pt>
                <c:pt idx="681">
                  <c:v>0</c:v>
                </c:pt>
                <c:pt idx="682">
                  <c:v>1</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2</c:v>
                </c:pt>
                <c:pt idx="704">
                  <c:v>0</c:v>
                </c:pt>
                <c:pt idx="705">
                  <c:v>1</c:v>
                </c:pt>
                <c:pt idx="706">
                  <c:v>0</c:v>
                </c:pt>
                <c:pt idx="707">
                  <c:v>1</c:v>
                </c:pt>
                <c:pt idx="708">
                  <c:v>1</c:v>
                </c:pt>
                <c:pt idx="709">
                  <c:v>0</c:v>
                </c:pt>
                <c:pt idx="710">
                  <c:v>0</c:v>
                </c:pt>
                <c:pt idx="711">
                  <c:v>0</c:v>
                </c:pt>
                <c:pt idx="712">
                  <c:v>0</c:v>
                </c:pt>
                <c:pt idx="713">
                  <c:v>0</c:v>
                </c:pt>
                <c:pt idx="714">
                  <c:v>0</c:v>
                </c:pt>
                <c:pt idx="715">
                  <c:v>0</c:v>
                </c:pt>
                <c:pt idx="716">
                  <c:v>1</c:v>
                </c:pt>
                <c:pt idx="717">
                  <c:v>0</c:v>
                </c:pt>
                <c:pt idx="718">
                  <c:v>3</c:v>
                </c:pt>
                <c:pt idx="719">
                  <c:v>2</c:v>
                </c:pt>
                <c:pt idx="720">
                  <c:v>0</c:v>
                </c:pt>
                <c:pt idx="721">
                  <c:v>0</c:v>
                </c:pt>
                <c:pt idx="722">
                  <c:v>0</c:v>
                </c:pt>
                <c:pt idx="723">
                  <c:v>0</c:v>
                </c:pt>
                <c:pt idx="724">
                  <c:v>0</c:v>
                </c:pt>
                <c:pt idx="725">
                  <c:v>0</c:v>
                </c:pt>
                <c:pt idx="726">
                  <c:v>2</c:v>
                </c:pt>
                <c:pt idx="727">
                  <c:v>0</c:v>
                </c:pt>
                <c:pt idx="728">
                  <c:v>1</c:v>
                </c:pt>
                <c:pt idx="729">
                  <c:v>1</c:v>
                </c:pt>
                <c:pt idx="730">
                  <c:v>4</c:v>
                </c:pt>
                <c:pt idx="731">
                  <c:v>2</c:v>
                </c:pt>
                <c:pt idx="732">
                  <c:v>2</c:v>
                </c:pt>
                <c:pt idx="733">
                  <c:v>1</c:v>
                </c:pt>
                <c:pt idx="734">
                  <c:v>0</c:v>
                </c:pt>
                <c:pt idx="735">
                  <c:v>0</c:v>
                </c:pt>
                <c:pt idx="736">
                  <c:v>2</c:v>
                </c:pt>
                <c:pt idx="737">
                  <c:v>0</c:v>
                </c:pt>
                <c:pt idx="738">
                  <c:v>0</c:v>
                </c:pt>
                <c:pt idx="739">
                  <c:v>2</c:v>
                </c:pt>
                <c:pt idx="740">
                  <c:v>1</c:v>
                </c:pt>
                <c:pt idx="741">
                  <c:v>0</c:v>
                </c:pt>
                <c:pt idx="742">
                  <c:v>0</c:v>
                </c:pt>
                <c:pt idx="743">
                  <c:v>3</c:v>
                </c:pt>
                <c:pt idx="744">
                  <c:v>1</c:v>
                </c:pt>
                <c:pt idx="745">
                  <c:v>3</c:v>
                </c:pt>
                <c:pt idx="746">
                  <c:v>8</c:v>
                </c:pt>
                <c:pt idx="747">
                  <c:v>1</c:v>
                </c:pt>
                <c:pt idx="748">
                  <c:v>1</c:v>
                </c:pt>
                <c:pt idx="749">
                  <c:v>1</c:v>
                </c:pt>
                <c:pt idx="750">
                  <c:v>2</c:v>
                </c:pt>
                <c:pt idx="751">
                  <c:v>0</c:v>
                </c:pt>
                <c:pt idx="752">
                  <c:v>1</c:v>
                </c:pt>
                <c:pt idx="753">
                  <c:v>0</c:v>
                </c:pt>
                <c:pt idx="754">
                  <c:v>1</c:v>
                </c:pt>
                <c:pt idx="755">
                  <c:v>0</c:v>
                </c:pt>
                <c:pt idx="756">
                  <c:v>1</c:v>
                </c:pt>
                <c:pt idx="757">
                  <c:v>1</c:v>
                </c:pt>
                <c:pt idx="758">
                  <c:v>0</c:v>
                </c:pt>
                <c:pt idx="759">
                  <c:v>0</c:v>
                </c:pt>
                <c:pt idx="760">
                  <c:v>1</c:v>
                </c:pt>
                <c:pt idx="761">
                  <c:v>0</c:v>
                </c:pt>
                <c:pt idx="762">
                  <c:v>0</c:v>
                </c:pt>
                <c:pt idx="763">
                  <c:v>1</c:v>
                </c:pt>
                <c:pt idx="764">
                  <c:v>0</c:v>
                </c:pt>
                <c:pt idx="765">
                  <c:v>1</c:v>
                </c:pt>
                <c:pt idx="766">
                  <c:v>1</c:v>
                </c:pt>
                <c:pt idx="767">
                  <c:v>0</c:v>
                </c:pt>
                <c:pt idx="768">
                  <c:v>2</c:v>
                </c:pt>
                <c:pt idx="769">
                  <c:v>0</c:v>
                </c:pt>
                <c:pt idx="770">
                  <c:v>0</c:v>
                </c:pt>
                <c:pt idx="771">
                  <c:v>0</c:v>
                </c:pt>
                <c:pt idx="772">
                  <c:v>0</c:v>
                </c:pt>
                <c:pt idx="773">
                  <c:v>1</c:v>
                </c:pt>
                <c:pt idx="774">
                  <c:v>1</c:v>
                </c:pt>
                <c:pt idx="775">
                  <c:v>0</c:v>
                </c:pt>
                <c:pt idx="776">
                  <c:v>4</c:v>
                </c:pt>
                <c:pt idx="777">
                  <c:v>0</c:v>
                </c:pt>
                <c:pt idx="778">
                  <c:v>1</c:v>
                </c:pt>
                <c:pt idx="779">
                  <c:v>2</c:v>
                </c:pt>
                <c:pt idx="780">
                  <c:v>0</c:v>
                </c:pt>
                <c:pt idx="781">
                  <c:v>1</c:v>
                </c:pt>
                <c:pt idx="782">
                  <c:v>0</c:v>
                </c:pt>
                <c:pt idx="783">
                  <c:v>0</c:v>
                </c:pt>
                <c:pt idx="784">
                  <c:v>0</c:v>
                </c:pt>
                <c:pt idx="785">
                  <c:v>0</c:v>
                </c:pt>
                <c:pt idx="786">
                  <c:v>0</c:v>
                </c:pt>
                <c:pt idx="787">
                  <c:v>0</c:v>
                </c:pt>
                <c:pt idx="788">
                  <c:v>0</c:v>
                </c:pt>
                <c:pt idx="789">
                  <c:v>5</c:v>
                </c:pt>
                <c:pt idx="790">
                  <c:v>10</c:v>
                </c:pt>
                <c:pt idx="791">
                  <c:v>6</c:v>
                </c:pt>
                <c:pt idx="792">
                  <c:v>1</c:v>
                </c:pt>
                <c:pt idx="793">
                  <c:v>6</c:v>
                </c:pt>
                <c:pt idx="794">
                  <c:v>3</c:v>
                </c:pt>
                <c:pt idx="795">
                  <c:v>3</c:v>
                </c:pt>
                <c:pt idx="796">
                  <c:v>0</c:v>
                </c:pt>
                <c:pt idx="797">
                  <c:v>1</c:v>
                </c:pt>
                <c:pt idx="798">
                  <c:v>0</c:v>
                </c:pt>
                <c:pt idx="799">
                  <c:v>0</c:v>
                </c:pt>
                <c:pt idx="800">
                  <c:v>0</c:v>
                </c:pt>
                <c:pt idx="801">
                  <c:v>0</c:v>
                </c:pt>
                <c:pt idx="802">
                  <c:v>0</c:v>
                </c:pt>
                <c:pt idx="803">
                  <c:v>1</c:v>
                </c:pt>
                <c:pt idx="804">
                  <c:v>1</c:v>
                </c:pt>
                <c:pt idx="805">
                  <c:v>4</c:v>
                </c:pt>
                <c:pt idx="806">
                  <c:v>8</c:v>
                </c:pt>
                <c:pt idx="807">
                  <c:v>10</c:v>
                </c:pt>
                <c:pt idx="808">
                  <c:v>14</c:v>
                </c:pt>
                <c:pt idx="809">
                  <c:v>16</c:v>
                </c:pt>
                <c:pt idx="810">
                  <c:v>2</c:v>
                </c:pt>
                <c:pt idx="811">
                  <c:v>3</c:v>
                </c:pt>
                <c:pt idx="812">
                  <c:v>0</c:v>
                </c:pt>
                <c:pt idx="813">
                  <c:v>1</c:v>
                </c:pt>
                <c:pt idx="814">
                  <c:v>0</c:v>
                </c:pt>
                <c:pt idx="815">
                  <c:v>1</c:v>
                </c:pt>
                <c:pt idx="816">
                  <c:v>0</c:v>
                </c:pt>
                <c:pt idx="817">
                  <c:v>0</c:v>
                </c:pt>
                <c:pt idx="818">
                  <c:v>0</c:v>
                </c:pt>
                <c:pt idx="819">
                  <c:v>0</c:v>
                </c:pt>
                <c:pt idx="820">
                  <c:v>0</c:v>
                </c:pt>
                <c:pt idx="821">
                  <c:v>0</c:v>
                </c:pt>
                <c:pt idx="822">
                  <c:v>7</c:v>
                </c:pt>
                <c:pt idx="823">
                  <c:v>4</c:v>
                </c:pt>
                <c:pt idx="824">
                  <c:v>19</c:v>
                </c:pt>
                <c:pt idx="825">
                  <c:v>15</c:v>
                </c:pt>
                <c:pt idx="826">
                  <c:v>10</c:v>
                </c:pt>
                <c:pt idx="827">
                  <c:v>3</c:v>
                </c:pt>
                <c:pt idx="828">
                  <c:v>3</c:v>
                </c:pt>
                <c:pt idx="829">
                  <c:v>3</c:v>
                </c:pt>
                <c:pt idx="830">
                  <c:v>6</c:v>
                </c:pt>
                <c:pt idx="831">
                  <c:v>1</c:v>
                </c:pt>
                <c:pt idx="832">
                  <c:v>0</c:v>
                </c:pt>
                <c:pt idx="833">
                  <c:v>0</c:v>
                </c:pt>
                <c:pt idx="834">
                  <c:v>0</c:v>
                </c:pt>
                <c:pt idx="835">
                  <c:v>0</c:v>
                </c:pt>
                <c:pt idx="836">
                  <c:v>0</c:v>
                </c:pt>
                <c:pt idx="837">
                  <c:v>0</c:v>
                </c:pt>
                <c:pt idx="838">
                  <c:v>0</c:v>
                </c:pt>
                <c:pt idx="839">
                  <c:v>1</c:v>
                </c:pt>
                <c:pt idx="840">
                  <c:v>1</c:v>
                </c:pt>
                <c:pt idx="841">
                  <c:v>3</c:v>
                </c:pt>
                <c:pt idx="842">
                  <c:v>3</c:v>
                </c:pt>
                <c:pt idx="843">
                  <c:v>2</c:v>
                </c:pt>
                <c:pt idx="844">
                  <c:v>4</c:v>
                </c:pt>
                <c:pt idx="845">
                  <c:v>1</c:v>
                </c:pt>
                <c:pt idx="846">
                  <c:v>0</c:v>
                </c:pt>
                <c:pt idx="847">
                  <c:v>0</c:v>
                </c:pt>
                <c:pt idx="848">
                  <c:v>4</c:v>
                </c:pt>
                <c:pt idx="849">
                  <c:v>2</c:v>
                </c:pt>
                <c:pt idx="850">
                  <c:v>0</c:v>
                </c:pt>
                <c:pt idx="851">
                  <c:v>0</c:v>
                </c:pt>
                <c:pt idx="852">
                  <c:v>0</c:v>
                </c:pt>
                <c:pt idx="853">
                  <c:v>0</c:v>
                </c:pt>
                <c:pt idx="854">
                  <c:v>0</c:v>
                </c:pt>
                <c:pt idx="855">
                  <c:v>1</c:v>
                </c:pt>
                <c:pt idx="856">
                  <c:v>1</c:v>
                </c:pt>
                <c:pt idx="857">
                  <c:v>0</c:v>
                </c:pt>
                <c:pt idx="858">
                  <c:v>2</c:v>
                </c:pt>
                <c:pt idx="859">
                  <c:v>0</c:v>
                </c:pt>
                <c:pt idx="860">
                  <c:v>0</c:v>
                </c:pt>
                <c:pt idx="861">
                  <c:v>0</c:v>
                </c:pt>
                <c:pt idx="862">
                  <c:v>2</c:v>
                </c:pt>
                <c:pt idx="863">
                  <c:v>1</c:v>
                </c:pt>
                <c:pt idx="864">
                  <c:v>1</c:v>
                </c:pt>
                <c:pt idx="865">
                  <c:v>1</c:v>
                </c:pt>
                <c:pt idx="866">
                  <c:v>3</c:v>
                </c:pt>
                <c:pt idx="867">
                  <c:v>1</c:v>
                </c:pt>
                <c:pt idx="868">
                  <c:v>1</c:v>
                </c:pt>
                <c:pt idx="869">
                  <c:v>0</c:v>
                </c:pt>
                <c:pt idx="870">
                  <c:v>0</c:v>
                </c:pt>
                <c:pt idx="871">
                  <c:v>1</c:v>
                </c:pt>
                <c:pt idx="872">
                  <c:v>0</c:v>
                </c:pt>
                <c:pt idx="873">
                  <c:v>0</c:v>
                </c:pt>
                <c:pt idx="874">
                  <c:v>0</c:v>
                </c:pt>
                <c:pt idx="875">
                  <c:v>0</c:v>
                </c:pt>
                <c:pt idx="876">
                  <c:v>0</c:v>
                </c:pt>
                <c:pt idx="877">
                  <c:v>0</c:v>
                </c:pt>
                <c:pt idx="878">
                  <c:v>0</c:v>
                </c:pt>
                <c:pt idx="879">
                  <c:v>0</c:v>
                </c:pt>
                <c:pt idx="880">
                  <c:v>4</c:v>
                </c:pt>
                <c:pt idx="881">
                  <c:v>3</c:v>
                </c:pt>
                <c:pt idx="882">
                  <c:v>0</c:v>
                </c:pt>
                <c:pt idx="883">
                  <c:v>3</c:v>
                </c:pt>
                <c:pt idx="884">
                  <c:v>0</c:v>
                </c:pt>
                <c:pt idx="885">
                  <c:v>1</c:v>
                </c:pt>
                <c:pt idx="886">
                  <c:v>0</c:v>
                </c:pt>
                <c:pt idx="887">
                  <c:v>1</c:v>
                </c:pt>
                <c:pt idx="888">
                  <c:v>0</c:v>
                </c:pt>
                <c:pt idx="889">
                  <c:v>0</c:v>
                </c:pt>
                <c:pt idx="890">
                  <c:v>0</c:v>
                </c:pt>
                <c:pt idx="891">
                  <c:v>0</c:v>
                </c:pt>
                <c:pt idx="892">
                  <c:v>0</c:v>
                </c:pt>
                <c:pt idx="893">
                  <c:v>2</c:v>
                </c:pt>
                <c:pt idx="894">
                  <c:v>0</c:v>
                </c:pt>
                <c:pt idx="895">
                  <c:v>0</c:v>
                </c:pt>
                <c:pt idx="896">
                  <c:v>1</c:v>
                </c:pt>
                <c:pt idx="897">
                  <c:v>0</c:v>
                </c:pt>
                <c:pt idx="898">
                  <c:v>1</c:v>
                </c:pt>
                <c:pt idx="899">
                  <c:v>1</c:v>
                </c:pt>
                <c:pt idx="900">
                  <c:v>3</c:v>
                </c:pt>
                <c:pt idx="901">
                  <c:v>2</c:v>
                </c:pt>
                <c:pt idx="902">
                  <c:v>2</c:v>
                </c:pt>
                <c:pt idx="903">
                  <c:v>2</c:v>
                </c:pt>
                <c:pt idx="904">
                  <c:v>1</c:v>
                </c:pt>
                <c:pt idx="905">
                  <c:v>1</c:v>
                </c:pt>
                <c:pt idx="906">
                  <c:v>0</c:v>
                </c:pt>
                <c:pt idx="907">
                  <c:v>0</c:v>
                </c:pt>
                <c:pt idx="908">
                  <c:v>0</c:v>
                </c:pt>
                <c:pt idx="909">
                  <c:v>0</c:v>
                </c:pt>
                <c:pt idx="910">
                  <c:v>0</c:v>
                </c:pt>
                <c:pt idx="911">
                  <c:v>0</c:v>
                </c:pt>
                <c:pt idx="912">
                  <c:v>1</c:v>
                </c:pt>
                <c:pt idx="913">
                  <c:v>0</c:v>
                </c:pt>
                <c:pt idx="914">
                  <c:v>0</c:v>
                </c:pt>
                <c:pt idx="915">
                  <c:v>0</c:v>
                </c:pt>
                <c:pt idx="916">
                  <c:v>0</c:v>
                </c:pt>
                <c:pt idx="917">
                  <c:v>0</c:v>
                </c:pt>
                <c:pt idx="918">
                  <c:v>1</c:v>
                </c:pt>
                <c:pt idx="919">
                  <c:v>2</c:v>
                </c:pt>
                <c:pt idx="920">
                  <c:v>7</c:v>
                </c:pt>
                <c:pt idx="921">
                  <c:v>5</c:v>
                </c:pt>
                <c:pt idx="922">
                  <c:v>6</c:v>
                </c:pt>
                <c:pt idx="923">
                  <c:v>2</c:v>
                </c:pt>
                <c:pt idx="924">
                  <c:v>3</c:v>
                </c:pt>
                <c:pt idx="925">
                  <c:v>1</c:v>
                </c:pt>
                <c:pt idx="926">
                  <c:v>2</c:v>
                </c:pt>
                <c:pt idx="927">
                  <c:v>0</c:v>
                </c:pt>
                <c:pt idx="928">
                  <c:v>2</c:v>
                </c:pt>
                <c:pt idx="929">
                  <c:v>0</c:v>
                </c:pt>
                <c:pt idx="930">
                  <c:v>0</c:v>
                </c:pt>
                <c:pt idx="931">
                  <c:v>0</c:v>
                </c:pt>
                <c:pt idx="932">
                  <c:v>0</c:v>
                </c:pt>
                <c:pt idx="933">
                  <c:v>0</c:v>
                </c:pt>
                <c:pt idx="934">
                  <c:v>0</c:v>
                </c:pt>
                <c:pt idx="935">
                  <c:v>0</c:v>
                </c:pt>
                <c:pt idx="936">
                  <c:v>2</c:v>
                </c:pt>
                <c:pt idx="937">
                  <c:v>0</c:v>
                </c:pt>
                <c:pt idx="938">
                  <c:v>0</c:v>
                </c:pt>
                <c:pt idx="939">
                  <c:v>3</c:v>
                </c:pt>
                <c:pt idx="940">
                  <c:v>73</c:v>
                </c:pt>
                <c:pt idx="941">
                  <c:v>456</c:v>
                </c:pt>
                <c:pt idx="942">
                  <c:v>520</c:v>
                </c:pt>
                <c:pt idx="943">
                  <c:v>168</c:v>
                </c:pt>
                <c:pt idx="944">
                  <c:v>144</c:v>
                </c:pt>
                <c:pt idx="945">
                  <c:v>48</c:v>
                </c:pt>
                <c:pt idx="946">
                  <c:v>2</c:v>
                </c:pt>
                <c:pt idx="947">
                  <c:v>1</c:v>
                </c:pt>
                <c:pt idx="948">
                  <c:v>0</c:v>
                </c:pt>
                <c:pt idx="949">
                  <c:v>1</c:v>
                </c:pt>
                <c:pt idx="950">
                  <c:v>1</c:v>
                </c:pt>
                <c:pt idx="951">
                  <c:v>1</c:v>
                </c:pt>
                <c:pt idx="952">
                  <c:v>6</c:v>
                </c:pt>
                <c:pt idx="953">
                  <c:v>3</c:v>
                </c:pt>
                <c:pt idx="954">
                  <c:v>5</c:v>
                </c:pt>
                <c:pt idx="955">
                  <c:v>3</c:v>
                </c:pt>
                <c:pt idx="956">
                  <c:v>1</c:v>
                </c:pt>
                <c:pt idx="957">
                  <c:v>0</c:v>
                </c:pt>
                <c:pt idx="958">
                  <c:v>0</c:v>
                </c:pt>
                <c:pt idx="959">
                  <c:v>0</c:v>
                </c:pt>
                <c:pt idx="960">
                  <c:v>0</c:v>
                </c:pt>
                <c:pt idx="961">
                  <c:v>0</c:v>
                </c:pt>
                <c:pt idx="962">
                  <c:v>0</c:v>
                </c:pt>
                <c:pt idx="963">
                  <c:v>5</c:v>
                </c:pt>
                <c:pt idx="964">
                  <c:v>10</c:v>
                </c:pt>
                <c:pt idx="965">
                  <c:v>6</c:v>
                </c:pt>
                <c:pt idx="966">
                  <c:v>2</c:v>
                </c:pt>
                <c:pt idx="967">
                  <c:v>4</c:v>
                </c:pt>
                <c:pt idx="968">
                  <c:v>1</c:v>
                </c:pt>
                <c:pt idx="969">
                  <c:v>0</c:v>
                </c:pt>
                <c:pt idx="970">
                  <c:v>1</c:v>
                </c:pt>
                <c:pt idx="971">
                  <c:v>0</c:v>
                </c:pt>
                <c:pt idx="972">
                  <c:v>0</c:v>
                </c:pt>
                <c:pt idx="973">
                  <c:v>0</c:v>
                </c:pt>
                <c:pt idx="974">
                  <c:v>1</c:v>
                </c:pt>
                <c:pt idx="975">
                  <c:v>1</c:v>
                </c:pt>
                <c:pt idx="976">
                  <c:v>11</c:v>
                </c:pt>
                <c:pt idx="977">
                  <c:v>19</c:v>
                </c:pt>
                <c:pt idx="978">
                  <c:v>8</c:v>
                </c:pt>
                <c:pt idx="979">
                  <c:v>4</c:v>
                </c:pt>
                <c:pt idx="980">
                  <c:v>3</c:v>
                </c:pt>
                <c:pt idx="981">
                  <c:v>0</c:v>
                </c:pt>
                <c:pt idx="982">
                  <c:v>0</c:v>
                </c:pt>
                <c:pt idx="983">
                  <c:v>0</c:v>
                </c:pt>
                <c:pt idx="984">
                  <c:v>0</c:v>
                </c:pt>
                <c:pt idx="985">
                  <c:v>0</c:v>
                </c:pt>
                <c:pt idx="986">
                  <c:v>0</c:v>
                </c:pt>
                <c:pt idx="987">
                  <c:v>1</c:v>
                </c:pt>
                <c:pt idx="988">
                  <c:v>0</c:v>
                </c:pt>
                <c:pt idx="989">
                  <c:v>3</c:v>
                </c:pt>
                <c:pt idx="990">
                  <c:v>7</c:v>
                </c:pt>
                <c:pt idx="991">
                  <c:v>5</c:v>
                </c:pt>
                <c:pt idx="992">
                  <c:v>5</c:v>
                </c:pt>
                <c:pt idx="993">
                  <c:v>1</c:v>
                </c:pt>
                <c:pt idx="994">
                  <c:v>1</c:v>
                </c:pt>
                <c:pt idx="995">
                  <c:v>0</c:v>
                </c:pt>
                <c:pt idx="996">
                  <c:v>0</c:v>
                </c:pt>
                <c:pt idx="997">
                  <c:v>0</c:v>
                </c:pt>
                <c:pt idx="998">
                  <c:v>0</c:v>
                </c:pt>
                <c:pt idx="999">
                  <c:v>1</c:v>
                </c:pt>
                <c:pt idx="1000">
                  <c:v>0</c:v>
                </c:pt>
                <c:pt idx="1001">
                  <c:v>0</c:v>
                </c:pt>
                <c:pt idx="1002">
                  <c:v>1</c:v>
                </c:pt>
                <c:pt idx="1003">
                  <c:v>14</c:v>
                </c:pt>
                <c:pt idx="1004">
                  <c:v>26</c:v>
                </c:pt>
                <c:pt idx="1005">
                  <c:v>10</c:v>
                </c:pt>
                <c:pt idx="1006">
                  <c:v>8</c:v>
                </c:pt>
                <c:pt idx="1007">
                  <c:v>3</c:v>
                </c:pt>
                <c:pt idx="1008">
                  <c:v>1</c:v>
                </c:pt>
                <c:pt idx="1009">
                  <c:v>0</c:v>
                </c:pt>
                <c:pt idx="1010">
                  <c:v>0</c:v>
                </c:pt>
                <c:pt idx="1011">
                  <c:v>1</c:v>
                </c:pt>
                <c:pt idx="1012">
                  <c:v>0</c:v>
                </c:pt>
                <c:pt idx="1013">
                  <c:v>1</c:v>
                </c:pt>
                <c:pt idx="1014">
                  <c:v>1</c:v>
                </c:pt>
                <c:pt idx="1015">
                  <c:v>0</c:v>
                </c:pt>
                <c:pt idx="1016">
                  <c:v>0</c:v>
                </c:pt>
                <c:pt idx="1017">
                  <c:v>2</c:v>
                </c:pt>
                <c:pt idx="1018">
                  <c:v>8</c:v>
                </c:pt>
                <c:pt idx="1019">
                  <c:v>17</c:v>
                </c:pt>
                <c:pt idx="1020">
                  <c:v>18</c:v>
                </c:pt>
                <c:pt idx="1021">
                  <c:v>10</c:v>
                </c:pt>
                <c:pt idx="1022">
                  <c:v>6</c:v>
                </c:pt>
                <c:pt idx="1023">
                  <c:v>3</c:v>
                </c:pt>
                <c:pt idx="1024">
                  <c:v>1</c:v>
                </c:pt>
                <c:pt idx="1025">
                  <c:v>2</c:v>
                </c:pt>
                <c:pt idx="1026">
                  <c:v>1</c:v>
                </c:pt>
                <c:pt idx="1027">
                  <c:v>1</c:v>
                </c:pt>
                <c:pt idx="1028">
                  <c:v>1</c:v>
                </c:pt>
                <c:pt idx="1029">
                  <c:v>0</c:v>
                </c:pt>
                <c:pt idx="1030">
                  <c:v>0</c:v>
                </c:pt>
                <c:pt idx="1031">
                  <c:v>1</c:v>
                </c:pt>
                <c:pt idx="1032">
                  <c:v>2</c:v>
                </c:pt>
                <c:pt idx="1033">
                  <c:v>9</c:v>
                </c:pt>
                <c:pt idx="1034">
                  <c:v>10</c:v>
                </c:pt>
                <c:pt idx="1035">
                  <c:v>17</c:v>
                </c:pt>
                <c:pt idx="1036">
                  <c:v>5</c:v>
                </c:pt>
                <c:pt idx="1037">
                  <c:v>5</c:v>
                </c:pt>
                <c:pt idx="1038">
                  <c:v>3</c:v>
                </c:pt>
                <c:pt idx="1039">
                  <c:v>0</c:v>
                </c:pt>
                <c:pt idx="1040">
                  <c:v>0</c:v>
                </c:pt>
                <c:pt idx="1041">
                  <c:v>0</c:v>
                </c:pt>
                <c:pt idx="1042">
                  <c:v>0</c:v>
                </c:pt>
                <c:pt idx="1043">
                  <c:v>1</c:v>
                </c:pt>
                <c:pt idx="1044">
                  <c:v>0</c:v>
                </c:pt>
                <c:pt idx="1045">
                  <c:v>0</c:v>
                </c:pt>
                <c:pt idx="1046">
                  <c:v>0</c:v>
                </c:pt>
                <c:pt idx="1047">
                  <c:v>0</c:v>
                </c:pt>
                <c:pt idx="1048">
                  <c:v>0</c:v>
                </c:pt>
                <c:pt idx="1049">
                  <c:v>1</c:v>
                </c:pt>
                <c:pt idx="1050">
                  <c:v>22</c:v>
                </c:pt>
                <c:pt idx="1051">
                  <c:v>28</c:v>
                </c:pt>
                <c:pt idx="1052">
                  <c:v>29</c:v>
                </c:pt>
                <c:pt idx="1053">
                  <c:v>21</c:v>
                </c:pt>
                <c:pt idx="1054">
                  <c:v>17</c:v>
                </c:pt>
                <c:pt idx="1055">
                  <c:v>5</c:v>
                </c:pt>
                <c:pt idx="1056">
                  <c:v>0</c:v>
                </c:pt>
                <c:pt idx="1057">
                  <c:v>0</c:v>
                </c:pt>
                <c:pt idx="1058">
                  <c:v>1</c:v>
                </c:pt>
                <c:pt idx="1059">
                  <c:v>0</c:v>
                </c:pt>
                <c:pt idx="1060">
                  <c:v>0</c:v>
                </c:pt>
                <c:pt idx="1061">
                  <c:v>0</c:v>
                </c:pt>
                <c:pt idx="1062">
                  <c:v>0</c:v>
                </c:pt>
                <c:pt idx="1063">
                  <c:v>0</c:v>
                </c:pt>
                <c:pt idx="1064">
                  <c:v>3</c:v>
                </c:pt>
                <c:pt idx="1065">
                  <c:v>10</c:v>
                </c:pt>
                <c:pt idx="1066">
                  <c:v>24</c:v>
                </c:pt>
                <c:pt idx="1067">
                  <c:v>26</c:v>
                </c:pt>
                <c:pt idx="1068">
                  <c:v>37</c:v>
                </c:pt>
                <c:pt idx="1069">
                  <c:v>12</c:v>
                </c:pt>
                <c:pt idx="1070">
                  <c:v>11</c:v>
                </c:pt>
                <c:pt idx="1071">
                  <c:v>4</c:v>
                </c:pt>
                <c:pt idx="1072">
                  <c:v>3</c:v>
                </c:pt>
                <c:pt idx="1073">
                  <c:v>1</c:v>
                </c:pt>
                <c:pt idx="1074">
                  <c:v>0</c:v>
                </c:pt>
                <c:pt idx="1075">
                  <c:v>0</c:v>
                </c:pt>
                <c:pt idx="1076">
                  <c:v>0</c:v>
                </c:pt>
                <c:pt idx="1077">
                  <c:v>0</c:v>
                </c:pt>
                <c:pt idx="1078">
                  <c:v>0</c:v>
                </c:pt>
                <c:pt idx="1079">
                  <c:v>2</c:v>
                </c:pt>
                <c:pt idx="1080">
                  <c:v>0</c:v>
                </c:pt>
                <c:pt idx="1081">
                  <c:v>0</c:v>
                </c:pt>
                <c:pt idx="1082">
                  <c:v>0</c:v>
                </c:pt>
                <c:pt idx="1083">
                  <c:v>0</c:v>
                </c:pt>
                <c:pt idx="1084">
                  <c:v>0</c:v>
                </c:pt>
                <c:pt idx="1085">
                  <c:v>0</c:v>
                </c:pt>
                <c:pt idx="1086">
                  <c:v>1</c:v>
                </c:pt>
                <c:pt idx="1087">
                  <c:v>1</c:v>
                </c:pt>
                <c:pt idx="1088">
                  <c:v>0</c:v>
                </c:pt>
                <c:pt idx="1089">
                  <c:v>1</c:v>
                </c:pt>
                <c:pt idx="1090">
                  <c:v>1</c:v>
                </c:pt>
                <c:pt idx="1091">
                  <c:v>0</c:v>
                </c:pt>
                <c:pt idx="1092">
                  <c:v>0</c:v>
                </c:pt>
                <c:pt idx="1093">
                  <c:v>0</c:v>
                </c:pt>
                <c:pt idx="1094">
                  <c:v>0</c:v>
                </c:pt>
                <c:pt idx="1095">
                  <c:v>0</c:v>
                </c:pt>
                <c:pt idx="1096">
                  <c:v>1</c:v>
                </c:pt>
                <c:pt idx="1097">
                  <c:v>0</c:v>
                </c:pt>
                <c:pt idx="1098">
                  <c:v>0</c:v>
                </c:pt>
                <c:pt idx="1099">
                  <c:v>1</c:v>
                </c:pt>
                <c:pt idx="1100">
                  <c:v>0</c:v>
                </c:pt>
                <c:pt idx="1101">
                  <c:v>0</c:v>
                </c:pt>
                <c:pt idx="1102">
                  <c:v>0</c:v>
                </c:pt>
                <c:pt idx="1103">
                  <c:v>0</c:v>
                </c:pt>
                <c:pt idx="1104">
                  <c:v>0</c:v>
                </c:pt>
                <c:pt idx="1105">
                  <c:v>1</c:v>
                </c:pt>
                <c:pt idx="1106">
                  <c:v>1</c:v>
                </c:pt>
                <c:pt idx="1107">
                  <c:v>0</c:v>
                </c:pt>
                <c:pt idx="1108">
                  <c:v>1</c:v>
                </c:pt>
                <c:pt idx="1109">
                  <c:v>0</c:v>
                </c:pt>
                <c:pt idx="1110">
                  <c:v>0</c:v>
                </c:pt>
                <c:pt idx="1111">
                  <c:v>0</c:v>
                </c:pt>
                <c:pt idx="1112">
                  <c:v>0</c:v>
                </c:pt>
                <c:pt idx="1113">
                  <c:v>1</c:v>
                </c:pt>
                <c:pt idx="1114">
                  <c:v>0</c:v>
                </c:pt>
                <c:pt idx="1115">
                  <c:v>0</c:v>
                </c:pt>
                <c:pt idx="1116">
                  <c:v>0</c:v>
                </c:pt>
                <c:pt idx="1117">
                  <c:v>0</c:v>
                </c:pt>
                <c:pt idx="1118">
                  <c:v>0</c:v>
                </c:pt>
                <c:pt idx="1119">
                  <c:v>0</c:v>
                </c:pt>
                <c:pt idx="1120">
                  <c:v>1</c:v>
                </c:pt>
                <c:pt idx="1121">
                  <c:v>24</c:v>
                </c:pt>
                <c:pt idx="1122">
                  <c:v>1</c:v>
                </c:pt>
                <c:pt idx="1123">
                  <c:v>0</c:v>
                </c:pt>
                <c:pt idx="1124">
                  <c:v>3</c:v>
                </c:pt>
                <c:pt idx="1125">
                  <c:v>71</c:v>
                </c:pt>
                <c:pt idx="1126">
                  <c:v>146</c:v>
                </c:pt>
                <c:pt idx="1127">
                  <c:v>218</c:v>
                </c:pt>
                <c:pt idx="1128">
                  <c:v>136</c:v>
                </c:pt>
                <c:pt idx="1129">
                  <c:v>125</c:v>
                </c:pt>
                <c:pt idx="1130">
                  <c:v>39</c:v>
                </c:pt>
                <c:pt idx="1131">
                  <c:v>9</c:v>
                </c:pt>
                <c:pt idx="1132">
                  <c:v>0</c:v>
                </c:pt>
                <c:pt idx="1133">
                  <c:v>0</c:v>
                </c:pt>
                <c:pt idx="1134">
                  <c:v>1</c:v>
                </c:pt>
                <c:pt idx="1135">
                  <c:v>2</c:v>
                </c:pt>
                <c:pt idx="1136">
                  <c:v>0</c:v>
                </c:pt>
                <c:pt idx="1137">
                  <c:v>0</c:v>
                </c:pt>
                <c:pt idx="1138">
                  <c:v>3</c:v>
                </c:pt>
                <c:pt idx="1139">
                  <c:v>2</c:v>
                </c:pt>
                <c:pt idx="1140">
                  <c:v>0</c:v>
                </c:pt>
                <c:pt idx="1141">
                  <c:v>0</c:v>
                </c:pt>
                <c:pt idx="1142">
                  <c:v>1</c:v>
                </c:pt>
                <c:pt idx="1143">
                  <c:v>0</c:v>
                </c:pt>
                <c:pt idx="1144">
                  <c:v>0</c:v>
                </c:pt>
                <c:pt idx="1145">
                  <c:v>0</c:v>
                </c:pt>
                <c:pt idx="1146">
                  <c:v>2</c:v>
                </c:pt>
                <c:pt idx="1147">
                  <c:v>0</c:v>
                </c:pt>
                <c:pt idx="1148">
                  <c:v>2</c:v>
                </c:pt>
                <c:pt idx="1149">
                  <c:v>2</c:v>
                </c:pt>
                <c:pt idx="1150">
                  <c:v>1</c:v>
                </c:pt>
                <c:pt idx="1151">
                  <c:v>0</c:v>
                </c:pt>
                <c:pt idx="1152">
                  <c:v>11</c:v>
                </c:pt>
                <c:pt idx="1153">
                  <c:v>0</c:v>
                </c:pt>
                <c:pt idx="1154">
                  <c:v>0</c:v>
                </c:pt>
                <c:pt idx="1155">
                  <c:v>0</c:v>
                </c:pt>
                <c:pt idx="1156">
                  <c:v>1</c:v>
                </c:pt>
                <c:pt idx="1157">
                  <c:v>0</c:v>
                </c:pt>
                <c:pt idx="1158">
                  <c:v>0</c:v>
                </c:pt>
                <c:pt idx="1159">
                  <c:v>0</c:v>
                </c:pt>
                <c:pt idx="1160">
                  <c:v>0</c:v>
                </c:pt>
                <c:pt idx="1161">
                  <c:v>0</c:v>
                </c:pt>
                <c:pt idx="1162">
                  <c:v>0</c:v>
                </c:pt>
                <c:pt idx="1163">
                  <c:v>0</c:v>
                </c:pt>
                <c:pt idx="1164">
                  <c:v>1</c:v>
                </c:pt>
                <c:pt idx="1165">
                  <c:v>0</c:v>
                </c:pt>
                <c:pt idx="1166">
                  <c:v>0</c:v>
                </c:pt>
                <c:pt idx="1167">
                  <c:v>0</c:v>
                </c:pt>
                <c:pt idx="1168">
                  <c:v>3</c:v>
                </c:pt>
                <c:pt idx="1169">
                  <c:v>6</c:v>
                </c:pt>
                <c:pt idx="1170">
                  <c:v>14</c:v>
                </c:pt>
                <c:pt idx="1171">
                  <c:v>14</c:v>
                </c:pt>
                <c:pt idx="1172">
                  <c:v>10</c:v>
                </c:pt>
                <c:pt idx="1173">
                  <c:v>10</c:v>
                </c:pt>
                <c:pt idx="1174">
                  <c:v>1</c:v>
                </c:pt>
                <c:pt idx="1175">
                  <c:v>0</c:v>
                </c:pt>
                <c:pt idx="1176">
                  <c:v>0</c:v>
                </c:pt>
                <c:pt idx="1177">
                  <c:v>0</c:v>
                </c:pt>
                <c:pt idx="1178">
                  <c:v>0</c:v>
                </c:pt>
                <c:pt idx="1179">
                  <c:v>0</c:v>
                </c:pt>
                <c:pt idx="1180">
                  <c:v>0</c:v>
                </c:pt>
                <c:pt idx="1181">
                  <c:v>0</c:v>
                </c:pt>
                <c:pt idx="1182">
                  <c:v>0</c:v>
                </c:pt>
                <c:pt idx="1183">
                  <c:v>0</c:v>
                </c:pt>
                <c:pt idx="1184">
                  <c:v>0</c:v>
                </c:pt>
                <c:pt idx="1185">
                  <c:v>0</c:v>
                </c:pt>
                <c:pt idx="1186">
                  <c:v>1</c:v>
                </c:pt>
                <c:pt idx="1187">
                  <c:v>0</c:v>
                </c:pt>
                <c:pt idx="1188">
                  <c:v>0</c:v>
                </c:pt>
                <c:pt idx="1189">
                  <c:v>0</c:v>
                </c:pt>
                <c:pt idx="1190">
                  <c:v>0</c:v>
                </c:pt>
                <c:pt idx="1191">
                  <c:v>0</c:v>
                </c:pt>
                <c:pt idx="1192">
                  <c:v>3</c:v>
                </c:pt>
                <c:pt idx="1193">
                  <c:v>4</c:v>
                </c:pt>
                <c:pt idx="1194">
                  <c:v>29</c:v>
                </c:pt>
                <c:pt idx="1195">
                  <c:v>34</c:v>
                </c:pt>
                <c:pt idx="1196">
                  <c:v>44</c:v>
                </c:pt>
                <c:pt idx="1197">
                  <c:v>48</c:v>
                </c:pt>
                <c:pt idx="1198">
                  <c:v>21</c:v>
                </c:pt>
                <c:pt idx="1199">
                  <c:v>6</c:v>
                </c:pt>
                <c:pt idx="1200">
                  <c:v>2</c:v>
                </c:pt>
                <c:pt idx="1201">
                  <c:v>2</c:v>
                </c:pt>
                <c:pt idx="1202">
                  <c:v>0</c:v>
                </c:pt>
                <c:pt idx="1203">
                  <c:v>1</c:v>
                </c:pt>
                <c:pt idx="1204">
                  <c:v>0</c:v>
                </c:pt>
                <c:pt idx="1205">
                  <c:v>1</c:v>
                </c:pt>
                <c:pt idx="1206">
                  <c:v>0</c:v>
                </c:pt>
                <c:pt idx="1207">
                  <c:v>1</c:v>
                </c:pt>
                <c:pt idx="1208">
                  <c:v>1</c:v>
                </c:pt>
                <c:pt idx="1209">
                  <c:v>2</c:v>
                </c:pt>
                <c:pt idx="1210">
                  <c:v>1</c:v>
                </c:pt>
                <c:pt idx="1211">
                  <c:v>0</c:v>
                </c:pt>
                <c:pt idx="1212">
                  <c:v>2</c:v>
                </c:pt>
                <c:pt idx="1213">
                  <c:v>0</c:v>
                </c:pt>
                <c:pt idx="1214">
                  <c:v>1</c:v>
                </c:pt>
                <c:pt idx="1215">
                  <c:v>1</c:v>
                </c:pt>
                <c:pt idx="1216">
                  <c:v>0</c:v>
                </c:pt>
                <c:pt idx="1217">
                  <c:v>2</c:v>
                </c:pt>
                <c:pt idx="1218">
                  <c:v>2</c:v>
                </c:pt>
                <c:pt idx="1219">
                  <c:v>13</c:v>
                </c:pt>
                <c:pt idx="1220">
                  <c:v>80</c:v>
                </c:pt>
                <c:pt idx="1221">
                  <c:v>492</c:v>
                </c:pt>
                <c:pt idx="1222">
                  <c:v>1040</c:v>
                </c:pt>
                <c:pt idx="1223">
                  <c:v>1360</c:v>
                </c:pt>
                <c:pt idx="1224">
                  <c:v>1344</c:v>
                </c:pt>
                <c:pt idx="1225">
                  <c:v>856</c:v>
                </c:pt>
                <c:pt idx="1226">
                  <c:v>420</c:v>
                </c:pt>
                <c:pt idx="1227">
                  <c:v>99</c:v>
                </c:pt>
                <c:pt idx="1228">
                  <c:v>12</c:v>
                </c:pt>
                <c:pt idx="1229">
                  <c:v>1</c:v>
                </c:pt>
                <c:pt idx="1230">
                  <c:v>2</c:v>
                </c:pt>
                <c:pt idx="1231">
                  <c:v>1</c:v>
                </c:pt>
                <c:pt idx="1232">
                  <c:v>1</c:v>
                </c:pt>
                <c:pt idx="1233">
                  <c:v>1</c:v>
                </c:pt>
                <c:pt idx="1234">
                  <c:v>1</c:v>
                </c:pt>
                <c:pt idx="1235">
                  <c:v>0</c:v>
                </c:pt>
                <c:pt idx="1236">
                  <c:v>3</c:v>
                </c:pt>
                <c:pt idx="1237">
                  <c:v>0</c:v>
                </c:pt>
                <c:pt idx="1238">
                  <c:v>2</c:v>
                </c:pt>
                <c:pt idx="1239">
                  <c:v>0</c:v>
                </c:pt>
                <c:pt idx="1240">
                  <c:v>2</c:v>
                </c:pt>
                <c:pt idx="1241">
                  <c:v>0</c:v>
                </c:pt>
                <c:pt idx="1242">
                  <c:v>0</c:v>
                </c:pt>
                <c:pt idx="1243">
                  <c:v>0</c:v>
                </c:pt>
                <c:pt idx="1244">
                  <c:v>0</c:v>
                </c:pt>
                <c:pt idx="1245">
                  <c:v>0</c:v>
                </c:pt>
                <c:pt idx="1246">
                  <c:v>0</c:v>
                </c:pt>
                <c:pt idx="1247">
                  <c:v>1</c:v>
                </c:pt>
                <c:pt idx="1248">
                  <c:v>3</c:v>
                </c:pt>
                <c:pt idx="1249">
                  <c:v>32</c:v>
                </c:pt>
                <c:pt idx="1250">
                  <c:v>71</c:v>
                </c:pt>
                <c:pt idx="1251">
                  <c:v>94</c:v>
                </c:pt>
                <c:pt idx="1252">
                  <c:v>78</c:v>
                </c:pt>
                <c:pt idx="1253">
                  <c:v>53</c:v>
                </c:pt>
                <c:pt idx="1254">
                  <c:v>25</c:v>
                </c:pt>
                <c:pt idx="1255">
                  <c:v>7</c:v>
                </c:pt>
                <c:pt idx="1256">
                  <c:v>2</c:v>
                </c:pt>
                <c:pt idx="1257">
                  <c:v>0</c:v>
                </c:pt>
                <c:pt idx="1258">
                  <c:v>0</c:v>
                </c:pt>
                <c:pt idx="1259">
                  <c:v>1</c:v>
                </c:pt>
                <c:pt idx="1260">
                  <c:v>1</c:v>
                </c:pt>
                <c:pt idx="1261">
                  <c:v>1</c:v>
                </c:pt>
                <c:pt idx="1262">
                  <c:v>0</c:v>
                </c:pt>
                <c:pt idx="1263">
                  <c:v>0</c:v>
                </c:pt>
                <c:pt idx="1264">
                  <c:v>1</c:v>
                </c:pt>
                <c:pt idx="1265">
                  <c:v>0</c:v>
                </c:pt>
                <c:pt idx="1266">
                  <c:v>0</c:v>
                </c:pt>
                <c:pt idx="1267">
                  <c:v>0</c:v>
                </c:pt>
                <c:pt idx="1268">
                  <c:v>0</c:v>
                </c:pt>
                <c:pt idx="1269">
                  <c:v>0</c:v>
                </c:pt>
                <c:pt idx="1270">
                  <c:v>1</c:v>
                </c:pt>
                <c:pt idx="1271">
                  <c:v>0</c:v>
                </c:pt>
                <c:pt idx="1272">
                  <c:v>0</c:v>
                </c:pt>
                <c:pt idx="1273">
                  <c:v>1</c:v>
                </c:pt>
                <c:pt idx="1274">
                  <c:v>1</c:v>
                </c:pt>
                <c:pt idx="1275">
                  <c:v>1</c:v>
                </c:pt>
                <c:pt idx="1276">
                  <c:v>0</c:v>
                </c:pt>
                <c:pt idx="1277">
                  <c:v>0</c:v>
                </c:pt>
                <c:pt idx="1278">
                  <c:v>2</c:v>
                </c:pt>
                <c:pt idx="1279">
                  <c:v>9</c:v>
                </c:pt>
                <c:pt idx="1280">
                  <c:v>31</c:v>
                </c:pt>
                <c:pt idx="1281">
                  <c:v>1</c:v>
                </c:pt>
                <c:pt idx="1282">
                  <c:v>74</c:v>
                </c:pt>
                <c:pt idx="1283">
                  <c:v>61</c:v>
                </c:pt>
                <c:pt idx="1284">
                  <c:v>46</c:v>
                </c:pt>
                <c:pt idx="1285">
                  <c:v>33</c:v>
                </c:pt>
                <c:pt idx="1286">
                  <c:v>10</c:v>
                </c:pt>
                <c:pt idx="1287">
                  <c:v>0</c:v>
                </c:pt>
                <c:pt idx="1288">
                  <c:v>0</c:v>
                </c:pt>
                <c:pt idx="1289">
                  <c:v>1</c:v>
                </c:pt>
                <c:pt idx="1290">
                  <c:v>0</c:v>
                </c:pt>
                <c:pt idx="1291">
                  <c:v>1</c:v>
                </c:pt>
                <c:pt idx="1292">
                  <c:v>0</c:v>
                </c:pt>
                <c:pt idx="1293">
                  <c:v>0</c:v>
                </c:pt>
                <c:pt idx="1294">
                  <c:v>0</c:v>
                </c:pt>
                <c:pt idx="1295">
                  <c:v>1</c:v>
                </c:pt>
                <c:pt idx="1296">
                  <c:v>0</c:v>
                </c:pt>
                <c:pt idx="1297">
                  <c:v>0</c:v>
                </c:pt>
                <c:pt idx="1298">
                  <c:v>0</c:v>
                </c:pt>
                <c:pt idx="1299">
                  <c:v>2</c:v>
                </c:pt>
                <c:pt idx="1300">
                  <c:v>1</c:v>
                </c:pt>
                <c:pt idx="1301">
                  <c:v>2</c:v>
                </c:pt>
                <c:pt idx="1302">
                  <c:v>0</c:v>
                </c:pt>
                <c:pt idx="1303">
                  <c:v>0</c:v>
                </c:pt>
                <c:pt idx="1304">
                  <c:v>2</c:v>
                </c:pt>
                <c:pt idx="1305">
                  <c:v>1</c:v>
                </c:pt>
                <c:pt idx="1306">
                  <c:v>0</c:v>
                </c:pt>
                <c:pt idx="1307">
                  <c:v>0</c:v>
                </c:pt>
                <c:pt idx="1308">
                  <c:v>1</c:v>
                </c:pt>
                <c:pt idx="1309">
                  <c:v>2</c:v>
                </c:pt>
                <c:pt idx="1310">
                  <c:v>1</c:v>
                </c:pt>
                <c:pt idx="1311">
                  <c:v>0</c:v>
                </c:pt>
                <c:pt idx="1312">
                  <c:v>1</c:v>
                </c:pt>
                <c:pt idx="1313">
                  <c:v>1</c:v>
                </c:pt>
                <c:pt idx="1314">
                  <c:v>10</c:v>
                </c:pt>
                <c:pt idx="1315">
                  <c:v>17</c:v>
                </c:pt>
                <c:pt idx="1316">
                  <c:v>20</c:v>
                </c:pt>
                <c:pt idx="1317">
                  <c:v>14</c:v>
                </c:pt>
                <c:pt idx="1318">
                  <c:v>9</c:v>
                </c:pt>
                <c:pt idx="1319">
                  <c:v>3</c:v>
                </c:pt>
                <c:pt idx="1320">
                  <c:v>0</c:v>
                </c:pt>
                <c:pt idx="1321">
                  <c:v>1</c:v>
                </c:pt>
                <c:pt idx="1322">
                  <c:v>0</c:v>
                </c:pt>
                <c:pt idx="1323">
                  <c:v>0</c:v>
                </c:pt>
                <c:pt idx="1324">
                  <c:v>1</c:v>
                </c:pt>
                <c:pt idx="1325">
                  <c:v>0</c:v>
                </c:pt>
                <c:pt idx="1326">
                  <c:v>0</c:v>
                </c:pt>
                <c:pt idx="1327">
                  <c:v>0</c:v>
                </c:pt>
                <c:pt idx="1328">
                  <c:v>0</c:v>
                </c:pt>
                <c:pt idx="1329">
                  <c:v>0</c:v>
                </c:pt>
              </c:numCache>
            </c:numRef>
          </c:val>
        </c:ser>
        <c:marker val="1"/>
        <c:axId val="55068928"/>
        <c:axId val="55090560"/>
      </c:lineChart>
      <c:catAx>
        <c:axId val="55068928"/>
        <c:scaling>
          <c:orientation val="minMax"/>
        </c:scaling>
        <c:axPos val="b"/>
        <c:majorTickMark val="none"/>
        <c:tickLblPos val="nextTo"/>
        <c:txPr>
          <a:bodyPr/>
          <a:lstStyle/>
          <a:p>
            <a:pPr>
              <a:defRPr sz="1600"/>
            </a:pPr>
            <a:endParaRPr lang="en-US"/>
          </a:p>
        </c:txPr>
        <c:crossAx val="55090560"/>
        <c:crosses val="autoZero"/>
        <c:auto val="1"/>
        <c:lblAlgn val="ctr"/>
        <c:lblOffset val="100"/>
      </c:catAx>
      <c:valAx>
        <c:axId val="55090560"/>
        <c:scaling>
          <c:logBase val="10"/>
          <c:orientation val="minMax"/>
        </c:scaling>
        <c:axPos val="l"/>
        <c:majorGridlines/>
        <c:numFmt formatCode="General" sourceLinked="1"/>
        <c:majorTickMark val="none"/>
        <c:tickLblPos val="nextTo"/>
        <c:txPr>
          <a:bodyPr/>
          <a:lstStyle/>
          <a:p>
            <a:pPr>
              <a:defRPr sz="1600" baseline="0"/>
            </a:pPr>
            <a:endParaRPr lang="en-US"/>
          </a:p>
        </c:txPr>
        <c:crossAx val="55068928"/>
        <c:crosses val="autoZero"/>
        <c:crossBetween val="between"/>
      </c:valAx>
      <c:spPr>
        <a:solidFill>
          <a:schemeClr val="lt1"/>
        </a:solidFill>
        <a:ln w="25400" cap="flat" cmpd="sng" algn="ctr">
          <a:solidFill>
            <a:schemeClr val="dk1"/>
          </a:solidFill>
          <a:prstDash val="solid"/>
        </a:ln>
        <a:effectLst/>
      </c:spPr>
    </c:plotArea>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0.30661</cdr:x>
      <cdr:y>0.68165</cdr:y>
    </cdr:from>
    <cdr:to>
      <cdr:x>0.33299</cdr:x>
      <cdr:y>0.79064</cdr:y>
    </cdr:to>
    <cdr:sp macro="" textlink="">
      <cdr:nvSpPr>
        <cdr:cNvPr id="2" name="TextBox 1"/>
        <cdr:cNvSpPr txBox="1"/>
      </cdr:nvSpPr>
      <cdr:spPr>
        <a:xfrm xmlns:a="http://schemas.openxmlformats.org/drawingml/2006/main" rot="-5400000">
          <a:off x="2429356" y="4517737"/>
          <a:ext cx="685800" cy="228600"/>
        </a:xfrm>
        <a:prstGeom xmlns:a="http://schemas.openxmlformats.org/drawingml/2006/main" prst="rect">
          <a:avLst/>
        </a:prstGeom>
        <a:ln xmlns:a="http://schemas.openxmlformats.org/drawingml/2006/main">
          <a:noFill/>
        </a:ln>
      </cdr:spPr>
      <cdr:txBody>
        <a:bodyPr xmlns:a="http://schemas.openxmlformats.org/drawingml/2006/main" wrap="none" rtlCol="0"/>
        <a:lstStyle xmlns:a="http://schemas.openxmlformats.org/drawingml/2006/main"/>
        <a:p xmlns:a="http://schemas.openxmlformats.org/drawingml/2006/main">
          <a:r>
            <a:rPr lang="en-US" sz="1100" dirty="0" smtClean="0"/>
            <a:t>3.2 </a:t>
          </a:r>
          <a:r>
            <a:rPr lang="en-US" sz="1200" dirty="0" smtClean="0"/>
            <a:t>amu</a:t>
          </a:r>
          <a:endParaRPr lang="en-US" sz="1200" dirty="0"/>
        </a:p>
      </cdr:txBody>
    </cdr:sp>
  </cdr:relSizeAnchor>
  <cdr:relSizeAnchor xmlns:cdr="http://schemas.openxmlformats.org/drawingml/2006/chartDrawing">
    <cdr:from>
      <cdr:x>0.25387</cdr:x>
      <cdr:y>0.63321</cdr:y>
    </cdr:from>
    <cdr:to>
      <cdr:x>0.28464</cdr:x>
      <cdr:y>0.80881</cdr:y>
    </cdr:to>
    <cdr:sp macro="" textlink="">
      <cdr:nvSpPr>
        <cdr:cNvPr id="3" name="TextBox 2"/>
        <cdr:cNvSpPr txBox="1"/>
      </cdr:nvSpPr>
      <cdr:spPr>
        <a:xfrm xmlns:a="http://schemas.openxmlformats.org/drawingml/2006/main" rot="-5400000">
          <a:off x="1781656" y="4403437"/>
          <a:ext cx="1104900" cy="2667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3.4 amu</a:t>
          </a:r>
          <a:endParaRPr lang="en-US" sz="1100" dirty="0"/>
        </a:p>
      </cdr:txBody>
    </cdr:sp>
  </cdr:relSizeAnchor>
  <cdr:relSizeAnchor xmlns:cdr="http://schemas.openxmlformats.org/drawingml/2006/chartDrawing">
    <cdr:from>
      <cdr:x>0.42089</cdr:x>
      <cdr:y>0.41523</cdr:y>
    </cdr:from>
    <cdr:to>
      <cdr:x>0.45605</cdr:x>
      <cdr:y>0.56055</cdr:y>
    </cdr:to>
    <cdr:sp macro="" textlink="">
      <cdr:nvSpPr>
        <cdr:cNvPr id="4" name="TextBox 3"/>
        <cdr:cNvSpPr txBox="1"/>
      </cdr:nvSpPr>
      <cdr:spPr>
        <a:xfrm xmlns:a="http://schemas.openxmlformats.org/drawingml/2006/main" rot="-5400000">
          <a:off x="3343756" y="2917537"/>
          <a:ext cx="9144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2.8 amu</a:t>
          </a:r>
        </a:p>
        <a:p xmlns:a="http://schemas.openxmlformats.org/drawingml/2006/main">
          <a:endParaRPr lang="en-US" dirty="0"/>
        </a:p>
      </cdr:txBody>
    </cdr:sp>
  </cdr:relSizeAnchor>
  <cdr:relSizeAnchor xmlns:cdr="http://schemas.openxmlformats.org/drawingml/2006/chartDrawing">
    <cdr:from>
      <cdr:x>0.60548</cdr:x>
      <cdr:y>0.07615</cdr:y>
    </cdr:from>
    <cdr:to>
      <cdr:x>0.64064</cdr:x>
      <cdr:y>0.22147</cdr:y>
    </cdr:to>
    <cdr:sp macro="" textlink="">
      <cdr:nvSpPr>
        <cdr:cNvPr id="5" name="TextBox 4"/>
        <cdr:cNvSpPr txBox="1"/>
      </cdr:nvSpPr>
      <cdr:spPr>
        <a:xfrm xmlns:a="http://schemas.openxmlformats.org/drawingml/2006/main" rot="-5400000">
          <a:off x="4943956" y="783937"/>
          <a:ext cx="9144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2.2 amu</a:t>
          </a:r>
          <a:endParaRPr lang="en-US" sz="1100" dirty="0"/>
        </a:p>
      </cdr:txBody>
    </cdr:sp>
  </cdr:relSizeAnchor>
  <cdr:relSizeAnchor xmlns:cdr="http://schemas.openxmlformats.org/drawingml/2006/chartDrawing">
    <cdr:from>
      <cdr:x>0.85161</cdr:x>
      <cdr:y>0.19725</cdr:y>
    </cdr:from>
    <cdr:to>
      <cdr:x>0.88677</cdr:x>
      <cdr:y>0.35468</cdr:y>
    </cdr:to>
    <cdr:sp macro="" textlink="">
      <cdr:nvSpPr>
        <cdr:cNvPr id="6" name="TextBox 5"/>
        <cdr:cNvSpPr txBox="1"/>
      </cdr:nvSpPr>
      <cdr:spPr>
        <a:xfrm xmlns:a="http://schemas.openxmlformats.org/drawingml/2006/main" rot="-5400000">
          <a:off x="7039456" y="1584037"/>
          <a:ext cx="9906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1.2 amu</a:t>
          </a:r>
          <a:endParaRPr lang="en-US" sz="1100" dirty="0"/>
        </a:p>
      </cdr:txBody>
    </cdr:sp>
  </cdr:relSizeAnchor>
  <cdr:relSizeAnchor xmlns:cdr="http://schemas.openxmlformats.org/drawingml/2006/chartDrawing">
    <cdr:from>
      <cdr:x>0.10444</cdr:x>
      <cdr:y>0.46367</cdr:y>
    </cdr:from>
    <cdr:to>
      <cdr:x>0.1396</cdr:x>
      <cdr:y>0.60899</cdr:y>
    </cdr:to>
    <cdr:sp macro="" textlink="">
      <cdr:nvSpPr>
        <cdr:cNvPr id="7" name="TextBox 6"/>
        <cdr:cNvSpPr txBox="1"/>
      </cdr:nvSpPr>
      <cdr:spPr>
        <a:xfrm xmlns:a="http://schemas.openxmlformats.org/drawingml/2006/main" rot="-5400000">
          <a:off x="600556" y="3222337"/>
          <a:ext cx="9144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dirty="0" smtClean="0"/>
            <a:t>3.9 amu</a:t>
          </a:r>
        </a:p>
        <a:p xmlns:a="http://schemas.openxmlformats.org/drawingml/2006/main">
          <a:endParaRPr lang="en-US" sz="1100" dirty="0"/>
        </a:p>
      </cdr:txBody>
    </cdr:sp>
  </cdr:relSizeAnchor>
  <cdr:relSizeAnchor xmlns:cdr="http://schemas.openxmlformats.org/drawingml/2006/chartDrawing">
    <cdr:from>
      <cdr:x>0.1396</cdr:x>
      <cdr:y>0.46367</cdr:y>
    </cdr:from>
    <cdr:to>
      <cdr:x>0.17476</cdr:x>
      <cdr:y>0.60899</cdr:y>
    </cdr:to>
    <cdr:sp macro="" textlink="">
      <cdr:nvSpPr>
        <cdr:cNvPr id="8" name="TextBox 7"/>
        <cdr:cNvSpPr txBox="1"/>
      </cdr:nvSpPr>
      <cdr:spPr>
        <a:xfrm xmlns:a="http://schemas.openxmlformats.org/drawingml/2006/main" rot="-5400000">
          <a:off x="905356" y="3222337"/>
          <a:ext cx="9144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3.8 amu</a:t>
          </a:r>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0.13081</cdr:x>
      <cdr:y>0.07615</cdr:y>
    </cdr:from>
    <cdr:to>
      <cdr:x>0.16597</cdr:x>
      <cdr:y>0.18514</cdr:y>
    </cdr:to>
    <cdr:sp macro="" textlink="">
      <cdr:nvSpPr>
        <cdr:cNvPr id="3" name="TextBox 2"/>
        <cdr:cNvSpPr txBox="1"/>
      </cdr:nvSpPr>
      <cdr:spPr>
        <a:xfrm xmlns:a="http://schemas.openxmlformats.org/drawingml/2006/main" rot="-5400000">
          <a:off x="943456" y="669637"/>
          <a:ext cx="6858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dirty="0" smtClean="0"/>
            <a:t>45.4 amu</a:t>
          </a:r>
          <a:endParaRPr lang="en-US" sz="1100" dirty="0"/>
        </a:p>
      </cdr:txBody>
    </cdr:sp>
  </cdr:relSizeAnchor>
  <cdr:relSizeAnchor xmlns:cdr="http://schemas.openxmlformats.org/drawingml/2006/chartDrawing">
    <cdr:from>
      <cdr:x>0.15718</cdr:x>
      <cdr:y>0.47578</cdr:y>
    </cdr:from>
    <cdr:to>
      <cdr:x>0.20113</cdr:x>
      <cdr:y>0.6211</cdr:y>
    </cdr:to>
    <cdr:sp macro="" textlink="">
      <cdr:nvSpPr>
        <cdr:cNvPr id="4" name="TextBox 3"/>
        <cdr:cNvSpPr txBox="1"/>
      </cdr:nvSpPr>
      <cdr:spPr>
        <a:xfrm xmlns:a="http://schemas.openxmlformats.org/drawingml/2006/main" rot="-5400000">
          <a:off x="1095856" y="3260437"/>
          <a:ext cx="914400" cy="3810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44.4 amu</a:t>
          </a:r>
          <a:endParaRPr lang="en-US" sz="1100" dirty="0"/>
        </a:p>
      </cdr:txBody>
    </cdr:sp>
  </cdr:relSizeAnchor>
  <cdr:relSizeAnchor xmlns:cdr="http://schemas.openxmlformats.org/drawingml/2006/chartDrawing">
    <cdr:from>
      <cdr:x>0.17476</cdr:x>
      <cdr:y>0.41523</cdr:y>
    </cdr:from>
    <cdr:to>
      <cdr:x>0.20992</cdr:x>
      <cdr:y>0.56055</cdr:y>
    </cdr:to>
    <cdr:sp macro="" textlink="">
      <cdr:nvSpPr>
        <cdr:cNvPr id="5" name="TextBox 4"/>
        <cdr:cNvSpPr txBox="1"/>
      </cdr:nvSpPr>
      <cdr:spPr>
        <a:xfrm xmlns:a="http://schemas.openxmlformats.org/drawingml/2006/main" rot="-5400000">
          <a:off x="1210156" y="2917537"/>
          <a:ext cx="9144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43.7 amu</a:t>
          </a:r>
          <a:endParaRPr lang="en-US" sz="1100" dirty="0"/>
        </a:p>
      </cdr:txBody>
    </cdr:sp>
  </cdr:relSizeAnchor>
  <cdr:relSizeAnchor xmlns:cdr="http://schemas.openxmlformats.org/drawingml/2006/chartDrawing">
    <cdr:from>
      <cdr:x>0.20113</cdr:x>
      <cdr:y>0.41523</cdr:y>
    </cdr:from>
    <cdr:to>
      <cdr:x>0.23629</cdr:x>
      <cdr:y>0.56055</cdr:y>
    </cdr:to>
    <cdr:sp macro="" textlink="">
      <cdr:nvSpPr>
        <cdr:cNvPr id="6" name="TextBox 5"/>
        <cdr:cNvSpPr txBox="1"/>
      </cdr:nvSpPr>
      <cdr:spPr>
        <a:xfrm xmlns:a="http://schemas.openxmlformats.org/drawingml/2006/main" rot="-5400000">
          <a:off x="1438756" y="2917537"/>
          <a:ext cx="9144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42.5 amu</a:t>
          </a:r>
          <a:endParaRPr lang="en-US" sz="1100" dirty="0"/>
        </a:p>
      </cdr:txBody>
    </cdr:sp>
  </cdr:relSizeAnchor>
  <cdr:relSizeAnchor xmlns:cdr="http://schemas.openxmlformats.org/drawingml/2006/chartDrawing">
    <cdr:from>
      <cdr:x>0.2275</cdr:x>
      <cdr:y>0.42734</cdr:y>
    </cdr:from>
    <cdr:to>
      <cdr:x>0.25387</cdr:x>
      <cdr:y>0.57266</cdr:y>
    </cdr:to>
    <cdr:sp macro="" textlink="">
      <cdr:nvSpPr>
        <cdr:cNvPr id="7" name="TextBox 6"/>
        <cdr:cNvSpPr txBox="1"/>
      </cdr:nvSpPr>
      <cdr:spPr>
        <a:xfrm xmlns:a="http://schemas.openxmlformats.org/drawingml/2006/main" rot="-5400000">
          <a:off x="1629256" y="3031837"/>
          <a:ext cx="914400" cy="2286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41.7 amu</a:t>
          </a:r>
          <a:endParaRPr lang="en-US" sz="1100" dirty="0"/>
        </a:p>
      </cdr:txBody>
    </cdr:sp>
  </cdr:relSizeAnchor>
  <cdr:relSizeAnchor xmlns:cdr="http://schemas.openxmlformats.org/drawingml/2006/chartDrawing">
    <cdr:from>
      <cdr:x>0.26266</cdr:x>
      <cdr:y>0.35468</cdr:y>
    </cdr:from>
    <cdr:to>
      <cdr:x>0.28903</cdr:x>
      <cdr:y>0.5</cdr:y>
    </cdr:to>
    <cdr:sp macro="" textlink="">
      <cdr:nvSpPr>
        <cdr:cNvPr id="8" name="TextBox 7"/>
        <cdr:cNvSpPr txBox="1"/>
      </cdr:nvSpPr>
      <cdr:spPr>
        <a:xfrm xmlns:a="http://schemas.openxmlformats.org/drawingml/2006/main" rot="-5400000">
          <a:off x="1934056" y="2574637"/>
          <a:ext cx="914400" cy="2286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40.2 amu</a:t>
          </a:r>
          <a:endParaRPr lang="en-US" sz="1100" dirty="0"/>
        </a:p>
      </cdr:txBody>
    </cdr:sp>
  </cdr:relSizeAnchor>
  <cdr:relSizeAnchor xmlns:cdr="http://schemas.openxmlformats.org/drawingml/2006/chartDrawing">
    <cdr:from>
      <cdr:x>0.35057</cdr:x>
      <cdr:y>0.26991</cdr:y>
    </cdr:from>
    <cdr:to>
      <cdr:x>0.37694</cdr:x>
      <cdr:y>0.38495</cdr:y>
    </cdr:to>
    <cdr:sp macro="" textlink="">
      <cdr:nvSpPr>
        <cdr:cNvPr id="9" name="TextBox 8"/>
        <cdr:cNvSpPr txBox="1"/>
      </cdr:nvSpPr>
      <cdr:spPr>
        <a:xfrm xmlns:a="http://schemas.openxmlformats.org/drawingml/2006/main" rot="-5400000">
          <a:off x="2791306" y="1945987"/>
          <a:ext cx="723900" cy="2286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36.6 amu</a:t>
          </a:r>
          <a:endParaRPr lang="en-US" sz="1100" dirty="0"/>
        </a:p>
      </cdr:txBody>
    </cdr:sp>
  </cdr:relSizeAnchor>
  <cdr:relSizeAnchor xmlns:cdr="http://schemas.openxmlformats.org/drawingml/2006/chartDrawing">
    <cdr:from>
      <cdr:x>0.4121</cdr:x>
      <cdr:y>0.12459</cdr:y>
    </cdr:from>
    <cdr:to>
      <cdr:x>0.44726</cdr:x>
      <cdr:y>0.26991</cdr:y>
    </cdr:to>
    <cdr:sp macro="" textlink="">
      <cdr:nvSpPr>
        <cdr:cNvPr id="10" name="TextBox 9"/>
        <cdr:cNvSpPr txBox="1"/>
      </cdr:nvSpPr>
      <cdr:spPr>
        <a:xfrm xmlns:a="http://schemas.openxmlformats.org/drawingml/2006/main" rot="-5400000">
          <a:off x="3267556" y="1088737"/>
          <a:ext cx="9144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34.2 amu</a:t>
          </a:r>
          <a:endParaRPr lang="en-US" sz="1100" dirty="0"/>
        </a:p>
      </cdr:txBody>
    </cdr:sp>
  </cdr:relSizeAnchor>
  <cdr:relSizeAnchor xmlns:cdr="http://schemas.openxmlformats.org/drawingml/2006/chartDrawing">
    <cdr:from>
      <cdr:x>0.48242</cdr:x>
      <cdr:y>0.10037</cdr:y>
    </cdr:from>
    <cdr:to>
      <cdr:x>0.5879</cdr:x>
      <cdr:y>0.1367</cdr:y>
    </cdr:to>
    <cdr:sp macro="" textlink="">
      <cdr:nvSpPr>
        <cdr:cNvPr id="11" name="TextBox 10"/>
        <cdr:cNvSpPr txBox="1"/>
      </cdr:nvSpPr>
      <cdr:spPr>
        <a:xfrm xmlns:a="http://schemas.openxmlformats.org/drawingml/2006/main">
          <a:off x="4181956" y="631537"/>
          <a:ext cx="914400" cy="2286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32 amu</a:t>
          </a:r>
          <a:endParaRPr lang="en-US" sz="1100" dirty="0"/>
        </a:p>
      </cdr:txBody>
    </cdr:sp>
  </cdr:relSizeAnchor>
  <cdr:relSizeAnchor xmlns:cdr="http://schemas.openxmlformats.org/drawingml/2006/chartDrawing">
    <cdr:from>
      <cdr:x>0.6758</cdr:x>
      <cdr:y>0.12459</cdr:y>
    </cdr:from>
    <cdr:to>
      <cdr:x>0.71097</cdr:x>
      <cdr:y>0.22147</cdr:y>
    </cdr:to>
    <cdr:sp macro="" textlink="">
      <cdr:nvSpPr>
        <cdr:cNvPr id="12" name="TextBox 11"/>
        <cdr:cNvSpPr txBox="1"/>
      </cdr:nvSpPr>
      <cdr:spPr>
        <a:xfrm xmlns:a="http://schemas.openxmlformats.org/drawingml/2006/main" rot="-5400000">
          <a:off x="5705956" y="936337"/>
          <a:ext cx="6096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23.4 amu</a:t>
          </a:r>
          <a:endParaRPr lang="en-US" sz="1100" dirty="0"/>
        </a:p>
      </cdr:txBody>
    </cdr:sp>
  </cdr:relSizeAnchor>
  <cdr:relSizeAnchor xmlns:cdr="http://schemas.openxmlformats.org/drawingml/2006/chartDrawing">
    <cdr:from>
      <cdr:x>0.71097</cdr:x>
      <cdr:y>0.08826</cdr:y>
    </cdr:from>
    <cdr:to>
      <cdr:x>0.74173</cdr:x>
      <cdr:y>0.19119</cdr:y>
    </cdr:to>
    <cdr:sp macro="" textlink="">
      <cdr:nvSpPr>
        <cdr:cNvPr id="13" name="TextBox 12"/>
        <cdr:cNvSpPr txBox="1"/>
      </cdr:nvSpPr>
      <cdr:spPr>
        <a:xfrm xmlns:a="http://schemas.openxmlformats.org/drawingml/2006/main" rot="-5400000">
          <a:off x="5972656" y="745837"/>
          <a:ext cx="647700" cy="2667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22.3 amu</a:t>
          </a:r>
          <a:endParaRPr lang="en-US" sz="1100" dirty="0"/>
        </a:p>
      </cdr:txBody>
    </cdr:sp>
  </cdr:relSizeAnchor>
  <cdr:relSizeAnchor xmlns:cdr="http://schemas.openxmlformats.org/drawingml/2006/chartDrawing">
    <cdr:from>
      <cdr:x>0.72855</cdr:x>
      <cdr:y>0.12459</cdr:y>
    </cdr:from>
    <cdr:to>
      <cdr:x>0.76371</cdr:x>
      <cdr:y>0.22147</cdr:y>
    </cdr:to>
    <cdr:sp macro="" textlink="">
      <cdr:nvSpPr>
        <cdr:cNvPr id="14" name="TextBox 13"/>
        <cdr:cNvSpPr txBox="1"/>
      </cdr:nvSpPr>
      <cdr:spPr>
        <a:xfrm xmlns:a="http://schemas.openxmlformats.org/drawingml/2006/main" rot="-5400000">
          <a:off x="6163156" y="936337"/>
          <a:ext cx="6096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21.6 amu</a:t>
          </a:r>
          <a:endParaRPr lang="en-US" sz="1100" dirty="0"/>
        </a:p>
      </cdr:txBody>
    </cdr:sp>
  </cdr:relSizeAnchor>
  <cdr:relSizeAnchor xmlns:cdr="http://schemas.openxmlformats.org/drawingml/2006/chartDrawing">
    <cdr:from>
      <cdr:x>0.7725</cdr:x>
      <cdr:y>0.08826</cdr:y>
    </cdr:from>
    <cdr:to>
      <cdr:x>0.80766</cdr:x>
      <cdr:y>0.18514</cdr:y>
    </cdr:to>
    <cdr:sp macro="" textlink="">
      <cdr:nvSpPr>
        <cdr:cNvPr id="15" name="TextBox 14"/>
        <cdr:cNvSpPr txBox="1"/>
      </cdr:nvSpPr>
      <cdr:spPr>
        <a:xfrm xmlns:a="http://schemas.openxmlformats.org/drawingml/2006/main" rot="-5400000">
          <a:off x="6544156" y="707737"/>
          <a:ext cx="6096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19.8 amu</a:t>
          </a:r>
        </a:p>
        <a:p xmlns:a="http://schemas.openxmlformats.org/drawingml/2006/main">
          <a:endParaRPr lang="en-US" sz="1100" dirty="0"/>
        </a:p>
      </cdr:txBody>
    </cdr:sp>
  </cdr:relSizeAnchor>
  <cdr:relSizeAnchor xmlns:cdr="http://schemas.openxmlformats.org/drawingml/2006/chartDrawing">
    <cdr:from>
      <cdr:x>0.79887</cdr:x>
      <cdr:y>0.08826</cdr:y>
    </cdr:from>
    <cdr:to>
      <cdr:x>0.83403</cdr:x>
      <cdr:y>0.18514</cdr:y>
    </cdr:to>
    <cdr:sp macro="" textlink="">
      <cdr:nvSpPr>
        <cdr:cNvPr id="16" name="TextBox 15"/>
        <cdr:cNvSpPr txBox="1"/>
      </cdr:nvSpPr>
      <cdr:spPr>
        <a:xfrm xmlns:a="http://schemas.openxmlformats.org/drawingml/2006/main" rot="-5400000">
          <a:off x="6772756" y="707737"/>
          <a:ext cx="6096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18.7 amu</a:t>
          </a:r>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0.18355</cdr:x>
      <cdr:y>0.48789</cdr:y>
    </cdr:from>
    <cdr:to>
      <cdr:x>0.21871</cdr:x>
      <cdr:y>0.63321</cdr:y>
    </cdr:to>
    <cdr:sp macro="" textlink="">
      <cdr:nvSpPr>
        <cdr:cNvPr id="2" name="TextBox 1"/>
        <cdr:cNvSpPr txBox="1"/>
      </cdr:nvSpPr>
      <cdr:spPr>
        <a:xfrm xmlns:a="http://schemas.openxmlformats.org/drawingml/2006/main" rot="-5400000">
          <a:off x="1286356" y="3374737"/>
          <a:ext cx="9144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100.4 amu</a:t>
          </a:r>
          <a:endParaRPr lang="en-US" sz="1100" dirty="0"/>
        </a:p>
      </cdr:txBody>
    </cdr:sp>
  </cdr:relSizeAnchor>
  <cdr:relSizeAnchor xmlns:cdr="http://schemas.openxmlformats.org/drawingml/2006/chartDrawing">
    <cdr:from>
      <cdr:x>0.20113</cdr:x>
      <cdr:y>0.51211</cdr:y>
    </cdr:from>
    <cdr:to>
      <cdr:x>0.23629</cdr:x>
      <cdr:y>0.65743</cdr:y>
    </cdr:to>
    <cdr:sp macro="" textlink="">
      <cdr:nvSpPr>
        <cdr:cNvPr id="3" name="TextBox 2"/>
        <cdr:cNvSpPr txBox="1"/>
      </cdr:nvSpPr>
      <cdr:spPr>
        <a:xfrm xmlns:a="http://schemas.openxmlformats.org/drawingml/2006/main" rot="-5400000">
          <a:off x="1438756" y="3527137"/>
          <a:ext cx="9144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99 amu</a:t>
          </a:r>
          <a:endParaRPr lang="en-US" sz="1100" dirty="0"/>
        </a:p>
      </cdr:txBody>
    </cdr:sp>
  </cdr:relSizeAnchor>
  <cdr:relSizeAnchor xmlns:cdr="http://schemas.openxmlformats.org/drawingml/2006/chartDrawing">
    <cdr:from>
      <cdr:x>0.29782</cdr:x>
      <cdr:y>0.42734</cdr:y>
    </cdr:from>
    <cdr:to>
      <cdr:x>0.33299</cdr:x>
      <cdr:y>0.57266</cdr:y>
    </cdr:to>
    <cdr:sp macro="" textlink="">
      <cdr:nvSpPr>
        <cdr:cNvPr id="4" name="TextBox 3"/>
        <cdr:cNvSpPr txBox="1"/>
      </cdr:nvSpPr>
      <cdr:spPr>
        <a:xfrm xmlns:a="http://schemas.openxmlformats.org/drawingml/2006/main" rot="-5400000">
          <a:off x="2276956" y="2993737"/>
          <a:ext cx="914400" cy="3048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89 amu</a:t>
          </a:r>
          <a:endParaRPr lang="en-US" sz="1100" dirty="0"/>
        </a:p>
      </cdr:txBody>
    </cdr:sp>
  </cdr:relSizeAnchor>
  <cdr:relSizeAnchor xmlns:cdr="http://schemas.openxmlformats.org/drawingml/2006/chartDrawing">
    <cdr:from>
      <cdr:x>0.63185</cdr:x>
      <cdr:y>0.48789</cdr:y>
    </cdr:from>
    <cdr:to>
      <cdr:x>0.65822</cdr:x>
      <cdr:y>0.63321</cdr:y>
    </cdr:to>
    <cdr:sp macro="" textlink="">
      <cdr:nvSpPr>
        <cdr:cNvPr id="5" name="TextBox 4"/>
        <cdr:cNvSpPr txBox="1"/>
      </cdr:nvSpPr>
      <cdr:spPr>
        <a:xfrm xmlns:a="http://schemas.openxmlformats.org/drawingml/2006/main" rot="-5400000">
          <a:off x="5134456" y="3412837"/>
          <a:ext cx="914400" cy="2286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58.8 amu</a:t>
          </a:r>
        </a:p>
      </cdr:txBody>
    </cdr:sp>
  </cdr:relSizeAnchor>
  <cdr:relSizeAnchor xmlns:cdr="http://schemas.openxmlformats.org/drawingml/2006/chartDrawing">
    <cdr:from>
      <cdr:x>0.71097</cdr:x>
      <cdr:y>0.20936</cdr:y>
    </cdr:from>
    <cdr:to>
      <cdr:x>0.73734</cdr:x>
      <cdr:y>0.35468</cdr:y>
    </cdr:to>
    <cdr:sp macro="" textlink="">
      <cdr:nvSpPr>
        <cdr:cNvPr id="6" name="TextBox 5"/>
        <cdr:cNvSpPr txBox="1"/>
      </cdr:nvSpPr>
      <cdr:spPr>
        <a:xfrm xmlns:a="http://schemas.openxmlformats.org/drawingml/2006/main" rot="-5400000">
          <a:off x="5820256" y="1660237"/>
          <a:ext cx="914400" cy="2286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51.5 amu</a:t>
          </a:r>
          <a:endParaRPr lang="en-US" sz="1100" dirty="0"/>
        </a:p>
      </cdr:txBody>
    </cdr:sp>
  </cdr:relSizeAnchor>
  <cdr:relSizeAnchor xmlns:cdr="http://schemas.openxmlformats.org/drawingml/2006/chartDrawing">
    <cdr:from>
      <cdr:x>0.82524</cdr:x>
      <cdr:y>0.29413</cdr:y>
    </cdr:from>
    <cdr:to>
      <cdr:x>0.85161</cdr:x>
      <cdr:y>0.43945</cdr:y>
    </cdr:to>
    <cdr:sp macro="" textlink="">
      <cdr:nvSpPr>
        <cdr:cNvPr id="7" name="TextBox 6"/>
        <cdr:cNvSpPr txBox="1"/>
      </cdr:nvSpPr>
      <cdr:spPr>
        <a:xfrm xmlns:a="http://schemas.openxmlformats.org/drawingml/2006/main" rot="-5400000">
          <a:off x="6810856" y="2193637"/>
          <a:ext cx="914400" cy="2286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40 amu</a:t>
          </a:r>
          <a:endParaRPr lang="en-US" sz="1100" dirty="0"/>
        </a:p>
      </cdr:txBody>
    </cdr:sp>
  </cdr:relSizeAnchor>
  <cdr:relSizeAnchor xmlns:cdr="http://schemas.openxmlformats.org/drawingml/2006/chartDrawing">
    <cdr:from>
      <cdr:x>0.89556</cdr:x>
      <cdr:y>0.12459</cdr:y>
    </cdr:from>
    <cdr:to>
      <cdr:x>0.92193</cdr:x>
      <cdr:y>0.26991</cdr:y>
    </cdr:to>
    <cdr:sp macro="" textlink="">
      <cdr:nvSpPr>
        <cdr:cNvPr id="8" name="TextBox 7"/>
        <cdr:cNvSpPr txBox="1"/>
      </cdr:nvSpPr>
      <cdr:spPr>
        <a:xfrm xmlns:a="http://schemas.openxmlformats.org/drawingml/2006/main" rot="-5400000">
          <a:off x="7420456" y="1126837"/>
          <a:ext cx="914400" cy="2286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100" dirty="0" smtClean="0"/>
            <a:t>34 amu</a:t>
          </a:r>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9615D-0522-483F-8BD9-7F307D04EC64}" type="datetimeFigureOut">
              <a:rPr lang="en-US" smtClean="0"/>
              <a:pPr/>
              <a:t>8/17/2009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E02A7C-D2F0-43B4-A6DA-E229B93343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ALSEP</a:t>
            </a:r>
            <a:r>
              <a:rPr lang="en-US" baseline="0" dirty="0" smtClean="0"/>
              <a:t> experiments were Apollo Lunar Surface Experiments Package.</a:t>
            </a:r>
            <a:r>
              <a:rPr lang="en-US" dirty="0" smtClean="0"/>
              <a:t>  The </a:t>
            </a:r>
            <a:r>
              <a:rPr lang="en-US" b="1" dirty="0" smtClean="0"/>
              <a:t>Apollo Lunar Surface Experiments Package</a:t>
            </a:r>
            <a:r>
              <a:rPr lang="en-US" dirty="0" smtClean="0"/>
              <a:t> (</a:t>
            </a:r>
            <a:r>
              <a:rPr lang="en-US" b="1" dirty="0" smtClean="0"/>
              <a:t>ALSEP</a:t>
            </a:r>
            <a:r>
              <a:rPr lang="en-US" dirty="0" smtClean="0"/>
              <a:t>) comprised a set of scientific instruments placed </a:t>
            </a:r>
            <a:r>
              <a:rPr lang="en-US" sz="1200" kern="1200" dirty="0" smtClean="0">
                <a:solidFill>
                  <a:schemeClr val="tx1"/>
                </a:solidFill>
                <a:latin typeface="+mn-lt"/>
                <a:ea typeface="+mn-ea"/>
                <a:cs typeface="+mn-cs"/>
              </a:rPr>
              <a:t>by the astronauts at the landing site of each of the five Apollo missions to land on the Moon following Apollo 11 (</a:t>
            </a:r>
            <a:r>
              <a:rPr lang="en-US" sz="1200" kern="1200" dirty="0" err="1" smtClean="0">
                <a:solidFill>
                  <a:schemeClr val="tx1"/>
                </a:solidFill>
                <a:latin typeface="+mn-lt"/>
                <a:ea typeface="+mn-ea"/>
                <a:cs typeface="+mn-cs"/>
              </a:rPr>
              <a:t>Apollos</a:t>
            </a:r>
            <a:r>
              <a:rPr lang="en-US" sz="1200" kern="1200" dirty="0" smtClean="0">
                <a:solidFill>
                  <a:schemeClr val="tx1"/>
                </a:solidFill>
                <a:latin typeface="+mn-lt"/>
                <a:ea typeface="+mn-ea"/>
                <a:cs typeface="+mn-cs"/>
              </a:rPr>
              <a:t> 12, 14, 15,</a:t>
            </a:r>
            <a:r>
              <a:rPr lang="en-US" sz="1200" kern="1200" baseline="0" dirty="0" smtClean="0">
                <a:solidFill>
                  <a:schemeClr val="tx1"/>
                </a:solidFill>
                <a:latin typeface="+mn-lt"/>
                <a:ea typeface="+mn-ea"/>
                <a:cs typeface="+mn-cs"/>
              </a:rPr>
              <a:t> 16, 17</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Turned on approx. 50 hours after sunset which</a:t>
            </a:r>
            <a:r>
              <a:rPr lang="en-US" sz="1200" kern="1200" baseline="0" dirty="0" smtClean="0">
                <a:solidFill>
                  <a:schemeClr val="tx1"/>
                </a:solidFill>
                <a:latin typeface="+mn-lt"/>
                <a:ea typeface="+mn-ea"/>
                <a:cs typeface="+mn-cs"/>
              </a:rPr>
              <a:t> occurred on Christmas 1972 at 10:51</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9E02A7C-D2F0-43B4-A6DA-E229B933436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Mainly</a:t>
            </a:r>
            <a:r>
              <a:rPr lang="en-US" baseline="0" dirty="0" smtClean="0"/>
              <a:t> from solar wind—light gases (H and He) will escape thermally while heavier gases will go through photoionization followed by accelerations of the solar wind electric field.</a:t>
            </a:r>
          </a:p>
          <a:p>
            <a:endParaRPr lang="en-US" baseline="0" dirty="0" smtClean="0"/>
          </a:p>
          <a:p>
            <a:r>
              <a:rPr lang="en-US" baseline="0" dirty="0" smtClean="0"/>
              <a:t>The moon does not have a dipolar magnetic field, however once every lunar orbit the moon will pass through the earth’s magnetotail for approx. 6 days. During this time electrons on the </a:t>
            </a:r>
            <a:r>
              <a:rPr lang="en-US" baseline="0" dirty="0" err="1" smtClean="0"/>
              <a:t>nightside</a:t>
            </a:r>
            <a:r>
              <a:rPr lang="en-US" baseline="0" dirty="0" smtClean="0"/>
              <a:t> will accumulate and surface voltages are raised creating a dust atmosphere on the </a:t>
            </a:r>
            <a:r>
              <a:rPr lang="en-US" baseline="0" dirty="0" err="1" smtClean="0"/>
              <a:t>nightside</a:t>
            </a:r>
            <a:r>
              <a:rPr lang="en-US" baseline="0" dirty="0" smtClean="0"/>
              <a:t>. On the dayside, the sunlight will knock the electrons back off the surface.</a:t>
            </a:r>
            <a:endParaRPr lang="en-US" dirty="0"/>
          </a:p>
        </p:txBody>
      </p:sp>
      <p:sp>
        <p:nvSpPr>
          <p:cNvPr id="4" name="Slide Number Placeholder 3"/>
          <p:cNvSpPr>
            <a:spLocks noGrp="1"/>
          </p:cNvSpPr>
          <p:nvPr>
            <p:ph type="sldNum" sz="quarter" idx="10"/>
          </p:nvPr>
        </p:nvSpPr>
        <p:spPr/>
        <p:txBody>
          <a:bodyPr/>
          <a:lstStyle/>
          <a:p>
            <a:fld id="{99E02A7C-D2F0-43B4-A6DA-E229B933436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second and</a:t>
            </a:r>
            <a:r>
              <a:rPr lang="en-US" baseline="0" dirty="0" smtClean="0"/>
              <a:t> third mass ranges overlap so that mass 28 and 64 peaks are detected simultaneously (CO and SO</a:t>
            </a:r>
            <a:r>
              <a:rPr lang="en-US" sz="1100" baseline="-25000" dirty="0" smtClean="0"/>
              <a:t>2</a:t>
            </a:r>
            <a:r>
              <a:rPr lang="en-US" sz="1100" baseline="0" dirty="0" smtClean="0"/>
              <a:t> are possible candidates for volcanic gases. </a:t>
            </a:r>
            <a:endParaRPr lang="en-US" dirty="0"/>
          </a:p>
        </p:txBody>
      </p:sp>
      <p:sp>
        <p:nvSpPr>
          <p:cNvPr id="4" name="Slide Number Placeholder 3"/>
          <p:cNvSpPr>
            <a:spLocks noGrp="1"/>
          </p:cNvSpPr>
          <p:nvPr>
            <p:ph type="sldNum" sz="quarter" idx="10"/>
          </p:nvPr>
        </p:nvSpPr>
        <p:spPr/>
        <p:txBody>
          <a:bodyPr/>
          <a:lstStyle/>
          <a:p>
            <a:fld id="{99E02A7C-D2F0-43B4-A6DA-E229B933436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left</a:t>
            </a:r>
            <a:r>
              <a:rPr lang="en-US" baseline="0" dirty="0" smtClean="0"/>
              <a:t> 110 extra numbers. After dissecting the Apollo 17 PSR it was determined that the 10 numbers before the calibration number were inserted before both calibrations. After more careful observation it was discovered that the last 70 numbers in the record were simply the first numbers in the next record. </a:t>
            </a:r>
            <a:endParaRPr lang="en-US" dirty="0"/>
          </a:p>
        </p:txBody>
      </p:sp>
      <p:sp>
        <p:nvSpPr>
          <p:cNvPr id="4" name="Slide Number Placeholder 3"/>
          <p:cNvSpPr>
            <a:spLocks noGrp="1"/>
          </p:cNvSpPr>
          <p:nvPr>
            <p:ph type="sldNum" sz="quarter" idx="10"/>
          </p:nvPr>
        </p:nvSpPr>
        <p:spPr/>
        <p:txBody>
          <a:bodyPr/>
          <a:lstStyle/>
          <a:p>
            <a:fld id="{99E02A7C-D2F0-43B4-A6DA-E229B933436B}"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E02A7C-D2F0-43B4-A6DA-E229B933436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8B5C526-671D-4C83-BA5C-D9CA4AFEDDA6}" type="datetimeFigureOut">
              <a:rPr lang="en-US" smtClean="0"/>
              <a:pPr/>
              <a:t>8/17/2009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DD0017-FEF7-493A-BA8C-2C97B737AF3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B5C526-671D-4C83-BA5C-D9CA4AFEDDA6}" type="datetimeFigureOut">
              <a:rPr lang="en-US" smtClean="0"/>
              <a:pPr/>
              <a:t>8/17/2009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0017-FEF7-493A-BA8C-2C97B737AF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B5C526-671D-4C83-BA5C-D9CA4AFEDDA6}" type="datetimeFigureOut">
              <a:rPr lang="en-US" smtClean="0"/>
              <a:pPr/>
              <a:t>8/17/2009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0017-FEF7-493A-BA8C-2C97B737AF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B5C526-671D-4C83-BA5C-D9CA4AFEDDA6}" type="datetimeFigureOut">
              <a:rPr lang="en-US" smtClean="0"/>
              <a:pPr/>
              <a:t>8/17/2009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0017-FEF7-493A-BA8C-2C97B737AF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8B5C526-671D-4C83-BA5C-D9CA4AFEDDA6}" type="datetimeFigureOut">
              <a:rPr lang="en-US" smtClean="0"/>
              <a:pPr/>
              <a:t>8/17/2009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0017-FEF7-493A-BA8C-2C97B737AF3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B5C526-671D-4C83-BA5C-D9CA4AFEDDA6}" type="datetimeFigureOut">
              <a:rPr lang="en-US" smtClean="0"/>
              <a:pPr/>
              <a:t>8/17/2009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0017-FEF7-493A-BA8C-2C97B737AF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8B5C526-671D-4C83-BA5C-D9CA4AFEDDA6}" type="datetimeFigureOut">
              <a:rPr lang="en-US" smtClean="0"/>
              <a:pPr/>
              <a:t>8/17/2009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D0017-FEF7-493A-BA8C-2C97B737AF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B5C526-671D-4C83-BA5C-D9CA4AFEDDA6}" type="datetimeFigureOut">
              <a:rPr lang="en-US" smtClean="0"/>
              <a:pPr/>
              <a:t>8/17/2009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D0017-FEF7-493A-BA8C-2C97B737AF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5C526-671D-4C83-BA5C-D9CA4AFEDDA6}" type="datetimeFigureOut">
              <a:rPr lang="en-US" smtClean="0"/>
              <a:pPr/>
              <a:t>8/17/2009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D0017-FEF7-493A-BA8C-2C97B737AF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B5C526-671D-4C83-BA5C-D9CA4AFEDDA6}" type="datetimeFigureOut">
              <a:rPr lang="en-US" smtClean="0"/>
              <a:pPr/>
              <a:t>8/17/2009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0017-FEF7-493A-BA8C-2C97B737AF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B5C526-671D-4C83-BA5C-D9CA4AFEDDA6}" type="datetimeFigureOut">
              <a:rPr lang="en-US" smtClean="0"/>
              <a:pPr/>
              <a:t>8/17/2009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DD0017-FEF7-493A-BA8C-2C97B737AF3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8B5C526-671D-4C83-BA5C-D9CA4AFEDDA6}" type="datetimeFigureOut">
              <a:rPr lang="en-US" smtClean="0"/>
              <a:pPr/>
              <a:t>8/17/2009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DD0017-FEF7-493A-BA8C-2C97B737AF3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Lunar atmospheric composition experiment (LACE)	</a:t>
            </a:r>
            <a:endParaRPr lang="en-US" dirty="0"/>
          </a:p>
        </p:txBody>
      </p:sp>
      <p:sp>
        <p:nvSpPr>
          <p:cNvPr id="3" name="Subtitle 2"/>
          <p:cNvSpPr>
            <a:spLocks noGrp="1"/>
          </p:cNvSpPr>
          <p:nvPr>
            <p:ph type="subTitle" idx="1"/>
          </p:nvPr>
        </p:nvSpPr>
        <p:spPr>
          <a:xfrm>
            <a:off x="1295400" y="4343400"/>
            <a:ext cx="6400800" cy="1752600"/>
          </a:xfrm>
        </p:spPr>
        <p:txBody>
          <a:bodyPr/>
          <a:lstStyle/>
          <a:p>
            <a:r>
              <a:rPr lang="en-US" dirty="0" smtClean="0"/>
              <a:t>Katie </a:t>
            </a:r>
            <a:r>
              <a:rPr lang="en-US" dirty="0" err="1" smtClean="0"/>
              <a:t>Pazamickas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Grp="1"/>
          </p:cNvGraphicFramePr>
          <p:nvPr/>
        </p:nvGraphicFramePr>
        <p:xfrm>
          <a:off x="237644" y="282863"/>
          <a:ext cx="8668712" cy="62922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nvGraphicFramePr>
        <p:xfrm>
          <a:off x="237644" y="282863"/>
          <a:ext cx="8668712" cy="629227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237644" y="282863"/>
          <a:ext cx="8668712" cy="629227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Dr. Dave Williams</a:t>
            </a:r>
          </a:p>
          <a:p>
            <a:r>
              <a:rPr lang="en-US" dirty="0" smtClean="0"/>
              <a:t>Dr. Kent Hills</a:t>
            </a:r>
          </a:p>
          <a:p>
            <a:r>
              <a:rPr lang="en-US" dirty="0" smtClean="0"/>
              <a:t>Dr. Ed </a:t>
            </a:r>
            <a:r>
              <a:rPr lang="en-US" dirty="0" err="1" smtClean="0"/>
              <a:t>Grayzeck</a:t>
            </a:r>
            <a:endParaRPr lang="en-US" dirty="0" smtClean="0"/>
          </a:p>
          <a:p>
            <a:r>
              <a:rPr lang="en-US" dirty="0" smtClean="0"/>
              <a:t>Dr. Mark Adrian</a:t>
            </a:r>
          </a:p>
          <a:p>
            <a:r>
              <a:rPr lang="en-US" dirty="0" smtClean="0"/>
              <a:t>Cori Quirk</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LACE</a:t>
            </a:r>
            <a:endParaRPr lang="en-US" dirty="0"/>
          </a:p>
        </p:txBody>
      </p:sp>
      <p:sp>
        <p:nvSpPr>
          <p:cNvPr id="3" name="Content Placeholder 2"/>
          <p:cNvSpPr>
            <a:spLocks noGrp="1"/>
          </p:cNvSpPr>
          <p:nvPr>
            <p:ph sz="half" idx="1"/>
          </p:nvPr>
        </p:nvSpPr>
        <p:spPr/>
        <p:txBody>
          <a:bodyPr/>
          <a:lstStyle/>
          <a:p>
            <a:r>
              <a:rPr lang="en-US" dirty="0" smtClean="0"/>
              <a:t>Flew on Apollo 17 as  a part of ALSEP.</a:t>
            </a:r>
          </a:p>
          <a:p>
            <a:r>
              <a:rPr lang="en-US" dirty="0" smtClean="0"/>
              <a:t>Deployed in the Taurus-</a:t>
            </a:r>
            <a:r>
              <a:rPr lang="en-US" dirty="0" err="1" smtClean="0"/>
              <a:t>Littrow</a:t>
            </a:r>
            <a:r>
              <a:rPr lang="en-US" dirty="0" smtClean="0"/>
              <a:t> Valley (30° 45’ 53.6” E and 20° 11’ 31.6” N)</a:t>
            </a:r>
          </a:p>
          <a:p>
            <a:r>
              <a:rPr lang="en-US" dirty="0" smtClean="0"/>
              <a:t>Turned on Dec. 27, 1972 at 18:07</a:t>
            </a:r>
          </a:p>
          <a:p>
            <a:endParaRPr lang="en-US" dirty="0"/>
          </a:p>
        </p:txBody>
      </p:sp>
      <p:pic>
        <p:nvPicPr>
          <p:cNvPr id="1026" name="Picture 2"/>
          <p:cNvPicPr>
            <a:picLocks noGrp="1" noChangeAspect="1" noChangeArrowheads="1"/>
          </p:cNvPicPr>
          <p:nvPr>
            <p:ph sz="half" idx="2"/>
          </p:nvPr>
        </p:nvPicPr>
        <p:blipFill>
          <a:blip r:embed="rId3"/>
          <a:stretch>
            <a:fillRect/>
          </a:stretch>
        </p:blipFill>
        <p:spPr bwMode="auto">
          <a:xfrm>
            <a:off x="4800600" y="2394744"/>
            <a:ext cx="3733800" cy="3486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moon has an atmosphere?</a:t>
            </a:r>
            <a:endParaRPr lang="en-US" dirty="0"/>
          </a:p>
        </p:txBody>
      </p:sp>
      <p:sp>
        <p:nvSpPr>
          <p:cNvPr id="5" name="Content Placeholder 4"/>
          <p:cNvSpPr>
            <a:spLocks noGrp="1"/>
          </p:cNvSpPr>
          <p:nvPr>
            <p:ph idx="1"/>
          </p:nvPr>
        </p:nvSpPr>
        <p:spPr/>
        <p:txBody>
          <a:bodyPr/>
          <a:lstStyle/>
          <a:p>
            <a:r>
              <a:rPr lang="en-US" dirty="0" smtClean="0"/>
              <a:t>Gas molecules travel in ballistic trajectories between collisions with the lunar surface </a:t>
            </a:r>
            <a:r>
              <a:rPr lang="en-US" dirty="0" smtClean="0">
                <a:sym typeface="Wingdings" pitchFamily="2" charset="2"/>
              </a:rPr>
              <a:t> classic exosphere.</a:t>
            </a:r>
          </a:p>
          <a:p>
            <a:r>
              <a:rPr lang="en-US" dirty="0" smtClean="0">
                <a:sym typeface="Wingdings" pitchFamily="2" charset="2"/>
              </a:rPr>
              <a:t>Sources come from solar </a:t>
            </a:r>
            <a:r>
              <a:rPr lang="en-US" dirty="0" smtClean="0">
                <a:sym typeface="Wingdings" pitchFamily="2" charset="2"/>
              </a:rPr>
              <a:t>wind, lunar volcanism </a:t>
            </a:r>
            <a:r>
              <a:rPr lang="en-US" dirty="0" smtClean="0">
                <a:sym typeface="Wingdings" pitchFamily="2" charset="2"/>
              </a:rPr>
              <a:t>or meteoroid impacts</a:t>
            </a:r>
            <a:r>
              <a:rPr lang="en-US" dirty="0" smtClean="0">
                <a:sym typeface="Wingdings" pitchFamily="2" charset="2"/>
              </a:rPr>
              <a:t>.</a:t>
            </a:r>
          </a:p>
          <a:p>
            <a:r>
              <a:rPr lang="en-US" dirty="0" smtClean="0">
                <a:sym typeface="Wingdings" pitchFamily="2" charset="2"/>
              </a:rPr>
              <a:t>No dipolar magnetic field, however once every lunar orbit the moon will pass through the Earth’s magnetotail for approximately 6 days.</a:t>
            </a:r>
          </a:p>
          <a:p>
            <a:endParaRPr lang="en-US" dirty="0" smtClean="0">
              <a:sym typeface="Wingdings" pitchFamily="2" charset="2"/>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533400"/>
            <a:ext cx="8229600" cy="1143000"/>
          </a:xfrm>
        </p:spPr>
        <p:txBody>
          <a:bodyPr/>
          <a:lstStyle/>
          <a:p>
            <a:r>
              <a:rPr lang="en-US" dirty="0" smtClean="0"/>
              <a:t>How LACE Works</a:t>
            </a:r>
            <a:endParaRPr lang="en-US" dirty="0"/>
          </a:p>
        </p:txBody>
      </p:sp>
      <p:sp>
        <p:nvSpPr>
          <p:cNvPr id="10" name="Content Placeholder 9"/>
          <p:cNvSpPr>
            <a:spLocks noGrp="1"/>
          </p:cNvSpPr>
          <p:nvPr>
            <p:ph sz="half" idx="1"/>
          </p:nvPr>
        </p:nvSpPr>
        <p:spPr>
          <a:xfrm>
            <a:off x="228600" y="1600200"/>
            <a:ext cx="4038600" cy="4525963"/>
          </a:xfrm>
        </p:spPr>
        <p:txBody>
          <a:bodyPr>
            <a:normAutofit/>
          </a:bodyPr>
          <a:lstStyle/>
          <a:p>
            <a:r>
              <a:rPr lang="en-US" dirty="0" smtClean="0"/>
              <a:t>Gas molecules enter and are ionized by an electron bombardment ion source, collimated into a beam and sent through a magnetic analyzer to a detection system.</a:t>
            </a:r>
          </a:p>
          <a:p>
            <a:r>
              <a:rPr lang="en-US" dirty="0" smtClean="0"/>
              <a:t>3 mass ranges scanned simultaneously.</a:t>
            </a:r>
            <a:endParaRPr lang="en-US" dirty="0"/>
          </a:p>
        </p:txBody>
      </p:sp>
      <p:pic>
        <p:nvPicPr>
          <p:cNvPr id="2050" name="Picture 2"/>
          <p:cNvPicPr>
            <a:picLocks noGrp="1" noChangeAspect="1" noChangeArrowheads="1"/>
          </p:cNvPicPr>
          <p:nvPr>
            <p:ph sz="half" idx="2"/>
          </p:nvPr>
        </p:nvPicPr>
        <p:blipFill>
          <a:blip r:embed="rId3" cstate="print"/>
          <a:srcRect/>
          <a:stretch>
            <a:fillRect/>
          </a:stretch>
        </p:blipFill>
        <p:spPr bwMode="auto">
          <a:xfrm>
            <a:off x="4267200" y="1828800"/>
            <a:ext cx="4587094" cy="36342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t="14194" r="34677" b="3226"/>
          <a:stretch>
            <a:fillRect/>
          </a:stretch>
        </p:blipFill>
        <p:spPr bwMode="auto">
          <a:xfrm>
            <a:off x="0" y="0"/>
            <a:ext cx="9144000" cy="70442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lstStyle/>
          <a:p>
            <a:r>
              <a:rPr lang="en-US" dirty="0" smtClean="0"/>
              <a:t>The Riddle</a:t>
            </a:r>
            <a:endParaRPr lang="en-US" dirty="0"/>
          </a:p>
        </p:txBody>
      </p:sp>
      <p:sp>
        <p:nvSpPr>
          <p:cNvPr id="3" name="Content Placeholder 2"/>
          <p:cNvSpPr>
            <a:spLocks noGrp="1"/>
          </p:cNvSpPr>
          <p:nvPr>
            <p:ph idx="1"/>
          </p:nvPr>
        </p:nvSpPr>
        <p:spPr>
          <a:xfrm>
            <a:off x="685800" y="1935480"/>
            <a:ext cx="8153400" cy="4389120"/>
          </a:xfrm>
        </p:spPr>
        <p:txBody>
          <a:bodyPr>
            <a:normAutofit/>
          </a:bodyPr>
          <a:lstStyle/>
          <a:p>
            <a:r>
              <a:rPr lang="en-US" dirty="0" smtClean="0"/>
              <a:t>Each record consists of 90 x 16 array of numbers, or 1440 numbers, with only 1330 numbers of actual data.</a:t>
            </a:r>
          </a:p>
          <a:p>
            <a:r>
              <a:rPr lang="en-US" dirty="0" smtClean="0"/>
              <a:t>1330 steps, with a time between steps of .6 sec</a:t>
            </a:r>
          </a:p>
          <a:p>
            <a:r>
              <a:rPr lang="en-US" dirty="0" smtClean="0"/>
              <a:t>10 steps of background and 10 steps of internal calibration are inserted between sweeps</a:t>
            </a:r>
          </a:p>
          <a:p>
            <a:r>
              <a:rPr lang="en-US" dirty="0" smtClean="0"/>
              <a:t>A sweep is 13.5 min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t="14194" r="34677" b="3226"/>
          <a:stretch>
            <a:fillRect/>
          </a:stretch>
        </p:blipFill>
        <p:spPr bwMode="auto">
          <a:xfrm>
            <a:off x="0" y="0"/>
            <a:ext cx="9144000" cy="70442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noFill/>
            <a:miter lim="800000"/>
            <a:headEnd/>
            <a:tailEnd/>
          </a:ln>
          <a:effectLst/>
        </p:spPr>
      </p:pic>
      <p:sp>
        <p:nvSpPr>
          <p:cNvPr id="3" name="Rectangle 2"/>
          <p:cNvSpPr/>
          <p:nvPr/>
        </p:nvSpPr>
        <p:spPr>
          <a:xfrm>
            <a:off x="76200" y="1219200"/>
            <a:ext cx="685800" cy="28194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305800" y="1143000"/>
            <a:ext cx="609600" cy="58674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762000"/>
            <a:ext cx="1295400" cy="2286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4000" t="14400" r="24000" b="7200"/>
          <a:stretch>
            <a:fillRect/>
          </a:stretch>
        </p:blipFill>
        <p:spPr bwMode="auto">
          <a:xfrm>
            <a:off x="1524000" y="457200"/>
            <a:ext cx="6477000" cy="6103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l="23256" t="13953" r="31202" b="5426"/>
          <a:stretch>
            <a:fillRect/>
          </a:stretch>
        </p:blipFill>
        <p:spPr bwMode="auto">
          <a:xfrm>
            <a:off x="0" y="-62345"/>
            <a:ext cx="9144000" cy="69203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1370</TotalTime>
  <Words>541</Words>
  <Application>Microsoft Office PowerPoint</Application>
  <PresentationFormat>On-screen Show (4:3)</PresentationFormat>
  <Paragraphs>68</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Lunar atmospheric composition experiment (LACE) </vt:lpstr>
      <vt:lpstr>LACE</vt:lpstr>
      <vt:lpstr>The moon has an atmosphere?</vt:lpstr>
      <vt:lpstr>How LACE Works</vt:lpstr>
      <vt:lpstr>Slide 5</vt:lpstr>
      <vt:lpstr>The Riddle</vt:lpstr>
      <vt:lpstr>Slide 7</vt:lpstr>
      <vt:lpstr>Slide 8</vt:lpstr>
      <vt:lpstr>Slide 9</vt:lpstr>
      <vt:lpstr>Slide 10</vt:lpstr>
      <vt:lpstr>Slide 11</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Lunar atmospheric composition experiment (LACE)</dc:title>
  <dc:creator>Katie</dc:creator>
  <cp:lastModifiedBy>Katie</cp:lastModifiedBy>
  <cp:revision>37</cp:revision>
  <dcterms:created xsi:type="dcterms:W3CDTF">2009-08-17T14:36:22Z</dcterms:created>
  <dcterms:modified xsi:type="dcterms:W3CDTF">2009-08-18T19:31:48Z</dcterms:modified>
</cp:coreProperties>
</file>