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181-8CCA-4E37-B3F7-7C3555A1D223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172D7F-39BB-48BA-A1F7-248EEF4683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181-8CCA-4E37-B3F7-7C3555A1D223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2D7F-39BB-48BA-A1F7-248EEF468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A172D7F-39BB-48BA-A1F7-248EEF4683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181-8CCA-4E37-B3F7-7C3555A1D223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181-8CCA-4E37-B3F7-7C3555A1D223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A172D7F-39BB-48BA-A1F7-248EEF4683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181-8CCA-4E37-B3F7-7C3555A1D223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172D7F-39BB-48BA-A1F7-248EEF4683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2A181-8CCA-4E37-B3F7-7C3555A1D223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2D7F-39BB-48BA-A1F7-248EEF4683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181-8CCA-4E37-B3F7-7C3555A1D223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A172D7F-39BB-48BA-A1F7-248EEF4683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181-8CCA-4E37-B3F7-7C3555A1D223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A172D7F-39BB-48BA-A1F7-248EEF468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181-8CCA-4E37-B3F7-7C3555A1D223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172D7F-39BB-48BA-A1F7-248EEF468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172D7F-39BB-48BA-A1F7-248EEF4683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181-8CCA-4E37-B3F7-7C3555A1D223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A172D7F-39BB-48BA-A1F7-248EEF4683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352A181-8CCA-4E37-B3F7-7C3555A1D223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352A181-8CCA-4E37-B3F7-7C3555A1D223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172D7F-39BB-48BA-A1F7-248EEF4683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NASA Goddard space flight center summer 2010 internship</a:t>
            </a:r>
          </a:p>
          <a:p>
            <a:endParaRPr lang="en-US" dirty="0" smtClean="0"/>
          </a:p>
          <a:p>
            <a:r>
              <a:rPr lang="en-US" dirty="0" smtClean="0"/>
              <a:t>Shawn </a:t>
            </a:r>
            <a:r>
              <a:rPr lang="en-US" dirty="0" err="1" smtClean="0"/>
              <a:t>doria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143000"/>
          </a:xfrm>
        </p:spPr>
        <p:txBody>
          <a:bodyPr>
            <a:normAutofit/>
          </a:bodyPr>
          <a:lstStyle/>
          <a:p>
            <a:r>
              <a:rPr lang="en-US" sz="3300" dirty="0" smtClean="0">
                <a:solidFill>
                  <a:srgbClr val="C00000"/>
                </a:solidFill>
              </a:rPr>
              <a:t>Interactive Time-Series Visualizations</a:t>
            </a:r>
            <a:endParaRPr lang="en-US" sz="33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Rest of the Summer…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…were spent learning the </a:t>
            </a:r>
            <a:r>
              <a:rPr lang="en-US" sz="3200" dirty="0" err="1" smtClean="0"/>
              <a:t>Protovis</a:t>
            </a:r>
            <a:r>
              <a:rPr lang="en-US" sz="3200" dirty="0" smtClean="0"/>
              <a:t> syntax/API and then agonizingly </a:t>
            </a:r>
            <a:r>
              <a:rPr lang="en-US" sz="3200" dirty="0" smtClean="0"/>
              <a:t>debugging </a:t>
            </a:r>
            <a:r>
              <a:rPr lang="en-US" sz="3200" dirty="0" smtClean="0"/>
              <a:t>JavaScript errors.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The result?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Result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840276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Special Thanks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2286000"/>
            <a:ext cx="5184648" cy="4038600"/>
          </a:xfrm>
        </p:spPr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Berrios</a:t>
            </a:r>
            <a:endParaRPr lang="en-US" dirty="0" smtClean="0"/>
          </a:p>
          <a:p>
            <a:r>
              <a:rPr lang="en-US" dirty="0" smtClean="0"/>
              <a:t>CCMS</a:t>
            </a:r>
            <a:endParaRPr lang="en-US" dirty="0" smtClean="0"/>
          </a:p>
          <a:p>
            <a:r>
              <a:rPr lang="en-US" dirty="0" smtClean="0"/>
              <a:t>Stanford Visualization Group</a:t>
            </a:r>
            <a:endParaRPr lang="en-US" dirty="0" smtClean="0"/>
          </a:p>
          <a:p>
            <a:r>
              <a:rPr lang="en-US" dirty="0" smtClean="0"/>
              <a:t>Cori Quirk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Questions?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482" name="Picture 2" descr="http://www.lantica.com/images/QA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438400"/>
            <a:ext cx="2181225" cy="1819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905000"/>
            <a:ext cx="8458200" cy="4572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4400" dirty="0" smtClean="0"/>
              <a:t>To research and create a </a:t>
            </a:r>
          </a:p>
          <a:p>
            <a:pPr algn="just">
              <a:buNone/>
            </a:pPr>
            <a:r>
              <a:rPr lang="en-US" sz="4400" dirty="0" smtClean="0"/>
              <a:t>interactive and general purpose </a:t>
            </a:r>
          </a:p>
          <a:p>
            <a:pPr algn="just">
              <a:buNone/>
            </a:pPr>
            <a:r>
              <a:rPr lang="en-US" sz="4400" dirty="0" smtClean="0"/>
              <a:t>time-series graph for the web in </a:t>
            </a:r>
          </a:p>
          <a:p>
            <a:pPr algn="just">
              <a:buNone/>
            </a:pPr>
            <a:r>
              <a:rPr lang="en-US" sz="4400" dirty="0" smtClean="0"/>
              <a:t>JavaScript.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Content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057400"/>
            <a:ext cx="5184648" cy="40386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 smtClean="0"/>
          </a:p>
          <a:p>
            <a:r>
              <a:rPr lang="en-US" dirty="0" smtClean="0"/>
              <a:t>Work Description</a:t>
            </a:r>
          </a:p>
          <a:p>
            <a:r>
              <a:rPr lang="en-US" dirty="0" smtClean="0"/>
              <a:t>What I Did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http://vis.stanford.edu/protovis/ex/force-sm.png?3.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5000"/>
            <a:ext cx="1905000" cy="1714500"/>
          </a:xfrm>
          <a:prstGeom prst="rect">
            <a:avLst/>
          </a:prstGeom>
          <a:noFill/>
        </p:spPr>
      </p:pic>
      <p:pic>
        <p:nvPicPr>
          <p:cNvPr id="1030" name="Picture 6" descr="http://vis.stanford.edu/protovis/ex/stream-sm.png?3.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343400"/>
            <a:ext cx="1905000" cy="1714500"/>
          </a:xfrm>
          <a:prstGeom prst="rect">
            <a:avLst/>
          </a:prstGeom>
          <a:noFill/>
        </p:spPr>
      </p:pic>
      <p:pic>
        <p:nvPicPr>
          <p:cNvPr id="1028" name="Picture 4" descr="http://vis.stanford.edu/protovis/ex/cars-sm.png?3.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124200"/>
            <a:ext cx="19050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About 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4038600" cy="468172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Shawn </a:t>
            </a:r>
            <a:r>
              <a:rPr lang="en-US" dirty="0" err="1" smtClean="0">
                <a:solidFill>
                  <a:srgbClr val="C00000"/>
                </a:solidFill>
              </a:rPr>
              <a:t>Doria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University of Pennsylvania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Computer Information Science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4038600" cy="468172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CCMC – Community Coordinated Modeling Center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David </a:t>
            </a:r>
            <a:r>
              <a:rPr lang="en-US" dirty="0" err="1" smtClean="0">
                <a:solidFill>
                  <a:srgbClr val="C00000"/>
                </a:solidFill>
              </a:rPr>
              <a:t>Berrios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Time-Series Graph?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75260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time-series </a:t>
            </a:r>
            <a:r>
              <a:rPr lang="en-US" sz="2800" dirty="0" smtClean="0"/>
              <a:t>graph </a:t>
            </a:r>
            <a:r>
              <a:rPr lang="en-US" sz="2800" dirty="0" smtClean="0"/>
              <a:t>is a line graph where time is measured on the horizontal axis and the variable being observed is measured on the vertical axis.</a:t>
            </a:r>
            <a:endParaRPr 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581400"/>
            <a:ext cx="39243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Problem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CCMC provides time-series graph of its space weather observation on its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iSWA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SPACE WEATHER ANALYSIS SYSTEM ) website.</a:t>
            </a:r>
          </a:p>
          <a:p>
            <a:endParaRPr lang="en-US" sz="2000" dirty="0"/>
          </a:p>
          <a:p>
            <a:pPr lvl="1">
              <a:buFont typeface="Arial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590800"/>
            <a:ext cx="47051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Currently the graphs are created using Flash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 It’s not convenient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 Needs to install Flash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No XML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Interaction issues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114800"/>
            <a:ext cx="4267200" cy="215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Solution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811012"/>
            <a:ext cx="7391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JavaScript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Supports JSON (JavaScript Object  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Notation)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Interactive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Free (or a non-restrictive license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Cross-platform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Needs to look good</a:t>
            </a:r>
          </a:p>
          <a:p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676400"/>
            <a:ext cx="6086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fix? Create the graphs using cross-browser JavaScript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Speed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Browsers natively support JavaScript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Easy to develop, ship, and maintain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4290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Research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2438400"/>
          <a:ext cx="8335432" cy="34699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8905"/>
                <a:gridCol w="1649095"/>
                <a:gridCol w="1676400"/>
                <a:gridCol w="1447800"/>
                <a:gridCol w="1295400"/>
                <a:gridCol w="867832"/>
              </a:tblGrid>
              <a:tr h="60960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Native JSON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Cost/License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Ease of Dev/Use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Support/ </a:t>
                      </a:r>
                    </a:p>
                    <a:p>
                      <a:r>
                        <a:rPr lang="en-US" sz="1400" dirty="0" smtClean="0"/>
                        <a:t>Community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545877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Protovis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+2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Free/BSD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+2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FF6600"/>
                          </a:solidFill>
                        </a:rPr>
                        <a:t>+1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+2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45877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Hicharts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+2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Pay/Private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+0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Easy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+2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FF6600"/>
                          </a:solidFill>
                        </a:rPr>
                        <a:t>+1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4587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Digraph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+0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Free/?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FF6600"/>
                          </a:solidFill>
                        </a:rPr>
                        <a:t>+1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Easy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+2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+0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611382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Raphaël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r>
                        <a:rPr lang="en-US" sz="1400" baseline="0" dirty="0" smtClean="0"/>
                        <a:t> with hack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FF6600"/>
                          </a:solidFill>
                        </a:rPr>
                        <a:t>+1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Free/MIT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+2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FF6600"/>
                          </a:solidFill>
                        </a:rPr>
                        <a:t>+1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FF6600"/>
                          </a:solidFill>
                        </a:rPr>
                        <a:t>+1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61138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Processing.js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 with hack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FF6600"/>
                          </a:solidFill>
                        </a:rPr>
                        <a:t>+1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Free/MIT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+2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FF6600"/>
                          </a:solidFill>
                        </a:rPr>
                        <a:t>+1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+2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1600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Many visualization-oriented JavaScript Libraries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Protovis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Protovis</a:t>
            </a:r>
            <a:r>
              <a:rPr lang="en-US" dirty="0" smtClean="0"/>
              <a:t> is a JavaScript visualization library developed by the Stanford Visualization Group</a:t>
            </a:r>
          </a:p>
          <a:p>
            <a:endParaRPr lang="en-US" dirty="0"/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  Customizable, gives low level control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  Simple syntax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  Google Group with fast support and Q&amp;A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  Looks good!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810000"/>
            <a:ext cx="54578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</TotalTime>
  <Words>368</Words>
  <Application>Microsoft Office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Interactive Time-Series Visualizations</vt:lpstr>
      <vt:lpstr>Goal</vt:lpstr>
      <vt:lpstr>Content</vt:lpstr>
      <vt:lpstr>About Me</vt:lpstr>
      <vt:lpstr>Time-Series Graph?</vt:lpstr>
      <vt:lpstr>The Problem</vt:lpstr>
      <vt:lpstr>Solution</vt:lpstr>
      <vt:lpstr>Research</vt:lpstr>
      <vt:lpstr>Protovis</vt:lpstr>
      <vt:lpstr>Rest of the Summer…</vt:lpstr>
      <vt:lpstr>Result</vt:lpstr>
      <vt:lpstr>Special Thanks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Time-Series Visualizations</dc:title>
  <dc:creator>gumugum</dc:creator>
  <cp:lastModifiedBy>gumugum</cp:lastModifiedBy>
  <cp:revision>29</cp:revision>
  <dcterms:created xsi:type="dcterms:W3CDTF">2010-08-17T17:19:27Z</dcterms:created>
  <dcterms:modified xsi:type="dcterms:W3CDTF">2010-08-17T18:44:50Z</dcterms:modified>
</cp:coreProperties>
</file>