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58" r:id="rId5"/>
    <p:sldId id="262" r:id="rId6"/>
    <p:sldId id="260" r:id="rId7"/>
    <p:sldId id="265" r:id="rId8"/>
    <p:sldId id="261" r:id="rId9"/>
    <p:sldId id="257" r:id="rId10"/>
    <p:sldId id="25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3513" autoAdjust="0"/>
  </p:normalViewPr>
  <p:slideViewPr>
    <p:cSldViewPr>
      <p:cViewPr>
        <p:scale>
          <a:sx n="66" d="100"/>
          <a:sy n="66" d="100"/>
        </p:scale>
        <p:origin x="-14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572BE-F602-4864-BDF9-9566B18F0E23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A078-BD50-4AF5-B52D-64795B762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A078-BD50-4AF5-B52D-64795B7626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A078-BD50-4AF5-B52D-64795B7626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A078-BD50-4AF5-B52D-64795B7626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A078-BD50-4AF5-B52D-64795B7626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A078-BD50-4AF5-B52D-64795B7626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A078-BD50-4AF5-B52D-64795B7626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A078-BD50-4AF5-B52D-64795B7626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A078-BD50-4AF5-B52D-64795B7626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A078-BD50-4AF5-B52D-64795B7626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E4F-F71C-4145-AE2A-8A9D8001175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73D-0023-498E-B89C-93AAFE038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Computer Programming</a:t>
            </a:r>
            <a:r>
              <a:rPr lang="en-US" sz="8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sz="8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Community Coordinated Modeling Center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Name: Sang Man Lee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Mentor: David </a:t>
            </a:r>
            <a:r>
              <a:rPr lang="en-US" dirty="0" err="1" smtClean="0">
                <a:solidFill>
                  <a:schemeClr val="tx1"/>
                </a:solidFill>
              </a:rPr>
              <a:t>Berrios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SESI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Conclusion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practical programming skills</a:t>
            </a:r>
          </a:p>
          <a:p>
            <a:r>
              <a:rPr lang="en-US" dirty="0" smtClean="0"/>
              <a:t>Capabilities on C++ as well as others</a:t>
            </a:r>
          </a:p>
          <a:p>
            <a:r>
              <a:rPr lang="en-US" dirty="0" smtClean="0"/>
              <a:t>Interest in computer programming</a:t>
            </a:r>
          </a:p>
          <a:p>
            <a:r>
              <a:rPr lang="en-US" dirty="0" smtClean="0"/>
              <a:t>How it feels to be part of NASA Goddard family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Lsmcap91\Desktop\NASA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267200"/>
            <a:ext cx="2412703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End</a:t>
            </a:r>
            <a:endParaRPr lang="en-US" sz="8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219200"/>
            <a:ext cx="7010400" cy="41148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Introduction – CCMC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Background information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Library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Programming tasks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I learned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CCMC </a:t>
            </a:r>
            <a:r>
              <a:rPr lang="en-US" sz="2400" dirty="0" smtClean="0"/>
              <a:t>(Community Coordinated Modeling Center)</a:t>
            </a:r>
          </a:p>
          <a:p>
            <a:pPr>
              <a:buNone/>
            </a:pPr>
            <a:r>
              <a:rPr lang="en-US" dirty="0" smtClean="0"/>
              <a:t>	- Website (ccmc.gsfc.nasa.gov)</a:t>
            </a:r>
          </a:p>
          <a:p>
            <a:pPr>
              <a:buNone/>
            </a:pPr>
            <a:r>
              <a:rPr lang="en-US" dirty="0" smtClean="0"/>
              <a:t>	- Execution space weather simulation models</a:t>
            </a:r>
          </a:p>
          <a:p>
            <a:pPr>
              <a:buNone/>
            </a:pPr>
            <a:r>
              <a:rPr lang="en-US" dirty="0" smtClean="0"/>
              <a:t>	- Data : accessing the data</a:t>
            </a:r>
          </a:p>
          <a:p>
            <a:endParaRPr lang="en-US" dirty="0"/>
          </a:p>
        </p:txBody>
      </p:sp>
      <p:pic>
        <p:nvPicPr>
          <p:cNvPr id="5" name="Picture 2" descr="C:\Users\Lsmcap91\Desktop\CCMC-LOGO-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419600"/>
            <a:ext cx="4010025" cy="1730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Background information about myself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Aerospace Engineering</a:t>
            </a:r>
          </a:p>
          <a:p>
            <a:r>
              <a:rPr lang="en-US" dirty="0" smtClean="0"/>
              <a:t>Sophomore</a:t>
            </a:r>
          </a:p>
          <a:p>
            <a:r>
              <a:rPr lang="en-US" dirty="0" smtClean="0"/>
              <a:t>C++ Experience</a:t>
            </a:r>
          </a:p>
          <a:p>
            <a:r>
              <a:rPr lang="en-US" dirty="0" smtClean="0"/>
              <a:t>First internship</a:t>
            </a:r>
          </a:p>
          <a:p>
            <a:r>
              <a:rPr lang="en-US" dirty="0" smtClean="0"/>
              <a:t>Virginia to Maryland</a:t>
            </a:r>
          </a:p>
          <a:p>
            <a:r>
              <a:rPr lang="en-US" dirty="0" smtClean="0"/>
              <a:t>Space weather?</a:t>
            </a:r>
          </a:p>
          <a:p>
            <a:endParaRPr lang="en-US" dirty="0"/>
          </a:p>
        </p:txBody>
      </p:sp>
      <p:pic>
        <p:nvPicPr>
          <p:cNvPr id="2050" name="Picture 2" descr="C:\Users\Lsmcap91\Desktop\university-of-maryland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62200"/>
            <a:ext cx="3505200" cy="3432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About the library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Kameleon</a:t>
            </a:r>
            <a:r>
              <a:rPr lang="en-US" dirty="0" smtClean="0"/>
              <a:t> – Interpolator</a:t>
            </a:r>
          </a:p>
          <a:p>
            <a:pPr>
              <a:buNone/>
            </a:pPr>
            <a:r>
              <a:rPr lang="en-US" dirty="0" smtClean="0"/>
              <a:t>	-Used to access and interpolate the CCMC simulation data</a:t>
            </a:r>
          </a:p>
          <a:p>
            <a:r>
              <a:rPr lang="en-US" dirty="0" smtClean="0"/>
              <a:t>C++ library</a:t>
            </a:r>
          </a:p>
          <a:p>
            <a:r>
              <a:rPr lang="en-US" dirty="0" smtClean="0"/>
              <a:t>CDF storage format</a:t>
            </a:r>
          </a:p>
          <a:p>
            <a:r>
              <a:rPr lang="en-US" dirty="0" smtClean="0"/>
              <a:t>Field line tracing</a:t>
            </a:r>
          </a:p>
          <a:p>
            <a:r>
              <a:rPr lang="en-US" dirty="0" smtClean="0"/>
              <a:t>Derived variable calculation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 descr="C:\Users\Lsmcap91\Desktop\classccmc_1_1_kameleon_interpolator__coll__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895600"/>
            <a:ext cx="3193726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CCMC LAB RELOCATION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Lsmcap91\AppData\Local\Temp\Rar$DR01.628\IMG_20100609_1402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43050"/>
            <a:ext cx="3124200" cy="2343150"/>
          </a:xfrm>
          <a:prstGeom prst="rect">
            <a:avLst/>
          </a:prstGeom>
          <a:noFill/>
        </p:spPr>
      </p:pic>
      <p:pic>
        <p:nvPicPr>
          <p:cNvPr id="3075" name="Picture 3" descr="C:\Users\Lsmcap91\AppData\Local\Temp\Rar$DR02.677\IMG_20100609_1401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524000"/>
            <a:ext cx="3378200" cy="2533650"/>
          </a:xfrm>
          <a:prstGeom prst="rect">
            <a:avLst/>
          </a:prstGeom>
          <a:noFill/>
        </p:spPr>
      </p:pic>
      <p:pic>
        <p:nvPicPr>
          <p:cNvPr id="3076" name="Picture 4" descr="C:\Users\Lsmcap91\AppData\Local\Temp\Rar$DR03.539\IMG_20100609_1401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352800"/>
            <a:ext cx="37592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CCMC LAB RELOCATION (Cont.)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7" descr="C:\Users\Lsmcap91\AppData\Local\Temp\Rar$DR06.101\IMG_20100609_14582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76400"/>
            <a:ext cx="2594372" cy="4038600"/>
          </a:xfrm>
          <a:prstGeom prst="rect">
            <a:avLst/>
          </a:prstGeom>
          <a:noFill/>
        </p:spPr>
      </p:pic>
      <p:pic>
        <p:nvPicPr>
          <p:cNvPr id="5" name="Picture 6" descr="C:\Users\Lsmcap91\AppData\Local\Temp\Rar$DR06.045\IMG_20100609_1458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2628900" cy="4038600"/>
          </a:xfrm>
          <a:prstGeom prst="rect">
            <a:avLst/>
          </a:prstGeom>
          <a:noFill/>
        </p:spPr>
      </p:pic>
      <p:pic>
        <p:nvPicPr>
          <p:cNvPr id="6" name="Picture 5" descr="C:\Users\Lsmcap91\AppData\Local\Temp\Rar$DR05.579\IMG_20100609_1458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676400"/>
            <a:ext cx="25908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Tasks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9530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Created test programs for the model readers</a:t>
            </a:r>
          </a:p>
          <a:p>
            <a:r>
              <a:rPr lang="en-US" sz="3600" dirty="0" smtClean="0"/>
              <a:t> - BATSRUS, </a:t>
            </a:r>
            <a:r>
              <a:rPr lang="en-US" sz="3600" dirty="0" err="1" smtClean="0"/>
              <a:t>OpenGGCM</a:t>
            </a:r>
            <a:r>
              <a:rPr lang="en-US" sz="3600" dirty="0" smtClean="0"/>
              <a:t>, </a:t>
            </a:r>
            <a:r>
              <a:rPr lang="en-US" sz="3600" dirty="0" err="1" smtClean="0"/>
              <a:t>Kameleon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Created test programs for the field line tracer</a:t>
            </a:r>
          </a:p>
          <a:p>
            <a:pPr>
              <a:buNone/>
            </a:pPr>
            <a:r>
              <a:rPr lang="en-US" sz="3600" dirty="0" smtClean="0"/>
              <a:t>	- compared field line tracing results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Created a C test program to test the C wrappers</a:t>
            </a:r>
          </a:p>
          <a:p>
            <a:endParaRPr lang="en-US" sz="3600" dirty="0" smtClean="0"/>
          </a:p>
          <a:p>
            <a:r>
              <a:rPr lang="en-US" sz="3600" dirty="0" smtClean="0"/>
              <a:t>Learned how to time code and compared results with Freddie Romano’s IDL wrapper</a:t>
            </a:r>
          </a:p>
          <a:p>
            <a:endParaRPr lang="en-US" sz="3600" dirty="0" smtClean="0"/>
          </a:p>
          <a:p>
            <a:r>
              <a:rPr lang="en-US" sz="3600" dirty="0" smtClean="0"/>
              <a:t>Created and modified </a:t>
            </a:r>
            <a:r>
              <a:rPr lang="en-US" sz="3600" dirty="0" err="1" smtClean="0"/>
              <a:t>Makefiles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Compiled and linked external libraries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143000"/>
            <a:ext cx="4038600" cy="4525963"/>
          </a:xfrm>
        </p:spPr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en-US" sz="6400" b="1" u="sng" dirty="0" smtClean="0"/>
              <a:t>Programs</a:t>
            </a:r>
          </a:p>
          <a:p>
            <a:r>
              <a:rPr lang="en-US" sz="4500" dirty="0" smtClean="0"/>
              <a:t>BatsrusTest.cpp</a:t>
            </a:r>
          </a:p>
          <a:p>
            <a:r>
              <a:rPr lang="en-US" sz="4500" dirty="0" smtClean="0"/>
              <a:t>KameleonTest.cpp</a:t>
            </a:r>
          </a:p>
          <a:p>
            <a:r>
              <a:rPr lang="en-US" sz="4500" dirty="0" smtClean="0"/>
              <a:t>ShowCoordinates.cpp</a:t>
            </a:r>
          </a:p>
          <a:p>
            <a:r>
              <a:rPr lang="en-US" sz="4500" dirty="0" smtClean="0"/>
              <a:t>TracerTest.cpp</a:t>
            </a:r>
          </a:p>
          <a:p>
            <a:r>
              <a:rPr lang="en-US" sz="4500" dirty="0" smtClean="0"/>
              <a:t>TracerTest1.cpp</a:t>
            </a:r>
          </a:p>
          <a:p>
            <a:r>
              <a:rPr lang="en-US" sz="4500" dirty="0" smtClean="0"/>
              <a:t>TracerTestSimple.cpp</a:t>
            </a:r>
          </a:p>
          <a:p>
            <a:r>
              <a:rPr lang="en-US" sz="4500" dirty="0" err="1" smtClean="0"/>
              <a:t>KameleonCTest.c</a:t>
            </a:r>
            <a:endParaRPr lang="en-US" sz="4500" dirty="0" smtClean="0"/>
          </a:p>
          <a:p>
            <a:r>
              <a:rPr lang="en-US" sz="4500" dirty="0" smtClean="0"/>
              <a:t>OpenGGCMTest.cpp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Basic skills I obtained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Makefiles</a:t>
            </a:r>
            <a:r>
              <a:rPr lang="en-US" dirty="0" smtClean="0"/>
              <a:t> : Includes - Library and header files</a:t>
            </a:r>
          </a:p>
          <a:p>
            <a:r>
              <a:rPr lang="en-US" dirty="0" smtClean="0"/>
              <a:t>Terminal </a:t>
            </a:r>
          </a:p>
          <a:p>
            <a:r>
              <a:rPr lang="en-US" dirty="0" smtClean="0"/>
              <a:t>GCC Compiler</a:t>
            </a:r>
          </a:p>
          <a:p>
            <a:r>
              <a:rPr lang="en-US" dirty="0" smtClean="0"/>
              <a:t>Basics on C</a:t>
            </a:r>
          </a:p>
          <a:p>
            <a:r>
              <a:rPr lang="en-US" dirty="0" smtClean="0"/>
              <a:t>Documentation: </a:t>
            </a:r>
            <a:r>
              <a:rPr lang="en-US" dirty="0" err="1" smtClean="0"/>
              <a:t>Doxygen</a:t>
            </a:r>
            <a:endParaRPr lang="en-US" dirty="0" smtClean="0"/>
          </a:p>
          <a:p>
            <a:r>
              <a:rPr lang="en-US" dirty="0" smtClean="0"/>
              <a:t>Eclipse VS Microsoft Visual </a:t>
            </a:r>
          </a:p>
          <a:p>
            <a:r>
              <a:rPr lang="en-US" dirty="0" smtClean="0"/>
              <a:t>Mac VS PC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Lsmcap91\Desktop\eclipse-ganyme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752600"/>
            <a:ext cx="2873542" cy="2375409"/>
          </a:xfrm>
          <a:prstGeom prst="rect">
            <a:avLst/>
          </a:prstGeom>
          <a:noFill/>
        </p:spPr>
      </p:pic>
      <p:pic>
        <p:nvPicPr>
          <p:cNvPr id="1027" name="Picture 3" descr="C:\Users\Lsmcap91\Desktop\microsoft visu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114800"/>
            <a:ext cx="2872906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168</Words>
  <Application>Microsoft Office PowerPoint</Application>
  <PresentationFormat>On-screen Show (4:3)</PresentationFormat>
  <Paragraphs>84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Computer Programming  </vt:lpstr>
      <vt:lpstr>Overview </vt:lpstr>
      <vt:lpstr>Introduction</vt:lpstr>
      <vt:lpstr>Background information about myself</vt:lpstr>
      <vt:lpstr>About the library</vt:lpstr>
      <vt:lpstr>CCMC LAB RELOCATION</vt:lpstr>
      <vt:lpstr>CCMC LAB RELOCATION (Cont.)</vt:lpstr>
      <vt:lpstr>Tasks</vt:lpstr>
      <vt:lpstr>Basic skills I obtained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Lsmcap91</dc:creator>
  <cp:lastModifiedBy>Lsmcap91</cp:lastModifiedBy>
  <cp:revision>50</cp:revision>
  <dcterms:created xsi:type="dcterms:W3CDTF">2010-07-19T17:03:31Z</dcterms:created>
  <dcterms:modified xsi:type="dcterms:W3CDTF">2010-07-20T20:17:52Z</dcterms:modified>
</cp:coreProperties>
</file>