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1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E555B61-B66D-B046-95C4-BC654DA00BE6}" type="datetimeFigureOut">
              <a:rPr lang="en-US" smtClean="0"/>
              <a:t>8/18/10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0572144-C4D8-8842-8B95-A3E1C08423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latin typeface="Sketchetik Light"/>
              </a:rPr>
              <a:t>Modeling the Magnetosphere</a:t>
            </a:r>
            <a:endParaRPr lang="en-US" cap="small" dirty="0">
              <a:latin typeface="Sketchetik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Sketchetik Light"/>
              </a:rPr>
              <a:t>Samantha Sanders</a:t>
            </a:r>
          </a:p>
          <a:p>
            <a:r>
              <a:rPr lang="en-US" dirty="0" smtClean="0">
                <a:latin typeface="Sketchetik Light"/>
              </a:rPr>
              <a:t>Code 674</a:t>
            </a:r>
          </a:p>
          <a:p>
            <a:r>
              <a:rPr lang="en-US" dirty="0" smtClean="0">
                <a:latin typeface="Sketchetik Light"/>
              </a:rPr>
              <a:t>Dr. David G. </a:t>
            </a:r>
            <a:r>
              <a:rPr lang="en-US" dirty="0" err="1" smtClean="0">
                <a:latin typeface="Sketchetik Light"/>
              </a:rPr>
              <a:t>Sibeck</a:t>
            </a:r>
            <a:endParaRPr lang="en-US" dirty="0" smtClean="0">
              <a:latin typeface="Sketchetik Light"/>
            </a:endParaRPr>
          </a:p>
          <a:p>
            <a:r>
              <a:rPr lang="en-US" dirty="0" smtClean="0">
                <a:latin typeface="Sketchetik Light"/>
              </a:rPr>
              <a:t>NASA Goddard Space Flight Center</a:t>
            </a:r>
            <a:endParaRPr lang="en-US" dirty="0">
              <a:latin typeface="Sketchetik Light"/>
            </a:endParaRPr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646" y="587375"/>
            <a:ext cx="2857500" cy="120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Results - Models</a:t>
            </a:r>
            <a:endParaRPr lang="en-US" dirty="0"/>
          </a:p>
        </p:txBody>
      </p:sp>
      <p:pic>
        <p:nvPicPr>
          <p:cNvPr id="4" name="Content Placeholder 3" descr="BATS w:o magnetopaus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123" r="-15123"/>
          <a:stretch>
            <a:fillRect/>
          </a:stretch>
        </p:blipFill>
        <p:spPr>
          <a:xfrm>
            <a:off x="1319969" y="1624893"/>
            <a:ext cx="6521213" cy="35864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Results - Models</a:t>
            </a:r>
            <a:endParaRPr lang="en-US" dirty="0"/>
          </a:p>
        </p:txBody>
      </p:sp>
      <p:pic>
        <p:nvPicPr>
          <p:cNvPr id="4" name="Content Placeholder 3" descr="BATS w:magnetopaus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7235" r="-1723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Analyzing the Results - Comparison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model results to each other – points on a simple graph</a:t>
            </a:r>
          </a:p>
          <a:p>
            <a:r>
              <a:rPr lang="en-US" dirty="0" smtClean="0"/>
              <a:t>Use a line of actual observed data from a typical set</a:t>
            </a:r>
          </a:p>
          <a:p>
            <a:r>
              <a:rPr lang="en-US" dirty="0" smtClean="0"/>
              <a:t>Calculated distance of model points from observed points gives margin of error for each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Results -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still to be done!</a:t>
            </a:r>
          </a:p>
          <a:p>
            <a:r>
              <a:rPr lang="en-US" dirty="0" smtClean="0"/>
              <a:t>Need more run data to complete – a small amount of results won’t create a good line to compare with the database of observed features</a:t>
            </a:r>
          </a:p>
          <a:p>
            <a:r>
              <a:rPr lang="en-US" dirty="0" smtClean="0"/>
              <a:t>Problems can occur with submissions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David Gary </a:t>
            </a:r>
            <a:r>
              <a:rPr lang="en-US" dirty="0" err="1" smtClean="0"/>
              <a:t>Sibeck</a:t>
            </a: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Masha</a:t>
            </a:r>
            <a:r>
              <a:rPr lang="en-US" dirty="0" smtClean="0"/>
              <a:t> </a:t>
            </a:r>
            <a:r>
              <a:rPr lang="en-US" dirty="0" err="1" smtClean="0"/>
              <a:t>Kuznetsova</a:t>
            </a:r>
            <a:endParaRPr lang="en-US" dirty="0" smtClean="0"/>
          </a:p>
          <a:p>
            <a:r>
              <a:rPr lang="en-US" dirty="0" smtClean="0"/>
              <a:t>The Dayside Science crew</a:t>
            </a:r>
          </a:p>
          <a:p>
            <a:r>
              <a:rPr lang="en-US" dirty="0" err="1" smtClean="0"/>
              <a:t>Uthra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and Mitch </a:t>
            </a:r>
            <a:r>
              <a:rPr lang="en-US" dirty="0" err="1" smtClean="0"/>
              <a:t>Wynyk</a:t>
            </a:r>
            <a:endParaRPr lang="en-US" dirty="0" smtClean="0"/>
          </a:p>
          <a:p>
            <a:r>
              <a:rPr lang="en-US" dirty="0" smtClean="0"/>
              <a:t>Diane Cockrell</a:t>
            </a:r>
          </a:p>
          <a:p>
            <a:r>
              <a:rPr lang="en-US" dirty="0" smtClean="0"/>
              <a:t>Cori Quirk and the SESI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Interplanetary magnetic field (IMF)</a:t>
            </a:r>
          </a:p>
          <a:p>
            <a:r>
              <a:rPr lang="en-US" dirty="0" smtClean="0"/>
              <a:t>How do the forces within it affect space weather?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AGSolarWind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01" y="3428275"/>
            <a:ext cx="4653023" cy="3102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we modeling?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98939" y="2424478"/>
            <a:ext cx="532561" cy="50521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2778" y="2524786"/>
            <a:ext cx="669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EARTH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246347" y="1898778"/>
            <a:ext cx="10514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</p:cNvCxnSpPr>
          <p:nvPr/>
        </p:nvCxnSpPr>
        <p:spPr>
          <a:xfrm rot="16200000" flipH="1">
            <a:off x="2194745" y="3500170"/>
            <a:ext cx="1146983" cy="6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</p:cNvCxnSpPr>
          <p:nvPr/>
        </p:nvCxnSpPr>
        <p:spPr>
          <a:xfrm>
            <a:off x="3031500" y="2677087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39681" y="2048977"/>
            <a:ext cx="1242642" cy="125621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4465317" y="2678675"/>
            <a:ext cx="11743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56493" y="2929696"/>
            <a:ext cx="98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Velocity of solar wind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08601" y="1782714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27506" y="2847769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26250" y="3434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21741" y="4446818"/>
            <a:ext cx="64453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•"/>
            </a:pPr>
            <a:r>
              <a:rPr lang="en-US" dirty="0" smtClean="0"/>
              <a:t>Many factors affect solar weather – </a:t>
            </a:r>
            <a:r>
              <a:rPr lang="en-US" b="1" dirty="0" smtClean="0"/>
              <a:t>orientation </a:t>
            </a:r>
            <a:r>
              <a:rPr lang="en-US" dirty="0" smtClean="0"/>
              <a:t>is one of them</a:t>
            </a:r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Looking for the location of the </a:t>
            </a:r>
            <a:r>
              <a:rPr lang="en-US" b="1" dirty="0" smtClean="0"/>
              <a:t>magnetopause</a:t>
            </a:r>
            <a:r>
              <a:rPr lang="en-US" dirty="0" smtClean="0"/>
              <a:t> – the point (boundary line) between the magnetosphere and the surrounding plasma</a:t>
            </a:r>
          </a:p>
          <a:p>
            <a:pPr>
              <a:buFontTx/>
              <a:buChar char="•"/>
            </a:pPr>
            <a:r>
              <a:rPr lang="en-US" dirty="0" smtClean="0"/>
              <a:t> Sun’s magnetosphere is fluid! – ripples, waves, bounces, moves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CCMC</a:t>
            </a:r>
            <a:endParaRPr lang="en-US" dirty="0"/>
          </a:p>
        </p:txBody>
      </p:sp>
      <p:pic>
        <p:nvPicPr>
          <p:cNvPr id="4" name="Content Placeholder 3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5127" b="-15127"/>
          <a:stretch>
            <a:fillRect/>
          </a:stretch>
        </p:blipFill>
        <p:spPr>
          <a:xfrm>
            <a:off x="5351340" y="1417638"/>
            <a:ext cx="3335460" cy="1834374"/>
          </a:xfrm>
        </p:spPr>
      </p:pic>
      <p:sp>
        <p:nvSpPr>
          <p:cNvPr id="7" name="TextBox 6"/>
          <p:cNvSpPr txBox="1"/>
          <p:nvPr/>
        </p:nvSpPr>
        <p:spPr>
          <a:xfrm>
            <a:off x="457200" y="1417637"/>
            <a:ext cx="4390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Provides web-based space weather models for researches to use – ultimate goal to help predict space weather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solar, </a:t>
            </a:r>
            <a:r>
              <a:rPr lang="en-US" dirty="0" err="1" smtClean="0"/>
              <a:t>heliospheric</a:t>
            </a:r>
            <a:r>
              <a:rPr lang="en-US" dirty="0" smtClean="0"/>
              <a:t>, </a:t>
            </a:r>
            <a:r>
              <a:rPr lang="en-US" dirty="0" err="1" smtClean="0"/>
              <a:t>magnetospheric</a:t>
            </a:r>
            <a:r>
              <a:rPr lang="en-US" dirty="0" smtClean="0"/>
              <a:t>, and </a:t>
            </a:r>
            <a:r>
              <a:rPr lang="en-US" dirty="0" err="1" smtClean="0"/>
              <a:t>ionospheric</a:t>
            </a:r>
            <a:r>
              <a:rPr lang="en-US" dirty="0" smtClean="0"/>
              <a:t> models with automated requests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produces a visualization</a:t>
            </a:r>
          </a:p>
          <a:p>
            <a:endParaRPr lang="en-US" dirty="0" smtClean="0"/>
          </a:p>
          <a:p>
            <a:r>
              <a:rPr lang="en-US" dirty="0" smtClean="0"/>
              <a:t>- Sample inputs for </a:t>
            </a:r>
            <a:r>
              <a:rPr lang="en-US" dirty="0" err="1" smtClean="0"/>
              <a:t>magnetospheric</a:t>
            </a:r>
            <a:r>
              <a:rPr lang="en-US" dirty="0" smtClean="0"/>
              <a:t> models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8" name="Picture 7" descr="ccmc instruc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2788"/>
            <a:ext cx="9144000" cy="680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Magnetospheric</a:t>
            </a:r>
            <a:r>
              <a:rPr lang="en-US" dirty="0" smtClean="0"/>
              <a:t> Models -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BATS-R-US </a:t>
            </a:r>
            <a:r>
              <a:rPr lang="en-US" dirty="0" smtClean="0"/>
              <a:t>(Block-Adaptive-Tree-</a:t>
            </a:r>
            <a:r>
              <a:rPr lang="en-US" dirty="0" err="1" smtClean="0"/>
              <a:t>Solarwind</a:t>
            </a:r>
            <a:r>
              <a:rPr lang="en-US" dirty="0" smtClean="0"/>
              <a:t>-Roe-Upwind-Scheme)</a:t>
            </a:r>
          </a:p>
          <a:p>
            <a:r>
              <a:rPr lang="en-US" b="1" dirty="0" smtClean="0"/>
              <a:t>SWMF/BATS-R-US with RCM</a:t>
            </a:r>
            <a:r>
              <a:rPr lang="en-US" dirty="0" smtClean="0"/>
              <a:t> (Space Weather </a:t>
            </a:r>
            <a:r>
              <a:rPr lang="en-US" dirty="0" err="1" smtClean="0"/>
              <a:t>ModelinG</a:t>
            </a:r>
            <a:r>
              <a:rPr lang="en-US" dirty="0" smtClean="0"/>
              <a:t> Framework/BATSRUS with Rice Convection Model)</a:t>
            </a:r>
          </a:p>
          <a:p>
            <a:r>
              <a:rPr lang="en-US" b="1" dirty="0" smtClean="0"/>
              <a:t>LFM-MIX </a:t>
            </a:r>
            <a:r>
              <a:rPr lang="en-US" dirty="0" smtClean="0"/>
              <a:t>(Lyon-</a:t>
            </a:r>
            <a:r>
              <a:rPr lang="en-US" dirty="0" err="1" smtClean="0"/>
              <a:t>Fedder-Mobarry</a:t>
            </a:r>
            <a:r>
              <a:rPr lang="en-US" dirty="0" smtClean="0"/>
              <a:t> model)</a:t>
            </a:r>
          </a:p>
          <a:p>
            <a:endParaRPr lang="en-US" dirty="0" smtClean="0"/>
          </a:p>
          <a:p>
            <a:r>
              <a:rPr lang="en-US" dirty="0" smtClean="0"/>
              <a:t>Goal – understand discrepancies between the models to improve prediction accuracy and efficiency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err="1" smtClean="0"/>
              <a:t>Magnetospheric</a:t>
            </a:r>
            <a:r>
              <a:rPr lang="en-US" sz="3000" dirty="0" smtClean="0"/>
              <a:t> Models – Sample Visualizations</a:t>
            </a:r>
            <a:endParaRPr lang="en-US" sz="3000" dirty="0"/>
          </a:p>
        </p:txBody>
      </p:sp>
      <p:pic>
        <p:nvPicPr>
          <p:cNvPr id="5" name="Picture 4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2640"/>
            <a:ext cx="4215873" cy="2323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5540" y="4191948"/>
            <a:ext cx="174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BATS-R-US visual</a:t>
            </a:r>
            <a:endParaRPr lang="en-US" dirty="0"/>
          </a:p>
        </p:txBody>
      </p:sp>
      <p:pic>
        <p:nvPicPr>
          <p:cNvPr id="7" name="Picture 6" descr="SWMF_IH-outpu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546" y="1501686"/>
            <a:ext cx="2564091" cy="22719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03546" y="3976449"/>
            <a:ext cx="224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SWMF separate visual</a:t>
            </a:r>
            <a:endParaRPr lang="en-US" dirty="0"/>
          </a:p>
        </p:txBody>
      </p:sp>
      <p:pic>
        <p:nvPicPr>
          <p:cNvPr id="9" name="Picture 8" descr="LFM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023" y="4561280"/>
            <a:ext cx="2674099" cy="20040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0122" y="5318119"/>
            <a:ext cx="116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LFM visual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* The various models are based on different computational modules</a:t>
            </a:r>
            <a:endParaRPr lang="en-US" dirty="0"/>
          </a:p>
        </p:txBody>
      </p:sp>
      <p:pic>
        <p:nvPicPr>
          <p:cNvPr id="4" name="Picture 3" descr="Pic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73264"/>
            <a:ext cx="7831466" cy="2288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567" y="5162081"/>
            <a:ext cx="340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Example, SWMF/BATS-R-US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Dilemmas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Discrepancies in calculating the magnetopause locations between the models – could lead to errors in accurately predicting space weather</a:t>
            </a:r>
          </a:p>
          <a:p>
            <a:r>
              <a:rPr lang="en-US" dirty="0" smtClean="0"/>
              <a:t>Model comparison – submitting multiple runs of sample 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Submissions</a:t>
            </a:r>
            <a:endParaRPr lang="en-US" dirty="0"/>
          </a:p>
        </p:txBody>
      </p:sp>
      <p:pic>
        <p:nvPicPr>
          <p:cNvPr id="4" name="Picture 3" descr="numbers c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145" y="2201000"/>
            <a:ext cx="4990655" cy="325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187946"/>
            <a:ext cx="2956651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Generate input data</a:t>
            </a:r>
          </a:p>
          <a:p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 LOTS of input data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two different comparisons – one varying solar wind velocity, one </a:t>
            </a:r>
            <a:r>
              <a:rPr lang="en-US" dirty="0" err="1" smtClean="0"/>
              <a:t>adjustingthe</a:t>
            </a:r>
            <a:r>
              <a:rPr lang="en-US" dirty="0" smtClean="0"/>
              <a:t> magnetic field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watch out for – keeping IMF values constant, increase pressure and density of field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watch for each model’s variations in predicting magnetopause location based on magnetosphere’s behavior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131</TotalTime>
  <Words>460</Words>
  <Application>Microsoft Macintosh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Modeling the Magnetosphere</vt:lpstr>
      <vt:lpstr>What are we modeling?</vt:lpstr>
      <vt:lpstr>What are we modeling?</vt:lpstr>
      <vt:lpstr>The CCMC</vt:lpstr>
      <vt:lpstr>Magnetospheric Models - Variations</vt:lpstr>
      <vt:lpstr>Magnetospheric Models – Sample Visualizations</vt:lpstr>
      <vt:lpstr>Using the Models</vt:lpstr>
      <vt:lpstr>Prediction Dilemmas</vt:lpstr>
      <vt:lpstr>The Submissions</vt:lpstr>
      <vt:lpstr>Analyzing the Results - Models</vt:lpstr>
      <vt:lpstr>Analyzing the Results - Models</vt:lpstr>
      <vt:lpstr>Analyzing the Results - Comparison</vt:lpstr>
      <vt:lpstr>Analyzing the Results - Future</vt:lpstr>
      <vt:lpstr>Acknowledgements</vt:lpstr>
    </vt:vector>
  </TitlesOfParts>
  <Company>Yale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Magnetosphere</dc:title>
  <dc:creator>Samantha Sanders</dc:creator>
  <cp:lastModifiedBy>Samantha Sanders</cp:lastModifiedBy>
  <cp:revision>2</cp:revision>
  <dcterms:created xsi:type="dcterms:W3CDTF">2010-08-18T15:54:48Z</dcterms:created>
  <dcterms:modified xsi:type="dcterms:W3CDTF">2010-08-18T18:06:34Z</dcterms:modified>
</cp:coreProperties>
</file>