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6" r:id="rId3"/>
    <p:sldId id="265" r:id="rId4"/>
    <p:sldId id="258" r:id="rId5"/>
    <p:sldId id="261" r:id="rId6"/>
    <p:sldId id="259" r:id="rId7"/>
    <p:sldId id="260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821C-EBDE-435A-A47E-FD30679438A3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BD68D49-E285-4465-A5CC-B102D119D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821C-EBDE-435A-A47E-FD30679438A3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8D49-E285-4465-A5CC-B102D119D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821C-EBDE-435A-A47E-FD30679438A3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8D49-E285-4465-A5CC-B102D119D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821C-EBDE-435A-A47E-FD30679438A3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BD68D49-E285-4465-A5CC-B102D119D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821C-EBDE-435A-A47E-FD30679438A3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8D49-E285-4465-A5CC-B102D119D7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821C-EBDE-435A-A47E-FD30679438A3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8D49-E285-4465-A5CC-B102D119D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821C-EBDE-435A-A47E-FD30679438A3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BD68D49-E285-4465-A5CC-B102D119D7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821C-EBDE-435A-A47E-FD30679438A3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8D49-E285-4465-A5CC-B102D119D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821C-EBDE-435A-A47E-FD30679438A3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8D49-E285-4465-A5CC-B102D119D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821C-EBDE-435A-A47E-FD30679438A3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8D49-E285-4465-A5CC-B102D119D7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821C-EBDE-435A-A47E-FD30679438A3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68D49-E285-4465-A5CC-B102D119D7D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AAA821C-EBDE-435A-A47E-FD30679438A3}" type="datetimeFigureOut">
              <a:rPr lang="en-US" smtClean="0"/>
              <a:t>8/7/2012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BD68D49-E285-4465-A5CC-B102D119D7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Quasi-Periodic Flare Pulsations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Marco </a:t>
            </a:r>
            <a:r>
              <a:rPr lang="en-US" dirty="0" err="1" smtClean="0"/>
              <a:t>Panessa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Analysis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Flux time profile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Flux time derivative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80988" y="1621078"/>
            <a:ext cx="4291012" cy="333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025" y="2133600"/>
            <a:ext cx="4041775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2880" b="2880"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685801"/>
            <a:ext cx="9448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81000" y="3505200"/>
            <a:ext cx="9525000" cy="281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43"/>
            <a:ext cx="9144000" cy="685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</TotalTime>
  <Words>13</Words>
  <Application>Microsoft Office PowerPoint</Application>
  <PresentationFormat>On-screen Show (4:3)</PresentationFormat>
  <Paragraphs>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Trek</vt:lpstr>
      <vt:lpstr>Quasi-Periodic Flare Pulsations</vt:lpstr>
      <vt:lpstr>Slide 2</vt:lpstr>
      <vt:lpstr>Slide 3</vt:lpstr>
      <vt:lpstr>Flux Analysis</vt:lpstr>
      <vt:lpstr>Slide 5</vt:lpstr>
      <vt:lpstr>Slide 6</vt:lpstr>
      <vt:lpstr>Slide 7</vt:lpstr>
      <vt:lpstr>Slide 8</vt:lpstr>
      <vt:lpstr>Slide 9</vt:lpstr>
      <vt:lpstr>Slide 10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Quasi-Periodic Flare Pulsations</dc:title>
  <dc:creator>mpanessa</dc:creator>
  <cp:lastModifiedBy>mpanessa</cp:lastModifiedBy>
  <cp:revision>2</cp:revision>
  <dcterms:created xsi:type="dcterms:W3CDTF">2012-08-07T18:46:12Z</dcterms:created>
  <dcterms:modified xsi:type="dcterms:W3CDTF">2012-08-07T19:01:05Z</dcterms:modified>
</cp:coreProperties>
</file>