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2" r:id="rId5"/>
    <p:sldId id="258" r:id="rId6"/>
    <p:sldId id="261" r:id="rId7"/>
    <p:sldId id="260" r:id="rId8"/>
    <p:sldId id="259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FE5A-8EEA-4F83-B8B0-42B03AFE18E8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FEFB-C61C-4925-8DE2-8A345227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6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FE5A-8EEA-4F83-B8B0-42B03AFE18E8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FEFB-C61C-4925-8DE2-8A345227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7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FE5A-8EEA-4F83-B8B0-42B03AFE18E8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FEFB-C61C-4925-8DE2-8A345227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5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FE5A-8EEA-4F83-B8B0-42B03AFE18E8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FEFB-C61C-4925-8DE2-8A345227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6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FE5A-8EEA-4F83-B8B0-42B03AFE18E8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FEFB-C61C-4925-8DE2-8A345227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6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FE5A-8EEA-4F83-B8B0-42B03AFE18E8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FEFB-C61C-4925-8DE2-8A345227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7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FE5A-8EEA-4F83-B8B0-42B03AFE18E8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FEFB-C61C-4925-8DE2-8A345227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2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FE5A-8EEA-4F83-B8B0-42B03AFE18E8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FEFB-C61C-4925-8DE2-8A345227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6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FE5A-8EEA-4F83-B8B0-42B03AFE18E8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FEFB-C61C-4925-8DE2-8A345227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1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FE5A-8EEA-4F83-B8B0-42B03AFE18E8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FEFB-C61C-4925-8DE2-8A345227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FE5A-8EEA-4F83-B8B0-42B03AFE18E8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FEFB-C61C-4925-8DE2-8A345227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5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8FE5A-8EEA-4F83-B8B0-42B03AFE18E8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BFEFB-C61C-4925-8DE2-8A345227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0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d1jqu7g1y74ds1.cloudfront.net/wp-content/uploads/2010/05/sunearthcompa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Coronal Mass Ejections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By Zak Titus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507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CME impacts cause geomagnetic storms and solar energetic particle (SEP) events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48" y="2099256"/>
            <a:ext cx="6095552" cy="306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48" y="4459288"/>
            <a:ext cx="3199952" cy="239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864" y="2099256"/>
            <a:ext cx="3017136" cy="2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216329"/>
            <a:ext cx="3119438" cy="263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21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Introduction</a:t>
            </a:r>
          </a:p>
          <a:p>
            <a:r>
              <a:rPr lang="en-US" sz="4000" dirty="0" smtClean="0"/>
              <a:t>General Outline of CMEs</a:t>
            </a:r>
          </a:p>
          <a:p>
            <a:r>
              <a:rPr lang="en-US" sz="4000" dirty="0" smtClean="0"/>
              <a:t>How We Handle CMEs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4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two weeks spent in an intensive boot camp</a:t>
            </a:r>
          </a:p>
          <a:p>
            <a:r>
              <a:rPr lang="en-US" dirty="0" smtClean="0"/>
              <a:t>Afterwards, shadowed primary forecasters during the day and helped to analyze space weather events</a:t>
            </a:r>
          </a:p>
          <a:p>
            <a:r>
              <a:rPr lang="en-US" dirty="0" smtClean="0"/>
              <a:t>Worked on inputting data into the DONKI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explosion occurring on the Sun that sends a wave of plasma into space</a:t>
            </a:r>
          </a:p>
          <a:p>
            <a:r>
              <a:rPr lang="en-US" dirty="0" smtClean="0"/>
              <a:t>This wave has a mass of up to 10^14 kg and can travel at speeds of over 3000 km/s</a:t>
            </a:r>
          </a:p>
          <a:p>
            <a:r>
              <a:rPr lang="en-US" dirty="0" smtClean="0"/>
              <a:t>The wave has an internal magnetic field that keeps it together as it travels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causes CMEs?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CMEs are often associated with flares, but can occur independently of them as well</a:t>
            </a:r>
          </a:p>
          <a:p>
            <a:r>
              <a:rPr lang="en-US" dirty="0" smtClean="0"/>
              <a:t>The exact reasons for the formation of a CME are not known, but it is believed to be associated with magnetic reconnection in the Sun’s magnetic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Classify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CMEs are classified by their speed using the SCORER system:</a:t>
            </a:r>
          </a:p>
          <a:p>
            <a:pPr lvl="1"/>
            <a:r>
              <a:rPr lang="en-US" dirty="0" smtClean="0"/>
              <a:t>S: &lt;500 km/s</a:t>
            </a:r>
          </a:p>
          <a:p>
            <a:pPr lvl="1"/>
            <a:r>
              <a:rPr lang="en-US" dirty="0" smtClean="0"/>
              <a:t>C: 500-999 km/s</a:t>
            </a:r>
          </a:p>
          <a:p>
            <a:pPr lvl="1"/>
            <a:r>
              <a:rPr lang="en-US" dirty="0" smtClean="0"/>
              <a:t>O: 1000-1999 km/s</a:t>
            </a:r>
          </a:p>
          <a:p>
            <a:pPr lvl="1"/>
            <a:r>
              <a:rPr lang="en-US" dirty="0" smtClean="0"/>
              <a:t>R: 2000-2999 km/s</a:t>
            </a:r>
          </a:p>
          <a:p>
            <a:pPr lvl="1"/>
            <a:r>
              <a:rPr lang="en-US" dirty="0" smtClean="0"/>
              <a:t>ER: &gt;= 3000 km/s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6858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7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76" y="0"/>
            <a:ext cx="8229600" cy="1143000"/>
          </a:xfrm>
        </p:spPr>
        <p:txBody>
          <a:bodyPr/>
          <a:lstStyle/>
          <a:p>
            <a:r>
              <a:rPr lang="en-US" dirty="0" smtClean="0"/>
              <a:t>How We Measure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ttp://stereo-ssc.nascom.nasa.gov/temp/54344414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16" y="838200"/>
            <a:ext cx="752475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swa.gsfc.nasa.gov/IswaSystemWebApp/StreamByDataIdServlet?allDataId=42067233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447800"/>
            <a:ext cx="2514600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swa.gsfc.nasa.gov/IswaSystemWebApp/StreamByDataIdServlet?allDataId=4206726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swa.gsfc.nasa.gov/IswaSystemWebApp/StreamByDataIdServlet?allDataId=4235741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4419598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swa.gsfc.nasa.gov/IswaSystemWebApp/StreamByDataIdServlet?allDataId=42355529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554" y="4401355"/>
            <a:ext cx="2456645" cy="245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model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getting measurements from STEREO analysis, the CME is modeled based on the WSA-ENLIL model, which is then analyzed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04" y="3048000"/>
            <a:ext cx="6553200" cy="364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9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CME is predicted to have a noticeable impact, an alert is issued</a:t>
            </a:r>
          </a:p>
          <a:p>
            <a:r>
              <a:rPr lang="en-US" dirty="0" smtClean="0"/>
              <a:t>This threshold is typically 500 km/s for Earth directed CMEs, and 1000 km/s for interplanetary CMEs</a:t>
            </a:r>
          </a:p>
          <a:p>
            <a:r>
              <a:rPr lang="en-US" dirty="0" smtClean="0"/>
              <a:t>Alerts are sent out to all NASA mission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273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Coronal Mass Ejections</vt:lpstr>
      <vt:lpstr>Outline</vt:lpstr>
      <vt:lpstr>Introduction</vt:lpstr>
      <vt:lpstr>What is a CME?</vt:lpstr>
      <vt:lpstr>What causes CMEs?</vt:lpstr>
      <vt:lpstr>How We Classify Them</vt:lpstr>
      <vt:lpstr>How We Measure Them</vt:lpstr>
      <vt:lpstr>How we model them</vt:lpstr>
      <vt:lpstr>Then what?</vt:lpstr>
      <vt:lpstr>The results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</dc:creator>
  <cp:lastModifiedBy>Zak</cp:lastModifiedBy>
  <cp:revision>18</cp:revision>
  <dcterms:created xsi:type="dcterms:W3CDTF">2013-07-30T14:30:22Z</dcterms:created>
  <dcterms:modified xsi:type="dcterms:W3CDTF">2013-08-07T13:49:20Z</dcterms:modified>
</cp:coreProperties>
</file>