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75" r:id="rId3"/>
    <p:sldId id="279" r:id="rId4"/>
    <p:sldId id="276" r:id="rId5"/>
    <p:sldId id="280" r:id="rId6"/>
    <p:sldId id="257" r:id="rId7"/>
    <p:sldId id="261" r:id="rId8"/>
    <p:sldId id="281" r:id="rId9"/>
    <p:sldId id="285" r:id="rId10"/>
    <p:sldId id="28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Williams" initials="A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86" autoAdjust="0"/>
  </p:normalViewPr>
  <p:slideViewPr>
    <p:cSldViewPr>
      <p:cViewPr>
        <p:scale>
          <a:sx n="75" d="100"/>
          <a:sy n="75" d="100"/>
        </p:scale>
        <p:origin x="-1224" y="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Velocity as a Function of Time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STEREO A CORO 2</c:v>
          </c:tx>
          <c:marker>
            <c:symbol val="none"/>
          </c:marker>
          <c:cat>
            <c:numRef>
              <c:f>'CME_2014-06-22_173_STA'!$A$4:$A$8</c:f>
              <c:numCache>
                <c:formatCode>h:mm:ss</c:formatCode>
                <c:ptCount val="5"/>
                <c:pt idx="0">
                  <c:v>0.13142361111111101</c:v>
                </c:pt>
                <c:pt idx="1">
                  <c:v>0.141666666666667</c:v>
                </c:pt>
                <c:pt idx="2">
                  <c:v>0.15208333333333299</c:v>
                </c:pt>
                <c:pt idx="3">
                  <c:v>0.16250000000000001</c:v>
                </c:pt>
                <c:pt idx="4">
                  <c:v>0.173090277777778</c:v>
                </c:pt>
              </c:numCache>
            </c:numRef>
          </c:cat>
          <c:val>
            <c:numRef>
              <c:f>'CME_2014-06-22_173_STA'!$C$4:$C$8</c:f>
              <c:numCache>
                <c:formatCode>General</c:formatCode>
                <c:ptCount val="5"/>
                <c:pt idx="0">
                  <c:v>545</c:v>
                </c:pt>
                <c:pt idx="1">
                  <c:v>523</c:v>
                </c:pt>
                <c:pt idx="2">
                  <c:v>468</c:v>
                </c:pt>
                <c:pt idx="3">
                  <c:v>474</c:v>
                </c:pt>
                <c:pt idx="4">
                  <c:v>473</c:v>
                </c:pt>
              </c:numCache>
            </c:numRef>
          </c:val>
          <c:smooth val="0"/>
        </c:ser>
        <c:ser>
          <c:idx val="1"/>
          <c:order val="1"/>
          <c:tx>
            <c:v>STEREO B CORO 2</c:v>
          </c:tx>
          <c:marker>
            <c:symbol val="none"/>
          </c:marker>
          <c:cat>
            <c:numRef>
              <c:f>'CME_2014-06-22_173_STA'!$A$4:$A$8</c:f>
              <c:numCache>
                <c:formatCode>h:mm:ss</c:formatCode>
                <c:ptCount val="5"/>
                <c:pt idx="0">
                  <c:v>0.13142361111111101</c:v>
                </c:pt>
                <c:pt idx="1">
                  <c:v>0.141666666666667</c:v>
                </c:pt>
                <c:pt idx="2">
                  <c:v>0.15208333333333299</c:v>
                </c:pt>
                <c:pt idx="3">
                  <c:v>0.16250000000000001</c:v>
                </c:pt>
                <c:pt idx="4">
                  <c:v>0.173090277777778</c:v>
                </c:pt>
              </c:numCache>
            </c:numRef>
          </c:cat>
          <c:val>
            <c:numRef>
              <c:f>'CME_2014-06-22_173_STA'!$I$4:$I$8</c:f>
              <c:numCache>
                <c:formatCode>General</c:formatCode>
                <c:ptCount val="5"/>
                <c:pt idx="0">
                  <c:v>520</c:v>
                </c:pt>
                <c:pt idx="1">
                  <c:v>496</c:v>
                </c:pt>
                <c:pt idx="2">
                  <c:v>488</c:v>
                </c:pt>
                <c:pt idx="3">
                  <c:v>462</c:v>
                </c:pt>
                <c:pt idx="4">
                  <c:v>441</c:v>
                </c:pt>
              </c:numCache>
            </c:numRef>
          </c:val>
          <c:smooth val="0"/>
        </c:ser>
        <c:ser>
          <c:idx val="2"/>
          <c:order val="2"/>
          <c:tx>
            <c:v>3D</c:v>
          </c:tx>
          <c:marker>
            <c:symbol val="none"/>
          </c:marker>
          <c:cat>
            <c:numRef>
              <c:f>'CME_2014-06-22_173_STA'!$A$4:$A$8</c:f>
              <c:numCache>
                <c:formatCode>h:mm:ss</c:formatCode>
                <c:ptCount val="5"/>
                <c:pt idx="0">
                  <c:v>0.13142361111111101</c:v>
                </c:pt>
                <c:pt idx="1">
                  <c:v>0.141666666666667</c:v>
                </c:pt>
                <c:pt idx="2">
                  <c:v>0.15208333333333299</c:v>
                </c:pt>
                <c:pt idx="3">
                  <c:v>0.16250000000000001</c:v>
                </c:pt>
                <c:pt idx="4">
                  <c:v>0.173090277777778</c:v>
                </c:pt>
              </c:numCache>
            </c:numRef>
          </c:cat>
          <c:val>
            <c:numRef>
              <c:f>'CME_2014-06-22_173_STA'!$N$4:$N$8</c:f>
              <c:numCache>
                <c:formatCode>General</c:formatCode>
                <c:ptCount val="5"/>
                <c:pt idx="0">
                  <c:v>557</c:v>
                </c:pt>
                <c:pt idx="1">
                  <c:v>534</c:v>
                </c:pt>
                <c:pt idx="2">
                  <c:v>502</c:v>
                </c:pt>
                <c:pt idx="3">
                  <c:v>490</c:v>
                </c:pt>
                <c:pt idx="4">
                  <c:v>485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501440"/>
        <c:axId val="61503360"/>
      </c:lineChart>
      <c:catAx>
        <c:axId val="615014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Tme</a:t>
                </a:r>
                <a:r>
                  <a:rPr lang="en-US" baseline="0"/>
                  <a:t> (hr)</a:t>
                </a:r>
                <a:endParaRPr lang="en-US"/>
              </a:p>
            </c:rich>
          </c:tx>
          <c:layout/>
          <c:overlay val="0"/>
        </c:title>
        <c:numFmt formatCode="h:mm:ss" sourceLinked="1"/>
        <c:majorTickMark val="out"/>
        <c:minorTickMark val="none"/>
        <c:tickLblPos val="nextTo"/>
        <c:crossAx val="61503360"/>
        <c:crosses val="autoZero"/>
        <c:auto val="1"/>
        <c:lblAlgn val="ctr"/>
        <c:lblOffset val="100"/>
        <c:noMultiLvlLbl val="0"/>
      </c:catAx>
      <c:valAx>
        <c:axId val="615033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Velocity</a:t>
                </a:r>
                <a:r>
                  <a:rPr lang="en-US" baseline="0"/>
                  <a:t> (km/s)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15014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Position</a:t>
            </a:r>
            <a:r>
              <a:rPr lang="en-US" baseline="0"/>
              <a:t> Angle as a Function of Time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STEREO A CORO 2</c:v>
          </c:tx>
          <c:marker>
            <c:symbol val="none"/>
          </c:marker>
          <c:cat>
            <c:numRef>
              <c:f>'CME_2014-06-22_173_STA'!$A$4:$A$8</c:f>
              <c:numCache>
                <c:formatCode>h:mm:ss</c:formatCode>
                <c:ptCount val="5"/>
                <c:pt idx="0">
                  <c:v>0.13142361111111101</c:v>
                </c:pt>
                <c:pt idx="1">
                  <c:v>0.141666666666667</c:v>
                </c:pt>
                <c:pt idx="2">
                  <c:v>0.15208333333333299</c:v>
                </c:pt>
                <c:pt idx="3">
                  <c:v>0.16250000000000001</c:v>
                </c:pt>
                <c:pt idx="4">
                  <c:v>0.173090277777778</c:v>
                </c:pt>
              </c:numCache>
            </c:numRef>
          </c:cat>
          <c:val>
            <c:numRef>
              <c:f>'CME_2014-06-22_173_STA'!$F$4:$F$8</c:f>
              <c:numCache>
                <c:formatCode>General</c:formatCode>
                <c:ptCount val="5"/>
                <c:pt idx="0">
                  <c:v>31</c:v>
                </c:pt>
                <c:pt idx="1">
                  <c:v>31</c:v>
                </c:pt>
                <c:pt idx="2">
                  <c:v>31</c:v>
                </c:pt>
                <c:pt idx="3">
                  <c:v>43</c:v>
                </c:pt>
                <c:pt idx="4">
                  <c:v>41</c:v>
                </c:pt>
              </c:numCache>
            </c:numRef>
          </c:val>
          <c:smooth val="0"/>
        </c:ser>
        <c:ser>
          <c:idx val="1"/>
          <c:order val="1"/>
          <c:tx>
            <c:v>STEREO B CORO 2</c:v>
          </c:tx>
          <c:marker>
            <c:symbol val="none"/>
          </c:marker>
          <c:cat>
            <c:numRef>
              <c:f>'CME_2014-06-22_173_STA'!$A$4:$A$8</c:f>
              <c:numCache>
                <c:formatCode>h:mm:ss</c:formatCode>
                <c:ptCount val="5"/>
                <c:pt idx="0">
                  <c:v>0.13142361111111101</c:v>
                </c:pt>
                <c:pt idx="1">
                  <c:v>0.141666666666667</c:v>
                </c:pt>
                <c:pt idx="2">
                  <c:v>0.15208333333333299</c:v>
                </c:pt>
                <c:pt idx="3">
                  <c:v>0.16250000000000001</c:v>
                </c:pt>
                <c:pt idx="4">
                  <c:v>0.173090277777778</c:v>
                </c:pt>
              </c:numCache>
            </c:numRef>
          </c:cat>
          <c:val>
            <c:numRef>
              <c:f>'CME_2014-06-22_173_STA'!$L$4:$L$8</c:f>
              <c:numCache>
                <c:formatCode>General</c:formatCode>
                <c:ptCount val="5"/>
                <c:pt idx="0">
                  <c:v>27</c:v>
                </c:pt>
                <c:pt idx="1">
                  <c:v>27</c:v>
                </c:pt>
                <c:pt idx="2">
                  <c:v>27</c:v>
                </c:pt>
                <c:pt idx="3">
                  <c:v>41</c:v>
                </c:pt>
                <c:pt idx="4">
                  <c:v>40</c:v>
                </c:pt>
              </c:numCache>
            </c:numRef>
          </c:val>
          <c:smooth val="0"/>
        </c:ser>
        <c:ser>
          <c:idx val="2"/>
          <c:order val="2"/>
          <c:tx>
            <c:v>3D</c:v>
          </c:tx>
          <c:marker>
            <c:symbol val="none"/>
          </c:marker>
          <c:cat>
            <c:numRef>
              <c:f>'CME_2014-06-22_173_STA'!$A$4:$A$8</c:f>
              <c:numCache>
                <c:formatCode>h:mm:ss</c:formatCode>
                <c:ptCount val="5"/>
                <c:pt idx="0">
                  <c:v>0.13142361111111101</c:v>
                </c:pt>
                <c:pt idx="1">
                  <c:v>0.141666666666667</c:v>
                </c:pt>
                <c:pt idx="2">
                  <c:v>0.15208333333333299</c:v>
                </c:pt>
                <c:pt idx="3">
                  <c:v>0.16250000000000001</c:v>
                </c:pt>
                <c:pt idx="4">
                  <c:v>0.173090277777778</c:v>
                </c:pt>
              </c:numCache>
            </c:numRef>
          </c:cat>
          <c:val>
            <c:numRef>
              <c:f>'CME_2014-06-22_173_STA'!$P$4:$P$8</c:f>
              <c:numCache>
                <c:formatCode>General</c:formatCode>
                <c:ptCount val="5"/>
                <c:pt idx="0">
                  <c:v>30</c:v>
                </c:pt>
                <c:pt idx="1">
                  <c:v>30</c:v>
                </c:pt>
                <c:pt idx="2">
                  <c:v>29</c:v>
                </c:pt>
                <c:pt idx="3">
                  <c:v>42</c:v>
                </c:pt>
                <c:pt idx="4">
                  <c:v>41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202624"/>
        <c:axId val="84204544"/>
      </c:lineChart>
      <c:catAx>
        <c:axId val="842026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</a:t>
                </a:r>
                <a:r>
                  <a:rPr lang="en-US" baseline="0"/>
                  <a:t> (hr)</a:t>
                </a:r>
                <a:endParaRPr lang="en-US"/>
              </a:p>
            </c:rich>
          </c:tx>
          <c:layout/>
          <c:overlay val="0"/>
        </c:title>
        <c:numFmt formatCode="h:mm:ss" sourceLinked="1"/>
        <c:majorTickMark val="out"/>
        <c:minorTickMark val="none"/>
        <c:tickLblPos val="nextTo"/>
        <c:crossAx val="84204544"/>
        <c:crosses val="autoZero"/>
        <c:auto val="1"/>
        <c:lblAlgn val="ctr"/>
        <c:lblOffset val="100"/>
        <c:noMultiLvlLbl val="0"/>
      </c:catAx>
      <c:valAx>
        <c:axId val="842045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Position</a:t>
                </a:r>
                <a:r>
                  <a:rPr lang="en-US" baseline="0"/>
                  <a:t> Angle (deg)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42026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Velocity as a Function of Time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STEREO CORO 2</c:v>
          </c:tx>
          <c:marker>
            <c:symbol val="none"/>
          </c:marker>
          <c:cat>
            <c:numRef>
              <c:f>'CME_2013-03-17_076_STA'!$A$4:$A$11</c:f>
              <c:numCache>
                <c:formatCode>h:mm:ss</c:formatCode>
                <c:ptCount val="8"/>
                <c:pt idx="0">
                  <c:v>0.78749999999999998</c:v>
                </c:pt>
                <c:pt idx="1">
                  <c:v>0.79809027777777797</c:v>
                </c:pt>
                <c:pt idx="2">
                  <c:v>0.80833333333333302</c:v>
                </c:pt>
                <c:pt idx="3">
                  <c:v>0.81874999999999998</c:v>
                </c:pt>
                <c:pt idx="4">
                  <c:v>0.82916666666666605</c:v>
                </c:pt>
                <c:pt idx="5">
                  <c:v>0.83975694444444404</c:v>
                </c:pt>
                <c:pt idx="6">
                  <c:v>0.85</c:v>
                </c:pt>
                <c:pt idx="7">
                  <c:v>0.86041666666666605</c:v>
                </c:pt>
              </c:numCache>
            </c:numRef>
          </c:cat>
          <c:val>
            <c:numRef>
              <c:f>'CME_2013-03-17_076_STA'!$C$4:$C$11</c:f>
              <c:numCache>
                <c:formatCode>General</c:formatCode>
                <c:ptCount val="8"/>
                <c:pt idx="0">
                  <c:v>405</c:v>
                </c:pt>
                <c:pt idx="1">
                  <c:v>399</c:v>
                </c:pt>
                <c:pt idx="2">
                  <c:v>391</c:v>
                </c:pt>
                <c:pt idx="3">
                  <c:v>386</c:v>
                </c:pt>
                <c:pt idx="4">
                  <c:v>367</c:v>
                </c:pt>
                <c:pt idx="5">
                  <c:v>338</c:v>
                </c:pt>
                <c:pt idx="6">
                  <c:v>325</c:v>
                </c:pt>
                <c:pt idx="7">
                  <c:v>261</c:v>
                </c:pt>
              </c:numCache>
            </c:numRef>
          </c:val>
          <c:smooth val="0"/>
        </c:ser>
        <c:ser>
          <c:idx val="1"/>
          <c:order val="1"/>
          <c:tx>
            <c:v>STEREO B CORO 2</c:v>
          </c:tx>
          <c:marker>
            <c:symbol val="none"/>
          </c:marker>
          <c:cat>
            <c:numRef>
              <c:f>'CME_2013-03-17_076_STA'!$A$4:$A$11</c:f>
              <c:numCache>
                <c:formatCode>h:mm:ss</c:formatCode>
                <c:ptCount val="8"/>
                <c:pt idx="0">
                  <c:v>0.78749999999999998</c:v>
                </c:pt>
                <c:pt idx="1">
                  <c:v>0.79809027777777797</c:v>
                </c:pt>
                <c:pt idx="2">
                  <c:v>0.80833333333333302</c:v>
                </c:pt>
                <c:pt idx="3">
                  <c:v>0.81874999999999998</c:v>
                </c:pt>
                <c:pt idx="4">
                  <c:v>0.82916666666666605</c:v>
                </c:pt>
                <c:pt idx="5">
                  <c:v>0.83975694444444404</c:v>
                </c:pt>
                <c:pt idx="6">
                  <c:v>0.85</c:v>
                </c:pt>
                <c:pt idx="7">
                  <c:v>0.86041666666666605</c:v>
                </c:pt>
              </c:numCache>
            </c:numRef>
          </c:cat>
          <c:val>
            <c:numRef>
              <c:f>'CME_2013-03-17_076_STA'!$H$4:$H$11</c:f>
              <c:numCache>
                <c:formatCode>General</c:formatCode>
                <c:ptCount val="8"/>
                <c:pt idx="0">
                  <c:v>425</c:v>
                </c:pt>
                <c:pt idx="1">
                  <c:v>417</c:v>
                </c:pt>
                <c:pt idx="2">
                  <c:v>392</c:v>
                </c:pt>
                <c:pt idx="3">
                  <c:v>328</c:v>
                </c:pt>
                <c:pt idx="4">
                  <c:v>328</c:v>
                </c:pt>
                <c:pt idx="5">
                  <c:v>322</c:v>
                </c:pt>
                <c:pt idx="6">
                  <c:v>312</c:v>
                </c:pt>
                <c:pt idx="7">
                  <c:v>269</c:v>
                </c:pt>
              </c:numCache>
            </c:numRef>
          </c:val>
          <c:smooth val="0"/>
        </c:ser>
        <c:ser>
          <c:idx val="2"/>
          <c:order val="2"/>
          <c:tx>
            <c:v>3D</c:v>
          </c:tx>
          <c:marker>
            <c:symbol val="none"/>
          </c:marker>
          <c:cat>
            <c:numRef>
              <c:f>'CME_2013-03-17_076_STA'!$A$4:$A$11</c:f>
              <c:numCache>
                <c:formatCode>h:mm:ss</c:formatCode>
                <c:ptCount val="8"/>
                <c:pt idx="0">
                  <c:v>0.78749999999999998</c:v>
                </c:pt>
                <c:pt idx="1">
                  <c:v>0.79809027777777797</c:v>
                </c:pt>
                <c:pt idx="2">
                  <c:v>0.80833333333333302</c:v>
                </c:pt>
                <c:pt idx="3">
                  <c:v>0.81874999999999998</c:v>
                </c:pt>
                <c:pt idx="4">
                  <c:v>0.82916666666666605</c:v>
                </c:pt>
                <c:pt idx="5">
                  <c:v>0.83975694444444404</c:v>
                </c:pt>
                <c:pt idx="6">
                  <c:v>0.85</c:v>
                </c:pt>
                <c:pt idx="7">
                  <c:v>0.86041666666666605</c:v>
                </c:pt>
              </c:numCache>
            </c:numRef>
          </c:cat>
          <c:val>
            <c:numRef>
              <c:f>'CME_2013-03-17_076_STA'!$L$4:$L$11</c:f>
              <c:numCache>
                <c:formatCode>General</c:formatCode>
                <c:ptCount val="8"/>
                <c:pt idx="0">
                  <c:v>486</c:v>
                </c:pt>
                <c:pt idx="1">
                  <c:v>477</c:v>
                </c:pt>
                <c:pt idx="2">
                  <c:v>458</c:v>
                </c:pt>
                <c:pt idx="3">
                  <c:v>426</c:v>
                </c:pt>
                <c:pt idx="4">
                  <c:v>412</c:v>
                </c:pt>
                <c:pt idx="5">
                  <c:v>386</c:v>
                </c:pt>
                <c:pt idx="6">
                  <c:v>372</c:v>
                </c:pt>
                <c:pt idx="7">
                  <c:v>306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6823552"/>
        <c:axId val="116815744"/>
      </c:lineChart>
      <c:catAx>
        <c:axId val="116823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(hr)</a:t>
                </a:r>
              </a:p>
            </c:rich>
          </c:tx>
          <c:layout/>
          <c:overlay val="0"/>
        </c:title>
        <c:numFmt formatCode="h:mm:ss" sourceLinked="1"/>
        <c:majorTickMark val="out"/>
        <c:minorTickMark val="none"/>
        <c:tickLblPos val="nextTo"/>
        <c:crossAx val="116815744"/>
        <c:crosses val="autoZero"/>
        <c:auto val="1"/>
        <c:lblAlgn val="ctr"/>
        <c:lblOffset val="100"/>
        <c:noMultiLvlLbl val="0"/>
      </c:catAx>
      <c:valAx>
        <c:axId val="1168157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Velocity</a:t>
                </a:r>
                <a:r>
                  <a:rPr lang="en-US" baseline="0"/>
                  <a:t> (km/s)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68235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Position Angle as a Function of Time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STEREO A CORO 2</c:v>
          </c:tx>
          <c:marker>
            <c:symbol val="none"/>
          </c:marker>
          <c:cat>
            <c:numRef>
              <c:f>'CME_2013-03-17_076_STA'!$A$4:$A$11</c:f>
              <c:numCache>
                <c:formatCode>h:mm:ss</c:formatCode>
                <c:ptCount val="8"/>
                <c:pt idx="0">
                  <c:v>0.78749999999999998</c:v>
                </c:pt>
                <c:pt idx="1">
                  <c:v>0.79809027777777797</c:v>
                </c:pt>
                <c:pt idx="2">
                  <c:v>0.80833333333333302</c:v>
                </c:pt>
                <c:pt idx="3">
                  <c:v>0.81874999999999998</c:v>
                </c:pt>
                <c:pt idx="4">
                  <c:v>0.82916666666666605</c:v>
                </c:pt>
                <c:pt idx="5">
                  <c:v>0.83975694444444404</c:v>
                </c:pt>
                <c:pt idx="6">
                  <c:v>0.85</c:v>
                </c:pt>
                <c:pt idx="7">
                  <c:v>0.86041666666666605</c:v>
                </c:pt>
              </c:numCache>
            </c:numRef>
          </c:cat>
          <c:val>
            <c:numRef>
              <c:f>'CME_2013-03-17_076_STA'!$E$4:$E$11</c:f>
              <c:numCache>
                <c:formatCode>General</c:formatCode>
                <c:ptCount val="8"/>
                <c:pt idx="0">
                  <c:v>40</c:v>
                </c:pt>
                <c:pt idx="1">
                  <c:v>40</c:v>
                </c:pt>
                <c:pt idx="2">
                  <c:v>40</c:v>
                </c:pt>
                <c:pt idx="3">
                  <c:v>42</c:v>
                </c:pt>
                <c:pt idx="4">
                  <c:v>42</c:v>
                </c:pt>
                <c:pt idx="5">
                  <c:v>42</c:v>
                </c:pt>
                <c:pt idx="6">
                  <c:v>42</c:v>
                </c:pt>
                <c:pt idx="7">
                  <c:v>42</c:v>
                </c:pt>
              </c:numCache>
            </c:numRef>
          </c:val>
          <c:smooth val="0"/>
        </c:ser>
        <c:ser>
          <c:idx val="1"/>
          <c:order val="1"/>
          <c:tx>
            <c:v>STEREO B CORO 2</c:v>
          </c:tx>
          <c:marker>
            <c:symbol val="none"/>
          </c:marker>
          <c:cat>
            <c:numRef>
              <c:f>'CME_2013-03-17_076_STA'!$A$4:$A$11</c:f>
              <c:numCache>
                <c:formatCode>h:mm:ss</c:formatCode>
                <c:ptCount val="8"/>
                <c:pt idx="0">
                  <c:v>0.78749999999999998</c:v>
                </c:pt>
                <c:pt idx="1">
                  <c:v>0.79809027777777797</c:v>
                </c:pt>
                <c:pt idx="2">
                  <c:v>0.80833333333333302</c:v>
                </c:pt>
                <c:pt idx="3">
                  <c:v>0.81874999999999998</c:v>
                </c:pt>
                <c:pt idx="4">
                  <c:v>0.82916666666666605</c:v>
                </c:pt>
                <c:pt idx="5">
                  <c:v>0.83975694444444404</c:v>
                </c:pt>
                <c:pt idx="6">
                  <c:v>0.85</c:v>
                </c:pt>
                <c:pt idx="7">
                  <c:v>0.86041666666666605</c:v>
                </c:pt>
              </c:numCache>
            </c:numRef>
          </c:cat>
          <c:val>
            <c:numRef>
              <c:f>'CME_2013-03-17_076_STA'!$J$4:$J$11</c:f>
              <c:numCache>
                <c:formatCode>General</c:formatCode>
                <c:ptCount val="8"/>
                <c:pt idx="0">
                  <c:v>44</c:v>
                </c:pt>
                <c:pt idx="1">
                  <c:v>44</c:v>
                </c:pt>
                <c:pt idx="2">
                  <c:v>44</c:v>
                </c:pt>
                <c:pt idx="3">
                  <c:v>44</c:v>
                </c:pt>
                <c:pt idx="4">
                  <c:v>44</c:v>
                </c:pt>
                <c:pt idx="5">
                  <c:v>44</c:v>
                </c:pt>
                <c:pt idx="6">
                  <c:v>44</c:v>
                </c:pt>
                <c:pt idx="7">
                  <c:v>44</c:v>
                </c:pt>
              </c:numCache>
            </c:numRef>
          </c:val>
          <c:smooth val="0"/>
        </c:ser>
        <c:ser>
          <c:idx val="2"/>
          <c:order val="2"/>
          <c:tx>
            <c:v>3D</c:v>
          </c:tx>
          <c:marker>
            <c:symbol val="none"/>
          </c:marker>
          <c:cat>
            <c:numRef>
              <c:f>'CME_2013-03-17_076_STA'!$A$4:$A$11</c:f>
              <c:numCache>
                <c:formatCode>h:mm:ss</c:formatCode>
                <c:ptCount val="8"/>
                <c:pt idx="0">
                  <c:v>0.78749999999999998</c:v>
                </c:pt>
                <c:pt idx="1">
                  <c:v>0.79809027777777797</c:v>
                </c:pt>
                <c:pt idx="2">
                  <c:v>0.80833333333333302</c:v>
                </c:pt>
                <c:pt idx="3">
                  <c:v>0.81874999999999998</c:v>
                </c:pt>
                <c:pt idx="4">
                  <c:v>0.82916666666666605</c:v>
                </c:pt>
                <c:pt idx="5">
                  <c:v>0.83975694444444404</c:v>
                </c:pt>
                <c:pt idx="6">
                  <c:v>0.85</c:v>
                </c:pt>
                <c:pt idx="7">
                  <c:v>0.86041666666666605</c:v>
                </c:pt>
              </c:numCache>
            </c:numRef>
          </c:cat>
          <c:val>
            <c:numRef>
              <c:f>'CME_2013-03-17_076_STA'!$N$4:$N$11</c:f>
              <c:numCache>
                <c:formatCode>General</c:formatCode>
                <c:ptCount val="8"/>
                <c:pt idx="0">
                  <c:v>43</c:v>
                </c:pt>
                <c:pt idx="1">
                  <c:v>43</c:v>
                </c:pt>
                <c:pt idx="2">
                  <c:v>43</c:v>
                </c:pt>
                <c:pt idx="3">
                  <c:v>43</c:v>
                </c:pt>
                <c:pt idx="4">
                  <c:v>43</c:v>
                </c:pt>
                <c:pt idx="5">
                  <c:v>43</c:v>
                </c:pt>
                <c:pt idx="6">
                  <c:v>43</c:v>
                </c:pt>
                <c:pt idx="7">
                  <c:v>43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7634944"/>
        <c:axId val="117112832"/>
      </c:lineChart>
      <c:catAx>
        <c:axId val="1176349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(hr)</a:t>
                </a:r>
              </a:p>
            </c:rich>
          </c:tx>
          <c:layout/>
          <c:overlay val="0"/>
        </c:title>
        <c:numFmt formatCode="h:mm:ss" sourceLinked="1"/>
        <c:majorTickMark val="out"/>
        <c:minorTickMark val="none"/>
        <c:tickLblPos val="nextTo"/>
        <c:crossAx val="117112832"/>
        <c:crosses val="autoZero"/>
        <c:auto val="1"/>
        <c:lblAlgn val="ctr"/>
        <c:lblOffset val="100"/>
        <c:noMultiLvlLbl val="0"/>
      </c:catAx>
      <c:valAx>
        <c:axId val="1171128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Position</a:t>
                </a:r>
                <a:r>
                  <a:rPr lang="en-US" baseline="0"/>
                  <a:t> Angle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76349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7-29T17:57:26.093" idx="1">
    <p:pos x="10" y="10"/>
    <p:text>Check the Data on this
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F6E14-683A-40DD-863B-A5F0670E1A68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A5C59-74C0-4049-BC9E-90CC44CD4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84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A5C59-74C0-4049-BC9E-90CC44CD4E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5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A5C59-74C0-4049-BC9E-90CC44CD4E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78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0327A-CA32-4B7C-81BE-BAD134A39B9C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A66117-9570-4CFA-9B87-A4513A35750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0327A-CA32-4B7C-81BE-BAD134A39B9C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A66117-9570-4CFA-9B87-A4513A357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0327A-CA32-4B7C-81BE-BAD134A39B9C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A66117-9570-4CFA-9B87-A4513A357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0327A-CA32-4B7C-81BE-BAD134A39B9C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A66117-9570-4CFA-9B87-A4513A357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0327A-CA32-4B7C-81BE-BAD134A39B9C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A66117-9570-4CFA-9B87-A4513A35750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0327A-CA32-4B7C-81BE-BAD134A39B9C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A66117-9570-4CFA-9B87-A4513A357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0327A-CA32-4B7C-81BE-BAD134A39B9C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A66117-9570-4CFA-9B87-A4513A357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0327A-CA32-4B7C-81BE-BAD134A39B9C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A66117-9570-4CFA-9B87-A4513A357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0327A-CA32-4B7C-81BE-BAD134A39B9C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A66117-9570-4CFA-9B87-A4513A35750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0327A-CA32-4B7C-81BE-BAD134A39B9C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A66117-9570-4CFA-9B87-A4513A357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0327A-CA32-4B7C-81BE-BAD134A39B9C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A66117-9570-4CFA-9B87-A4513A35750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C60327A-CA32-4B7C-81BE-BAD134A39B9C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7A66117-9570-4CFA-9B87-A4513A35750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CMEs Expand in the Heliosphere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5507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Aaron Williams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r"/>
            <a:r>
              <a:rPr lang="en-US" dirty="0" smtClean="0"/>
              <a:t>Mentor:  Teresa Nieves-Chinchilla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13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Non-constant radial propagation and self-similar expansion in some CME events</a:t>
            </a:r>
          </a:p>
          <a:p>
            <a:r>
              <a:rPr lang="en-US" dirty="0" smtClean="0"/>
              <a:t>Something is causing the CMEs to expand at a non-constant rate</a:t>
            </a:r>
          </a:p>
          <a:p>
            <a:r>
              <a:rPr lang="en-US" dirty="0" smtClean="0"/>
              <a:t>This is important to space </a:t>
            </a:r>
            <a:r>
              <a:rPr lang="en-US" dirty="0" smtClean="0"/>
              <a:t>weather forecasters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5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6200"/>
            <a:ext cx="7498080" cy="1143000"/>
          </a:xfrm>
        </p:spPr>
        <p:txBody>
          <a:bodyPr/>
          <a:lstStyle/>
          <a:p>
            <a:r>
              <a:rPr lang="en-US" dirty="0" smtClean="0"/>
              <a:t>Motivation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14400"/>
            <a:ext cx="7498080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How does the CME evolve in the Interplanetary medium? </a:t>
            </a:r>
            <a:endParaRPr lang="en-US" dirty="0"/>
          </a:p>
          <a:p>
            <a:pPr lvl="1"/>
            <a:r>
              <a:rPr lang="en-US" dirty="0"/>
              <a:t>Radial propagation</a:t>
            </a:r>
          </a:p>
          <a:p>
            <a:pPr lvl="1"/>
            <a:r>
              <a:rPr lang="en-US" dirty="0"/>
              <a:t>Self-similar </a:t>
            </a:r>
            <a:r>
              <a:rPr lang="en-US" dirty="0" smtClean="0"/>
              <a:t>expansion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75080" y="3810000"/>
            <a:ext cx="7498080" cy="25908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This part of a project ….. NSF ST </a:t>
            </a:r>
            <a:r>
              <a:rPr lang="en-US" sz="1600" dirty="0" smtClean="0"/>
              <a:t>(Solar-Terrestrial)</a:t>
            </a:r>
            <a:r>
              <a:rPr lang="en-US" dirty="0" smtClean="0"/>
              <a:t>:</a:t>
            </a:r>
          </a:p>
          <a:p>
            <a:pPr lvl="1"/>
            <a:r>
              <a:rPr lang="en-US" i="1" dirty="0" smtClean="0"/>
              <a:t>“Collaborative Research: Reconciliation between in-situ and remote.”</a:t>
            </a:r>
          </a:p>
          <a:p>
            <a:r>
              <a:rPr lang="en-US" dirty="0" smtClean="0"/>
              <a:t>What is a CME? - </a:t>
            </a:r>
            <a:r>
              <a:rPr lang="en-US" dirty="0"/>
              <a:t>Remote sensing observations </a:t>
            </a:r>
            <a:r>
              <a:rPr lang="en-US" dirty="0" smtClean="0"/>
              <a:t>analyses</a:t>
            </a:r>
          </a:p>
          <a:p>
            <a:pPr lvl="1"/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6800" y="304800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Introduction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9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76200"/>
            <a:ext cx="7498080" cy="1143000"/>
          </a:xfrm>
        </p:spPr>
        <p:txBody>
          <a:bodyPr/>
          <a:lstStyle/>
          <a:p>
            <a:r>
              <a:rPr lang="en-US" dirty="0" smtClean="0"/>
              <a:t>What are CMEs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7943088" cy="4114800"/>
          </a:xfrm>
        </p:spPr>
        <p:txBody>
          <a:bodyPr/>
          <a:lstStyle/>
          <a:p>
            <a:r>
              <a:rPr lang="en-US" dirty="0" smtClean="0"/>
              <a:t>A Coronal Mass Ejection(CME) happens when giant clouds of plasma are ejected from the Sun. </a:t>
            </a:r>
          </a:p>
          <a:p>
            <a:r>
              <a:rPr lang="en-US" dirty="0" smtClean="0"/>
              <a:t>CMEs have been observed for years but they are still not fully understood. Scientists know that the Sun’s magnetic field is a factor in there creation.</a:t>
            </a:r>
            <a:endParaRPr lang="en-US" dirty="0"/>
          </a:p>
        </p:txBody>
      </p:sp>
      <p:pic>
        <p:nvPicPr>
          <p:cNvPr id="4" name="Picture 3" descr=" Coronal mass ejec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464" y="4114800"/>
            <a:ext cx="4737936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98080" cy="1143000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80010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Based on </a:t>
            </a:r>
            <a:r>
              <a:rPr lang="en-US" i="1" dirty="0" smtClean="0"/>
              <a:t>Inner </a:t>
            </a:r>
            <a:r>
              <a:rPr lang="en-US" i="1" dirty="0" err="1" smtClean="0"/>
              <a:t>Heliospheric</a:t>
            </a:r>
            <a:r>
              <a:rPr lang="en-US" i="1" dirty="0" smtClean="0"/>
              <a:t> Evolution of a ‘stealth’ CME derived from multi-view imaging and multipoint in-situ observations</a:t>
            </a:r>
            <a:r>
              <a:rPr lang="en-US" dirty="0" smtClean="0"/>
              <a:t>, by Nieves-Ch. et al. 2012.</a:t>
            </a:r>
            <a:endParaRPr lang="en-US" dirty="0"/>
          </a:p>
          <a:p>
            <a:r>
              <a:rPr lang="en-US" dirty="0" smtClean="0"/>
              <a:t>Using </a:t>
            </a:r>
            <a:r>
              <a:rPr lang="en-US" dirty="0" err="1" smtClean="0"/>
              <a:t>STEREOCat</a:t>
            </a:r>
            <a:r>
              <a:rPr lang="en-US" dirty="0" smtClean="0"/>
              <a:t> Tool – </a:t>
            </a:r>
            <a:r>
              <a:rPr lang="en-US" dirty="0" err="1" smtClean="0"/>
              <a:t>STEREOCat</a:t>
            </a:r>
            <a:r>
              <a:rPr lang="en-US" dirty="0" smtClean="0"/>
              <a:t> is a tool that takes CME pictures taken by </a:t>
            </a:r>
            <a:r>
              <a:rPr lang="en-US" dirty="0" err="1" smtClean="0"/>
              <a:t>spacecrafts</a:t>
            </a:r>
            <a:r>
              <a:rPr lang="en-US" dirty="0" smtClean="0"/>
              <a:t> like SOHO and determines there speed and angular width 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181600"/>
            <a:ext cx="35147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038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Expected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radial propagation of the CMEs would be constant</a:t>
            </a:r>
          </a:p>
          <a:p>
            <a:r>
              <a:rPr lang="en-US" smtClean="0"/>
              <a:t>Self-similar expansion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8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373357"/>
              </p:ext>
            </p:extLst>
          </p:nvPr>
        </p:nvGraphicFramePr>
        <p:xfrm>
          <a:off x="0" y="1143000"/>
          <a:ext cx="39624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3501808"/>
              </p:ext>
            </p:extLst>
          </p:nvPr>
        </p:nvGraphicFramePr>
        <p:xfrm>
          <a:off x="4267200" y="2362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1066800" y="76200"/>
            <a:ext cx="7848600" cy="1935162"/>
          </a:xfrm>
          <a:prstGeom prst="rect">
            <a:avLst/>
          </a:prstGeom>
        </p:spPr>
        <p:txBody>
          <a:bodyPr anchor="ctr">
            <a:normAutofit fontScale="8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dirty="0" smtClean="0"/>
              <a:t>CASE -  </a:t>
            </a:r>
            <a:r>
              <a:rPr lang="en-US" u="sng" dirty="0" smtClean="0"/>
              <a:t>non constant angular width</a:t>
            </a:r>
            <a:br>
              <a:rPr lang="en-US" u="sng" dirty="0" smtClean="0"/>
            </a:b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dirty="0"/>
              <a:t>CME 2014-06-22 </a:t>
            </a:r>
            <a:r>
              <a:rPr lang="en-US" dirty="0" smtClean="0"/>
              <a:t>173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05200"/>
            <a:ext cx="2128837" cy="212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400" y="4998244"/>
            <a:ext cx="1824037" cy="182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33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498080" cy="16303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CASE -  </a:t>
            </a:r>
            <a:r>
              <a:rPr lang="en-US" u="sng" dirty="0" smtClean="0"/>
              <a:t>constant angular width</a:t>
            </a:r>
            <a:br>
              <a:rPr lang="en-US" u="sng" dirty="0" smtClean="0"/>
            </a:b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dirty="0" smtClean="0"/>
              <a:t>CME 2013-03-17 076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6817637"/>
              </p:ext>
            </p:extLst>
          </p:nvPr>
        </p:nvGraphicFramePr>
        <p:xfrm>
          <a:off x="0" y="914400"/>
          <a:ext cx="46482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7556720"/>
              </p:ext>
            </p:extLst>
          </p:nvPr>
        </p:nvGraphicFramePr>
        <p:xfrm>
          <a:off x="4572000" y="2133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AutoShape 2" descr="data:image/png;base64,iVBORw0KGgoAAAANSUhEUgAAAX8AAAF/CAYAAAChRMlnAAAgAElEQVR4Xuy9CdRt+VnW+e69zznfeKe6NRcpklRSlZB5HiphiIkBW5bYrUYUsW1QkFaWurTbprt1qcgUBcUGaUCgBUQFdOES0iQgGtqEEAxJIEMlqSGVVGq+dadvPGfv3ev3PO97vhMQMOWCeKu+D27q3vOds8/e//3f7/C8z/u8TUSMcfxzvAKPcwXa3EBjNBHLPxFt9Cv/iuijjbFlq40RQ34ZH9GnGn10HHyUNv891L/GMTre0kRMxyF4F+/rYtShpiN/j1jo92NMI2Kr7WItxpiMY0zaLvpmjMN+iO3ZNJq+j8NxjP1mjEnTxubYRNM0sTP2Ouv54IeiH4fomzYOxiEOxoiecxg5v4jDhu9rouHcoo1DvbeJcfRFjTpLX+/Y+n3t2MTAAXLNmrFZXsNQy5dLpG9pRn2OxfHKeEX44Rz4F99z/HO8Ao9nBdhLx7vn8azc8WdksG2Gx8BGfZr9wlJj6HJ32Wg10Y52F2kW04jL3MuU8duNZozNdhqTGGIxDLHRRMzG0L+v6qbRjRHrXRcdxnc+j42xie3oYtK1cbE/iHmMsdF0+sw+Bh0jj/OJMabdJOaLeQzNJIaxj422jWaIOGgiDmKIaXTRjIvo2ojFMMa0bWIhRzBG004imonOabeL2Js0cXC4iHHaxYWDeezjIKKRkziMiDkOKRo7Cj4fbQwy5mNg7Mdan5HflMtIM9+UW8XQ5yLmcvpfR273eCser8DjWYFj4/94Vu34M8sVIGIuY44jUJxKJJ2vysBhquQcbOL53/VmjC0MfTSx2TWxPo5xEiM+NHGqiVifTKOPIQ6HRZxs24h+iGbs40TTyaBfkpNoYmtsY4+oux1jQsQuo9ooI8DgzuU0ItZan1s/jDLIc3kjnESj13r7JmUAGHHeE+MQs6aJiSJ6W96ua6IZBkXdGHAuj1yELGAc+Hwro7/bNsouhjGUUYztJBZtxN44xqVhiB2yh/D3LnQMR/FyDTq3VuuIicd5+ez5Zcb6cg6Zohzvx+MVeBwrcGz8H8eiHX/EK1AQxNG/gE/awDS2zRjThHGAYTDyZ5ouzoJmtBFriyGu7bqY9X1Mm4hJE7E2OMJXpNvYcA5tG5tAL/0iSBq22jZ2+iEuRSNIZzPa2G0wvhHNMMpw4l4w/F03iYGDjEOsdc4ugH52MbpE4xyjHWPWhxwMJnZn6GO3M/QzJVMAVuKIGN2ujb1+UFbAKeLQ2oSjOpyBMoU2hiFi6Nro+0EwzwFr0U3swAJnEHEJx8RhprM43y/isWaM3WGUc9jX4RM+ajl9js6C2yGRX9TPcdp+/DQ+3hU4Nv6Pd+WOP5cGadX0KzCVwbwpIj5nMostIucYYqMfY3sYY7sZY68ZYjpEnGkn0YDhK6KexE4/j246iXGxiLWxjYkgEyJ+onVgGfD1RhFz10xib+xjT1a4iVaGlyoAxnOIWRj2uTT2MrJyQGQQbRsXFguXHQRNRWwMY5xsJzEfFnHQOivo+zHWweoHOyPVFJQxAP+0MenHmGHwY4gukfs+38d542p2Gs6liVnb6lwWw0J1gUFB+xjd2MRGM1VNYache5nKUexHH4dDE5djiPvHMR6J0ZmKjL8/y3eQcVT55Hg7Hq/AZ7oCx8b/M12xJ/n7a8N0XRdt28nonhj6ONU28ZTZelwDUNHvxWbTxFVzY+YYtI2uiSkFzqaJi4tF9CNQTJsYex/rzRAH/RB7quBOBKnwI8Pd98LciYhn3Sz2GzKLiGbey3CuJTwCbj8hqs+actNFtNNp7B/OVYhd5/Wujd2+jwnwTd8EBhubOuvaGBd9HKiQHLHddtEJYiGbANIZY63rYr/vY5/v4QSI1AMn0MZ608Q8OM+IWe4RwT8ZmpPdnFibxmQYYj4fDAl11BJczB26Ltb7hc4fj0SmsGin8djYx2Iyjb3FPD52eBDnmkbZwRxHRwoyDNH3XMXRT2Vk/yVZwbEBePI+0Mf3/kl67xVEyjoUPl8l2UHQiZCNsRP8QjwN66UFl5+txVM/9ymxBUq9ux9PP3k6zt59dzRba7G46mzc8pLXxHt/+Wdjbd7ENY9ciKfc/sq451OfiIOD/Zh202gX85g9eC42X/iCuOsT98R2N5VB72KI/fs/Ed1hxDVf9AXxiY99JA4VJQ+x9ei52Dt/Kdqrro7+xKm4NB7KeK7dc59gFSCezWTgnKXgSpSduPm1L39J3P2e90W3OBRM8+w/+CXxq//2LXECFB2oJVwTEFwzjnFI0XYcYrvpYjPGuCy2DkVgMhQcEFkHToz1wLH1sbs2i1uvvjEuffIeQTrrMuquLwD0gOlf9/znxf2XHo3t2UasnbsY80ceUZG5O306ZjffFJcuXYprtrbjoQ/cERvjIk4+9RnR3HR9PPKpT8VatPG5J0/GnXd/LNrdvTjo+9h91rPinksXop9O49y5i3H/+XPKSlRbyaK6ispKGFQIcb2ATMrJgxwoGQqO9b/EUTxJH5Un7GUfG/8n7K39rS+Mm/5pXBEZCZwAALPi0GTyGIM/0TZxTdPF6aGNtVMb8dpXvizmH7ojLn7ivvi8V706Dh/6ZDx258djp2njL77t38U/ft0XKoKmmPonvue74l+++c1x7mN3xUkAEsEXY3zxN35j/Og3fEOcBmI5dTpe/NV/Ju764R+Lnf3d+IL/+evird/yrWmIxzjZtLF+w7Vx8gXPjw/9ynti59FzMW5uxav+8JfFr/7Ij8UIOwcMv2tjsweeMSpOVvAH/vf/Je545y/FR3/h7Sr+/h8/9ZPxbX/oj+kc1pKFAz0UQ9l106CwcNDPY+gGQT7rOIl2Ep2YOU3sDYs407SqGTwG7AJTaGszXnf77XHHz/9c7A5DzNKJYFgxvFc977lx09OeGu/6qX8bW9dfG+vXXx+X77gzmoO9eOmX/5F46O574qPv+KV4xu2vit1uEud/8Rfj897wxti4/rr49z/8I3I8r/2jb4p7P35XPPor74lbP//2OB9t3PUffjHmV5+Ni7NZPPypB+JCS92gj0cFjeGcVsmgK7RQnKqKI77Px9jRk9AIZM3u2Ok/Ke+9I37/uFAK/jEBjkne5o3TLm4eujgbY2z2Q5yNNk7f+tT43Je+MD724/86hnkfp7rN2L56M3YffiQOxy6+8q1vi+9+w+sE0WCQv+K7vit++h98Z5z7yIdjHVqlmD9jvP4b/278+N/4P+PaZoydRRef/7e+IT74vT8YD+5eiDd+zdfEW7/lzTLiFHX3wUxOnYmtq87G7l33RDMsopmtx8nXvio+9La3x1VkJi3mnsKsjX83tnH97a+I83u78T/8j386fugv/VVF7n/tJ38ivuPr/nx87Xf+/fj3P/6T8d4f/6lY6yLmwxA33HZbvPHPf1385A/8YDzyvvcK/qHG8Mo//qa4/Y98Wfztr/7zsXHhYpxsx9gZx3jd1/zZeNbLXxXf8PV/Mb7sta+JD73lZ93dMA4u5jZtnHr6zTFsbcW5D3w4OgrAFJFPnY71wzEWV23G4YnNGD9yd7RAWWMXX/bN3xY/99f/ajztjW+M09ddG//xn/6wHPL6DdfHi9/w38Uv/fAPxo0veE585Nc+GKeGLm565QtjcWI7PvnWt8dhM8YjzRA7YxMXu4gH+zHOZb1EfRYZ3zdNF+PIv1mzo+Lxk/IxeBJf9HHk/yS8+Zh9cc4V+Y3RDhFr0C8j4pom4rZmGs/cOBGXds/HLMY4GRHnmjHODBGnZhvx4q/+U3Hbl3xJ/NOv+4sxv++BmI59zJo2diYRf+6tb4tv/6LXiVe/PXbxR7/nu+Nnvu/74vLdH43DCxfF7sEFfNE3fWt8/7d8czxlbRZX3/rM2L7+mnjkLT8XF2az+H1/5a/ET//9b4++XcTW4Twu7O7GzmQS69P1WD84iG6Ayd/GdS97WZy59enxqz/6z4Xdz8DPtaMpELfxFT/wPfGDf/brY3pmK+b7ezGd9/GX/uU/i/WTJ+Lb3/Sn42mvfmlcuuveePDX3h/N1lbc+AdfHx956zuj296M3fvujfVhjAdjiMn2mbj+5In4U2/+O/HNX/lVcS01g2c+NZrFGBuXFnH1S58f24uD+Mjbfj6ahixhiB2w/aaNz33xC+NTDzwQe/d/KjYbagltUMqGdbTxjKfGf/rIx+LGAEYaY9ZE/Pff/Y/iX33t18fnffGXxNOfdkv88r/8yRjaMbav34rhzvvjocP9WHRjjIc25c//Q18a15w9G//uB35I9wooaWswA4oC8jDdijsPLsXHx0U83IScshvVALs4hh3S8c+TbwWOjf+T756bbQ+1smlicxzj2mjj2dNNGfnF4U6cbqEtDjHl922Ig6/OVbplmzYmzST6ZhJnvvBl8fI3/bH4N3/zG6O9/0EZkq/+hV+If/xFXyQYadJ08abv+6743m/61jh3z12xPTZxDXz7YYg3ftO3xJv/t78et73kRfG8l78k3v29PxTXNV08urUeX/AXvj7+n7/7d6JtmrhlhCE0i/vX25hvrMXaY5diHAfx6j/nRS+M6551W7z7x/65o/SxiUnXRT/28dBsGq/+mq+K/+8HfiRe9PmvjltuvTX+3T/63vjLP/HP4u//yT8VsXsQuxi+p1wTJ+6/EKde+3KB4Ge6jdhph/j9r//ieOt3fGf84Tf/3fiOr/gzKmzfNS7ic5u1ePqzb43FNafj3v/wH2OjaePS9ka85rWvjY++7W2iiDbDPPZkYLu4+UXPiwcfeTQWn7hPfQsyuZlyXX3LM+KuT34yNvcPRYWlI/mLv/Pb4199/V+O277kD8TJ666Jn/2hH4p/+N5fiX/4hjfGi687E+/8wN30Lce062N3ezOm114b/V33RgzzWBvGuNTR5UzHsWmjFKJPtZ2YUhe7Sdzb93Hf0MfD4xi7QG7AWi7+HP88yVbg2PhfwTdcRtwI/ZIZbq5IgjnLqm4Vc81bP900MvRXtV3cMEachZs/ziWTAA7emtcYW00b49DLMK03XezGInpojm0bG4tBGPru6TPxVf/0n8SPftkfES/+K3/uZ+P7XvcGMXxgwbzpu/+veNvf+844f/ddsTcMyi5m7SJe/7f/Vvzzv/G39X1nXvC8OHzsfBze/Ym4eNV2fOnX/oV46zd9cwyTNmY9ePwYcfNNceLGG+JTv/QeOY9mfT2uf8VL49xHPxZ7D9zvngCKnTBxxohTr35FXH/6+phtdLE3HsZDFy7H/f/pV+Ov/ZPvj2950x+HdxkQPoenXBfd/Rfixle/LN759l+Mq6IRg+eFz35WHD7ycLz6K78i3vIPvkt9CB9aLOIZ61tx6rqrY/2G6+Lh9/56zA4P4uLWZrzyta+JD7zlLap1YOD5GcY2urMn4rZXvDLu+vm3x87iQMXV2cmTMT2Yx7i9Hi/+/C+Md/+rnxIEA5X0j37bt8VP/69/PZ77xjfG9VefjXf+yA/Ho2PEF/6JL493/9i/cKbWTOKWl70yLs8vx6Mf/kjEwaFYRNQaHoVWy3c37nU4TbPcHIYSrpmmtkk00y7uOzyMu9s27h2GuJhMKje+ZQ8DZKYjVPA3PSXOHp07VE/CsVjAlWVMjo3/lXW/fLZ51yQJoKYqnsLBei9Lpk4jPjoSBpOxjZNNE6fHIW6adnH10Mc6XbjDKB4+1EQkCCgsYuhhvRD1b9OtOvQyqCeQRej7uNx28dRXvCT6vb345Ic+GC/+8jfFyYMhPvwvfiIOmia+8m0/Fd/z+740YuxjPSbxZf/3P4gf/fbviIOPf0oUyS2YNPODeOPf+Zvx/d/wt+LmsYnp594U41WnY/Hrd8VDV6/Hl/65r41//S1vVjPYOs1ZuwcxWV+L7tSpeOCxi8ow/sBX/U9xz0fviA/83C/I2KkTFv2cbhKX+z6e96V/MO57+zticfFSXIx53Pyql8dj9z8UX/v3vjW+9cu/Irr5QkZvcuO10Tz4WFz3rGfGOJvGve9/X7zsDb9f2kDvecvPxqmnPy2uuvH66Hf34z333hsnH7sQ/eIgnvWG18dDn3wgLnzy4/H8N7wutvf7+PWf+Wk5PSA0HNF8bOJw0sZtr35VPOuFL4x/8/3fF5tnzsTnPOXmOPehO+LSpctx8ytfHg89cF9cePCheM7LXinGzqP/8V1x2+u/IK6/+up4xw//s9iJMa5+znNieuZkfPId74pX/8k3xXxtK37pJ34yDi9fEtyDk3SG5p4ECtJDQ+5hSmrXQmvtoxsitrIQTXH5wWERO8MYB5tb8aG9y3G/9oJNO8eyklIqdSR7yDId7udW24H2Y5mS4yziSjEpx8b/SrlTS1KmQ7NkaZb+l55ABMTa1ByA7QdUcSYint228VSkEOCqT6ZxeHgYXYtBcBdqaojJgGIkFv0Qm90kukUvOiSMn5GIX5TAVtTEYVjE3v0PxI0ven5ceN8HFfUfLobYftmL4uF3vy/WBljvXWw871lx18fviXZvXwZpbYy4pu9j45nPjE9+9O64YYjYa2ixPRGnLi/iwbUxNm+6MR6++55YqKGqie3DIdZoCJvN4vziMB4d+3jBK18Wd7zjl5XJrI/UL8bYxwG2bewPQxxGIzontWLkH8b1Nck/XPucz4v73v9rkmzYWSyiWZvG1sEY/fok1q+7Nu6+9+Px7NueFTt33hPDfB7d2TOxOLkdB4fz2N/Zi+n582paO3HzzXHf5Z3Y27kUz3/mM+OxBx6Ow0cflsE8M1oP6JyE7Fq9duvtr4r3vOtdcXpjI85MZrH32Hmdw2HXxsHJ7di9dCmee/PT44N33ylHffbM6dhcW4/L990Xu/QZbKzH1g3XxcW7Ph7Xvuj5cecHPhQNzWrDoKyERrWtbDfr24h5Ty9EE5eTyYTBl5PEQaruQIsAn23VzzA5MYv7Lh3GxZjGnc0Qd0SvHgVzv5wSQPklHzCNdoUyNvA7F5SP6wdXjkE5Nv5Xzr1aRvwUa4/k0dyBajYHKpFE72Pc0Lbxwm4jzvZD0Ad7VRtxom/NBCGizojuMoayjdgQy8fds9LCaYjuzNiBs06Ud5UojpZfW7Sjm6/gsdNR2zTZINVGP/Sx2bVxgQ+2rTjxF4e5xNfoit0OJBaamI9kHhE7aPi0TWwMhlygbCLeJskGJBG6TlAP2Q3xJoXddjKJR/t59G0TE/j0gnysd1Pdu2xuHALGkY7Y9QACch/DwUDXrDtkT0oqgmiZ6DjiAsXScVQWRNrD3zHUqINuLSg2R+yJTun14dicN//H2t0Am6bp4oF2Hs0CHaNWonF8J1mBoCkM9mQa5+fzmIyNCubAbue7MYZ+iDNcKbWXcYiTMY1H2973QxTWUX9ORcRmNxXLB+5/aQPRWIe0xrSdxeV+EYtgnVvRTumKZt0nXcSkN7THGnAdLSymronzPbWAWXy0GeLD80NJabC/nHH2cris06o463HcfyUZkk8DEK68E39SnnE+YRh/aITqBBUuD7FwiNNNG9eNYzyvncZT6Hxt++j7iEutu0kxRBh5jBeRMQ8vRguGCMZ+NsA4aRQJrk8m6hzFcCM3gO7OidTDqaCvITJvQtx64AV45jRJbUqTJ+RkpgtDMpeBjsIOApgCA4w9p1N2n+Kk2EY27BgrDgz/vms6GdeLyeUnwjeN0kJqfdfERbpc1THsTlyifbIVolEpbPJFiMVJdRNj3cYehl/QyKgIV5x+jGYaVww7xtZaQUdY+DWsWdPEObGL3A7MZ4mgKURzzBkaRXof52FsfLcdY7+L6HrgtIiNHsTOTsGSqAjBUbQ2bMI1UIDGISMkdylrMSRJHBCGFlkaTpJ/46AcBiCHkefctcriaKHDZR8StbPOnWEbFpDr3Y9ZHIzz2J60MSB3Lf0hnGXEXtvE3eMYd0cT52OUZAXFf6ii3gcZ76/UC56Uz+YVeNHHkf8VdtOMxgLxKKiO7X6IG6drcfZwHs9Y24jZ4W6ckCBZo+gc66Wu1fwcmQFaORipOdErBjYVLzEkZA1EqlbENN5LtI642oz6AdFjdo1CheTh38PIY2hTxZIOWEW6GKmUWugnTWzPyVAaMXUw8GKZ0GaaeD3Gerudxv5wKAMPhr3VTtU4xfuJuQXvAGsMdjLQRi11NsasncbOsNB7iOQlpaxeAUfaGFT8gKN5kx3582BG1aJAZs2Et0lzKK8BW4lRxME+BpW0QdbCeDcdvC6+HxVkOA7mWDo/adyBRGAkOUsiIzPFlnNUwRoHhTQ1a4o4HjpJ6QRxmja33A8yvyHmncXkpFaKFEY69omCdGdWXB/3j/PpENojaCAbykgep0AAwP0DFqLofBGV1JjEVsxja20ae4d9zLu1uLcZ4wPzg7jctoLe0EEa1UacKneSJL3CHqgn8ekeG///Zm5+mY/f6glaxp+KKrdjjOu7Lm6KJp4xW4vtPXTsF4p+eb4Pe4yF8WYMCMYRA8rfMf5Q/xY8vOjt0JGaMBDRHnIC84RPiLCBIzAOGH+soXTuRWTEmCXXA0+EgU6JY8yPgtQ0BjPqEcgZa+iKi4lr6ZC4MrpxyRaIdN105vPiGKhw4sD4Bgy4DF0aTn9PGrl2Lc73rIIplWQFGMD1oY1Zsl04jmWbySpwAJzTqIyobVoZQjd3cZ44N6uHcpU4VBzJeRlbImpDUzhNfgcoRSQth4AsBs5R3bR2xlwZ73dbVQ2u8ee5Xt6LtIQkpJXBeDYAGRCOB8PKZ4GIVOAnU8HJpQPBkHMOYPp4uZKb5jgUsOn4Ze3pQVDSAhSEbHUql3Ktctoq9Eacbacxjr1E55QlDa1qCAeTtfh428edfR+PZn1FVGDdOiuyKnlLX3C0c2soTV7Msaf4rFqfY+P/WV3+1R5rwjVuhx/aItAVicI6kUTmQzy3m8VTmtGdtzRoSV+eB9TGR1BOGmwMIdGlolzYPxho9OsFeVh3huNiJDE+FG4BCXAQZayI5MkGwPj5O8YMQ8z7cQAYRM4d50Jkj7omr0PtFDRQUBOQDTCGnI57BsDyga7mI9CGjTgyzfzoXKVHY3yZFeA3GCe08dWjphqENW26tot92El5bsAqh+Begn98zpw72P3h4GuRk4B+iTHs2rjcuwhK5jOgwtzbGfBD1E4BfJ9+ArqVOQ+MMJBZZjjlupGQJpzX+cs5+TyHronD3nCZonKc8TAqS7GGP/UTOx+cEWsgt8p1qkM4rznvAY7CE8aY+uXMg0I+18chdZ7UGlqvMdmTahW5njhRshl6I4C/BJk1nRwoQ3L4XmYP8Flouaq3tF1caCLua4Z4pGnjjsN5XJQCa+UmNYEsPf/S+hOM1Hu4kmNN0s+m+Tk2/p/N1dejmm33BdQuIya0WWzwh6aP0+MYz24ncct0GmeGIU7N3RiE0FjbTWNOxNu5gQrDj4EDw6eoWZm4p0jZeAjWybvvAp7litdRqMzoXfLFKdG8zijEoY9p18mo8RkXYFPFUpi1I8YSDODscRpg4ZI3TiExzgOMnmM46sQ4t8L1ZxNYRjZSwDecMiwWsUwwQjlhC4NHQxedsjIjKUkhO5OGGKhDAmutlTBxUpgejC7nhmHDkWCW1yVrBCTlYjCGjvdrGldCQcAnu/k9OBuOI2OcTEfey5lujF2wTJxbrQVQDBmTUC4MeQbKfAfQDQaZ3MCzDTzykfuE0fUgHP85Mq+uRyBIx/1QttYOOj/uX9U/uH/q6m2BfUzPrONMm4ka3RiNyXHB93k/9wwiAIEAzoU1Yq9wTBWie9YFh9XGI03Ew90k7l/M44FxiEdVT8J5WHRadACxnlYCHdU2vHbHKNFnzwAdG//P3tovH2fiu+JMSwwsMWykAqBGPqMZ4qWzWVzdL2Jj0cc2QDQ4eNPEeTE/0Kp3hA0OTiMW2jN0esLHkQHrPLFKMsyi+fWOBjXZimEjXSwQRRM/39HjfBTHQ1RKd6ZaVx+LjGQzv8OJ0EVK9KxiajoJ5JQ1iWr073BSoqIK8w/JN5ORbOh7kULAeRiC4D2CoWDygIFn5jAfFzJChrM8MxeHw3G5Dsn1897MRMgubOowuq0LrAPNVDkohu8Ss2gw9MK5sjatJS/AxamL8G8aqIiikXQWJJUzAoCNODZGF3gKGAZaJcaxnJ3hMTtFZ0wrqpoZras5TJAc8wGORmC6jOvQmYwK6IbjmddkJ0FvQerOydlJpTR1mrh2ai84QBWm2SM0fi2oq5ilROSP14Gqy3UTnHNfN3DKLYwpQ1hAgptypIy9tPOkpwL68CP9ImbdWjw8LOL9Qx/3a8BOK4dDeKMaz3E72GfV2vzGLz82/p/t25GUSuG1KhICmUA/jHh6E/H8ZoyrMQCDIZ2N1o06RE37SskdHROVgZFv8OR2XVzsF7EZk1iMczXtEP0BQWBA4HfzQGJsDKsoDlYYhtHCOGOEMc7EmwwjWR+7GMaFYA5sEbIGGCCKsTCFzDahe/dodC/Xw0hEvU6kj2PICVYYeiJbDKEgljRy4OvAQGDffJGv005HfQgqwvq8ga3IAOzMbFrU5AY0BQMoI8skxHhEYjqK5chJ1R/MekGOguMCxZD10E7G/+PoRAVVITRhpnwN479GrUDZjVlPGM3dYNaAsxvup2oemvZV/djOAIiu+Y0K7zkyEgdVqqsUqqt2A5YP84csorIv6iYY/5x/JtonTp6+DCAasjNF2HI41g/StDQFCDhd6kdNbGaBWBPQWsNesxbHjLPLDI1ZBe0Yn8D4RxNXJwX3YBjinBxvEyeZntYP8cFmiI+TGQw4RZyqAxzeo24BVcTLU3+2H8In5/cfG///Ju67IzuKkjT43Nx28bRh1DSskxhHoivRMS25XAVR7AjsDM2rVaQMtOEGIxkxwSk2WDLqYr1Uj4AzB40exNhK190GWYPMgR9EYXQmgpGRrv+KkRJ1Jo1t9QKsE2Wmc+J3GH8MMvLOygLSeGIMiLqJNgs60YCUoilmtC955q5R4xa/JrKmUPOwOekAACAASURBVMm5muBatYAyor4G1Suq03bpWH09NL/VyHjWxa1rdk7QQsG8Oas9GuGI+JPVU5N0YeZQ0MV4o4C6EV0cjlAkDdVUtwHrzYngEHBq1tXP4TCZ97nGYqfD/dPUyewFoECuekpCaZ6XbCOOQyHj0hyDpMSyB8hAcH4U0HWtqrl46hcJI4ZfWdzEzXDcf47D8Sz1lrOFNV2tiw5nk1PDqJuQFT7M8cYxzjZkImgEWT1UtQ9GVsLSgjXUTuPXYoh7xl7TyNw0Rl3DTIBjTaHPrvE5Nv6/R+vvha7K1xEVoiJQmq5etLUVt8wXcf1iEVONBzRDRlRFGUaPDdQDTbu+WBumcpKGE81jpDF6jACUERS9z9+L4Z5OJ7E/d2RJ9IeUMQaQYin1AgyEEXbDOESxzgrcoIRBEP6ME1IGAXQykYOC908ESfJxmWwkI11h5uKcmyIp7D1ZN2Lq4NQ0XQSDBAG+5BpswDEqim2pVaQTwKDJoa3gxqyJUKn0JsoOavS5aJ+2pETYGB5gKTGSpIfgddJgExVwx7iK+spVp+LuBx+RYa+iMWdHDYGLR0wNI6tGqexRkIaOpDVsSLViNJdlAZaPci4aD6kiKx3K7rhVYbccgzKHpOXWlsnCMLupunapp5jWCWzkgfMHOVUMGq/2QTbq8V9BdDpns5B4P/UhAgwyKc5M+QlT2MACdT9s3HFo7AgcMA6PawRWkqJqOS0V7SnsT+LRWMRONHFf08Z7F4fxWEJe3mPp6Fbu4bFB+j0ySKtck9+7r3xyfNOS4JCXm6XWBC/GaCd0cprdchrN+M1JPPugj22MkKY/uZNHaTrvIwWH6aJWVtJnG2fSb+HSmDkQnywawiihiOimJtMDVfyD8pjNP+piTR45bBOOo2YpIrzJJOZz4nMiYrpo3SyEseYP8sQ4ABnFlbLd1nQWh4uFIQ+iQPMNXZQVlmzoZiPhJ4yNePeCKmyIaDSyv/K82z2uOSEf1kB1h3ReOCXp6KQjqHWXP0knIA59GZukZprRgwzEERYPvEXUyjrg1NZwtBjxfhDE5kg+u4llND1vAAaP6K/Kcoi63RGNI62Cppqd02mTeWD8uEYdUxi/qZ4qXKOxRF9FOllnON4rigFaD5LnmraF75vJw7B7dgCFebII1pTxlJy/kyo7t8q0yAHJdhbRx1ROlVrPRNfRjn2clxc1YwgnBv10S93dbpzj/Dk3ivB0C5dT5drsLNvYH3vVo4ANm61T8a75TrzvAFpyOlOcE+J95rll38YxC+j3wkoeO9rfi1XWYy8FfRVNedbhs58aI27tuvi8aOPaYaHCIyk4BgB6nWSXEzcmMlQHaNIUN2j9F6XTBTigi6u7qaZQMZrQ/HwKp4MeTj3ElvHRA8s5CDLJTlgkFngRjNoCDs4uDrPQd8PWdlzaYahhG3MGsAvzNmVFvPbklbuO4PPBeIGfK8rmWEkFxfjL+A52G3Z32aiVWYqYLslHNz7sa6B+wfGIPjF4annLwi8ZBsfCqBc7Zmn06z5Lrtr4uuoUsJHy/DHWGD71P3ClNJJhnJwYZA9DFlpxXsrKzIHnIKp9UOjNpi6MZiB10U6CWTOHsfCQm+xXwLEoG0qtJoy79JYEPbnDlmvFQcFsQmFVflDnHhp2j/6QVESTlZO31jtOxpxTMONLmUHi/yVbYeiFGcKjOpPJ1tpmjKdfdTLuPHfRsiFkMGQuSa9VwxjnmTUfisITjDuZQEbxODWORdFb69REnEwW2kPT9Xjn/CA+OXrmMcV+nguy1JxAeUwD+j2wS8fG/3drkX9j6K/U2+k32ja3TaZxa9/H9QypCtQujYEiCYCx4yFHs8aYuw2ddeDBh50R8BAeDGkQERuDn03TTWc4xw2+5vTzQ2rOgyhDvJzb6ohWTUSpOaNior7XhgGd+TPTWewf4kqqyGrIQtFiGtLi/086DytBAM0RbtIql81FNuY4L8ElsEKIIochNiat+OyqPWSUqrVQdMv6GEaBiaOGKWAiMYigI3rdbAtdACYiXy34YqhVn8hahZrEsjiMgeJ85Qzko+1oitnDtUs3L+sjBdFgHcmsqIlgKIGHKntQzUBaSRPBJGIrZdcwt8UYf8pZZJMXr29S3M3oXt296RRquxbEwlqwdjhpnPqsczMaWZm6q/P4qQrhfYCwGzWB7HyGlonmz2SCY+QzQ5xsaQZz30b1BKjgvZS7sLYR9wgIiVWh/oDjXXQhZ3e6nYq+y3kBrUk2BOc6NnGpmcRdMcadYy8BvEVtUm2NLHz8bj2bx8f1M3JMtf1d2gkJW6j5RpGSi2e3dF08s+/jmdNZrC0OlAHQVm/DRgpvLRtolmLIYFy7ThE9xobof4FOPGP/RFm0Xg6ceDF5ZDidbmNoeMCJItegTEpEzcJeTqyPjLKx3jT36kj1d6tAqAfe+DkGn8IzlEQ+QXQrpCJD8yriYfwUyVYFV5H8UfOa6hAZxdtYZ+NXQh1kHepCzmY1d+XmeMR0XMBEoq+mIBvXi7HHYVZmg4NRHiMnYKhMJJjsoi1h4oLHMKTcOowqETwwjtyI1sGOWPOC02FgAIFW2t7ZkCsiEbsrPRDOSAyfAPnwI1aNrtl4upxRPpG8Q6Jy2YyneyOs3uskaExOxcdQAZo9lJlLMYzYRyYIFOzlv693k2iVqbnGs6N5v87guGaIAjCKcAjsW7Ih5jnwnXsDHdSGnsgG1EeR2dt2Oi+IBMBhJ9tZnFffuZ2pqh78bqA2FJKJQDTuvraLj/WH8RjBCZkY7zweMPO7ZJiODnts/H+3ljip2tXZeapt42XRxvMZooJMAoYcWCc1ECx05uInhgGIhMYdDA8P6Mn1mYzvo/vgpaTYC9EqeZ7gU8sYKaq1cSrdHCKz0pPh7cASFVFzbvy7mr1klFIXhuNSbJR4WTY68TxilDZl4vzIT9RYlhWNDEfFr5cKpkXJFJmLjw9UYOwYg+3CccJG6YxwFkTRGBrgJbOIbFAxTDLM0DWz5sHrznCOIlGcTuHp5dRKAI33S6cex5Gwj7KhxOk5L8MjOB4K1BntJ0vGVFR/FqOuiV1ZOAf2AabjHOHP8xcMp7qpK0tKx+tCtqEYrjkVEVS34bREx0wpDDNjjgqk6gWhAF+sJtYiu7ernkAdQJDb4BGbouhmtKcVFYzoc2QfKtAQWYAToL8BQW7DMLzN50mNyU2EZphBMbYaKWulBrI8JwIS1hwmUJZ9omvMJ6KbGEiIYwoWUlbXxIebMX5dUtLHkf/vlllaPe6x8X9cq1yYTpXzfsNB8tcYXQzoM9ZPxO3zvTg9IM9r5gxwMM9jFRy3KIoNPAxj7KoLiKgdI2QNF7IDnokLyWARTz8fZneHks5P4/JgCV8KuZsxjQdHIi8bW8k8ZJQY3cTRe9fEznwhQ8HDyMNNlEaqXsJnFV1ixNDAkS48vG4ebJNBshjpC8cw6jXqDglXyJCmEzEd0px3O0e6UC3jsKRFZsex6xKNmo1o5CIqBW/eGxbGwrPgiUGn56Emabl/IAeNJJuIc8JQ6/vAz1Nnx1E94ymNk9D3APSha6ChGfXQNI5E23TA8kscA81q+zofSx3TE4DRw/g3XRNd73OW0RNzhx4C1w8w4NR43L/g9dGhwd6pB0jQjj6L0XCMnLojfyC1ks3gPQQL/B5DjNPl/Thq6kx0JnNc7imQFPeM/aCLyPoJdwGnxnqfVwYwxNmksEqLKR0UAn39ws6dSB4jfqqdaOgPDDMcEuew27EmDJNnnKT7VhjhST2KPYxrwVFuNajPct6syyw+3kb8+/l+XFjp0Xhcj+jxh37HFTg2/r/jEv3mN6jpRpBJRjvZSVriXIhhYWSvaZp48XQWz5ijZc9gFbpriZwK23ZXKA+lCqgZ4e0PZt5ISwWuPmZjpdCJIZ0wnFt4d445TEhChiqpf9VRigvBOGC0JOKm3zua4z0u41rW2RS8Rg1AiqpTCkLOYxkdI8/sblM+OB18/mICrUS2RJIYapxMwRyGXQqTzkg+r43C9JKequ5aa8rIaKduDN8B9KW6SDZMyYYRfSdG7qK1JStEtUxHi+EtOJkmLslg0PeQmRKRrkYg4gSFZTvrkP5PdgW7GQz2i2swa3RRkwGkI0PTZ4StlIXTUjaohjNOTH0XsHF6ZLJdr2C/UAwmQzjRehDk/gAaX7CKdXcUgatIn/BRFrs5fhWspcqaqqnrzUSMKX1ZrgvOHO0e1ox7ZxjQmaa+V4PeTT4AVmMQvQrzNMOpZ2MSuzT88d424rqeLLaJ/dYiesBB58RIS4hQ0hLMKJjG/Y0nh+GYtlr0qSZxAb6RWF5kFnR9T+P9McQHhl5S1rpaal5V90pJa9/j6ir8LQKxx/F8P1k+cmz8H++dTljHDT2p+57CWCfGNm5pmnhJN5Ekg4uBvbjU5NtEVWraorOzGVWsc2u/02YYPGaQDDHtPG0LaYISIqMDVLQ4DFdi2VAdV/F3QS/CzTEodPgyPxeZBjTkF9GMrSiCGJ6DEdPmPgHRIpPlYwaiMWWgEeiZxHuK6BWFG0JB7tnJipF/XpPAW84Alkplns++ioiGbkSNFHxhp0SnKgZa3boqEhv+kUlKBk3BVoSy4uVL1M7rWhLUKqgu6yPVNWaYoqBkwT5q9vJPzqdXdiRDLS0eZy8CK9KpUWhXR25KMlfRu767ckLuH4aaeolgrsT8OV+rZ/peYwTJtvicsgEi/ZVzkqhc4uU4U+55VWxYa1Ewc804hrI7EQZMPd3u1uIxSWS7QYuDiTWWUs+qpaxyrrJZi2OTMeDMgYW035IGTBZEwKBOazlM/5eLpPuc4IgM1sqrrYIdIKaTjbuK2YMU+TdhtyGpDXtMw3ZQVUVQbozNyXp8NMb4wLCIe4c+9hFLwoFl/URspkSHzBg7/vlMV+DY+H+mK7b6fkWSXkKlzRHx1K6L12yfjBsuXY7ZgCr6GJtMZxpSN0a4urFw2up5cHnosUqiWKqQlpgyhjYVMNVYk2k6xV1r7JjjzY86OhNiOXv6ZBzs7CoVv4ixzajSrJNOxWAZoxUsuAqbPgsb0+o2LUE4vseKk5aSINrnODA4WApx0YFVYBwlPFFaNYlkyQgIrtHglGzeSsxd3bYqINtB2Co7ircTMjTEMbL1LPH0o67ZYsGQaRwVI1PMLtVldHyuQxr3/p20/5PlJJAm+fzi1q8IxRVM5SzHpr6uvYwRmJgcuuoXNlKGkCjI91o3R+YMkJnEjhrbksKa8BtRbjFcdT5iHVX1w4XzYi5lU4SCB2U9kmdAsA3op4vLSDIT2WOfGRuZTCAgG04CB7KaPVWjH70GQG00ccmQN0A1zuIYzsMewIhT3CYAwlnoe7JwwXvU7NU0cSkpBkYakb8YJDN9oo94pOlVYEaaBLqzqKTqC5nEpXGMj0YTH+7ncU7Ehoq0Ss01A47/muf4SfrZY+P/OG88Zo+HUZrvzRinxjFua9p46aSNm9pJrB8cCrxFmKwb+9iXiJa1XsB8iToR1JKOfRrBLqdL9YOjWuHOaVFKDIzXXTxNxocMeHLPU4t+c30t5odzYcZAG8o2MgLlweQ7V+mPetDSuBZbxRa3y0IhGYENu4TXYIokJCQnkBElxxQtUJz+lBnOaFuDVLKJR6Jt2ZFaUtAlUWHMH4sJdJEjGTMahWoooCiLkBJhSxip4KYaOI7hNy5tB1JOQ1pA/LucahZWR6QmMkKngY7rAy7RxKySkRBO7uzoSIDPBsm9EUcdwgLZB0TyjphMusbE5SuCBe7RcJwsqApbz7rBkkOVRXX1R8hpVzbg+6b5A0heUHdoJ8qGyPT4AbrBcG81ZptxCawbv2ett7MHhcxlv/HQHN1bscQMq5CpCkKUFhEZgPePaLrIOKSxpmisucvKLFy/kpCfeieM/ZN9ULfAIeEsTkYX5yEviPKcU+SaiRVeM4Pr2rW4NJvGf5jvxz0LxP0oZBt8XVAgOaaGPi4rdmz8H8eyKfJNwVrweEb73T6dxXPF955HtzCkwbhCtialwL4d4+Kw0AYv7v2poZV+DLxnDP32bBL7i15dvBoiogEoaagx2mr/P4okiTA5PvK7RIcnJpMYGUpemjrZTESEOed3RJ0jkAVnbcOhDABGCl2qGL2Ug6jourT3q+BHNMgf1D+XryENkZTWkm7QfNySP8bgKeoFtzXerJg5GTBkPipGZu3BdQ43P9XkKRtbR5arlE2KnZw3cIi6XCsSFwvHkhVl8ARfZKF1WewtxpFCeJ/TWtspIq7zLEZSORQcDfAKjpB1ZAYyekZL3f88lgvJNeLRBV8gl9LgL2iGyFpZWc5QbjuUTGky87B0M4XMxsGJSloj8W7NE8i+cV6bUC8Qm2kQ3ATpAFhnXfj+kdEuTf9T2bk8tu4fwcGq+UzZmNln6jEh2KDWkbWNq9tOtGHuz7nFwvWipPxqwHsGE03XupbQ94ri5exbBssPsUVmMkZcmkRsD12cRBBvnMcWz4vonn0gJc41ss6X2jY+OJnErxweeKZCClQ7rzkGfj5TU3Zs/D/TFcv31xDu26KLz29n8TmLg9hsaZxp42HJMrRxZphG39AmjxqmI/4zNbmwjZgt4Fib4sEDPCU9V8HWDU0lH1BFUsEiNZIw+dVg+hgPXqd4iDwBRp2JSzzg2+pWbWJXGD1F5IkwfjciOfoTy2ckWnR0h9NR8TS7is1fN4yylbo3erhTwphsQjBENjt5Dm9q2dOUhZwEcsFZTJUoWhos4/bJAZceDu/zMBHRIdPQ0cOgJEhNauD3QEtHXbdLlChZMjKEEoDLiJzO2+pVSPiHektFue4VsD6OWTSGngyqGaZRNkMBm/oJ4xhTdgHBMgqWglwyEypYRnBIYuzV/Wqo76jTm/uKcd+kEUwspITVUrBPhVwUUXvDdXUcNU9lQV3Fz2RyEV2zdzR4pRm9F6ALJ8yzK2fTKivRyMhUWmXPEmzMuoklw7PeogCGonY2dXG/b+g6yThL1z+70HFOqJfyfZwb5yqqMZlHZrysrdlDziw2mWWQ0uKi1yZ+P5s0chZyoDjk3N97ky7uGCPe3/dxX5p8miePjf9nbsiOjf/vsGbVBGQrYRoenJ2rIuJp7Ri3d5O46nCR808d8YCBMgx8S1H2GJcqOssip5qfEobBcLuEiBHOwmBGuFvbm3Hu8o440DbS1rAXw8YSP3pAMNqwVDDSVXCttJxMwTOdCjJwBoEQXDFwimaoASp5HIrENcqxVB+LF67inAwUGjQUf0u/3n0BsE3Utu9SbNIrTaMEElJ0nuevLtyM8gtyspDb0eMsmCsjet8uMiUzeeqcKT66YN5p4Ly1dJg6hURFdqayjp21b5axYipeqmEsG6+K818Rt1OC7OzN+k7N5hWclLOByQYw4imiIOchB5LG6dMcTNZ3mGWgbC7hG+BAsi03r6VcdcIl0IZZBwwxwYS0eqSW6gYzc3IcCYieC/6e2U/1GihjyOI17/EoTa7BdFKgPeAhy4wg0odchabFKyM1S8yF+tpjqvuoOdHjQaF3qjFRA2EcOEhzL/s7ajobRAFqX9wjFbzFLMoaD/ukdyGX185GEyey+xfn8WDbxTv7iDvHRewWDriabWaPzHGz2G9t4I6N/29j/JW9JjzC3xD6pbj59MkkntM2cW0Mcf0hxSobO6IcJG3ZnNLWT/gCvB+VSB5qF0/9MAgbLYOdejP1nRiEq686Ffc9el6wUA3y9sOQSp/RiHWB8SGKqyIoJ13FUcJ3R5bGhvlOjCbCW9Jq0cAVq0kWG0YRf0a+wAbmojuaw1DTE2BpYEd1RGUydMn24PeGX1JOIuEDonrJLOdEL75b6qE5bSz1QhMqMy4EVRToRg9xDmTnNxgmDXPREWycyRKKSWOM2kNfuB+eUWzxNGQk1FGciptq8koWSTVj6dsFJyWTJFEFIemJ2ytrqYwgtWyAdKqhqoxj3VNDaC4Qq8aa16STz9qD9lsqj+pz2STGfpLQ28q4zCPJaNNAgexghwkCl+Cdgwki+urqlkPEkCtqr3GRViSFdizmVZIXpFya/SEcB+evPooc2CPSgYa4Gx7COfFDJgQUVvutahfF0LFAncd5UpfiYyXnLUffmT48Gw1rAh2pWU2EAu/jLZ3vNN4bffxKM8ZDOHitlTOzZb3kGA36LS3csfH/HSN/mSCFYBtjHy9sJ/GSto2zTNXK4qdUFrPoipF3T48pgn7Ku2iS0bHawl9NPu6OdMRW8suiDqLdU0yRbOunmMcDJwXI3qqUmt27jI4tmyB+fGrrS1JZD1hrbjwwDPCSrYSMA1jvQtO7bDRUlM4HR1r++rfTcuHTaThEGbTtzezCjs8JTbJTuAa6wnSMQYVV/S7VOFONIal7R1LNHIMO4kmeiBzfUtseGWRP/9JkrqxdSGoYPaOSc84uXc81sXOQplAVuKvnYGUfSGYmaYSpEp1hQI6oTBpnMWWcLRExFxZ/xHrie2Usxf13EVpwSt4LFFOLCsoaFy22CsCqN0yamC+cTYrFVHUNmEo5rF26RJlhVNSvsxGjqBPzy7N+LUDnbMtNZSye5SxSdlrZRDLKstZQlNia9VwQU4MWE/cktaSI9HEiZABn+N7ezXTqUM5+C7ImQWYIwhE4Lfwelq+0lWD+wAjidRhD1CygACNjPVE24t6Eg66LByaz+E/DEHfMD2IxTpSeq4HxuFH4t7Vux8b/t1seRRGks0OsjX28AomGdhIn0DfhqVFTkaOeQawDp78H4iNn5ybRPxopaSCLrmmxLMMECqAEZSS8oUzC9EUeqoocpeFfDyWvpkGW0VA3sH9kJNNIYMTVJZvpN/jskuaZxl+FSvoLUkyNqH429YARUncch/qEMvrD2BPtL8cFynFZxK3+CILKQm5BM9X6X5ALEA1ROFZfUWJG9BJsS+kJjJAcTapvUptYQh4rdMeihpq2iYREIiApxSB5h6QdVgFRDiFlCJa9CAXVJBvIS+PHhOHjUrdMaAyzx3qyds6EKIra8SRKuDLD12qdXCeZCGuCYSdL8rkV5Ff7wVmhZbP9d37UyVv1khxsgzvzMWo2AE4xZbFRJkWUr58rM5VmUwYUyjBUS/GsZ7psqaV0yfLaaqf6HKwdskuYT+7uduFXa961sSs9KRxJSn1IfbaNMwQ9Eh9cmDKakJUw/NzjosKmnLeGwYytYDtDUSZCbGQxnVW9JmUsHhsGMZjITqghMTPgnU0TH6YngE4DZX0mJRz//OdX4Nj4/zY7o0S8rouIN8w24nMO5tG1Cxk19Ee2G0auLMR+EXdcWKvT46Ih8jvSYQpvaWtN60tBNA9nSRXNjNyIqjAx82g9/g99dmnMGFIAd62JWBgTtPd5D5GRo0tH7cA6Ow6Akg6Yap4ZuRa8ANjL3xXti4pnffytyUSa9kSLO/1gobXsBMaIaMxjqV6miByRnMoSzAZeslIMu/AjWKQgFen1+5pKrwaGTkk9O+VP77WSTRDBHlaRWPBNZTpFnU3cOAvMGlZTQ1xyIIxkqLOjlqgSBydTkZCZcP+MRu02TFVVtpTXKmon/0bYTcyaar8ypRcjKYZWGmvN4E3YyQwlOwAgmxrhKHZS1hfUiathOyX65l4RD8Cxdk71ENR3iBOVQYGpmJmIZragBrCUNZUTEeWWbmrw+Tbn9zrLo3mLDIFhMSrSauBL1hZ0Hc6gcCr2Ay6WOwPxaEzLSBgS5W+i2ubC8m/gSsQMdzHUanpzdoLEOMfe7LpYy2HyOCd6Jfre3cUY/tOQqTtkzRfRrJ+Inz+4HO8fhriYE+0StDu2//+ZFTg2/stF8VLof7NjHPbMzW0jqOcpi7nod34gvbkpWBHxo5MvQEEb3dgjc3ShQ8K4AKt00QvuuvH4GjCCbSOqVsOMaKA+IRt/F9GQdONBJcqUYSBiztm3nEkN/VAmIcaMoRuKmJYM4Ng59Lw461XLyEYdRePFhyd1pws5Im7eXFfx8aGDQwuBpRFlLYCL9FLjKVBEdI7eURhNiQW9ZlhJdY40/hyzROyc8vv6lQn9huErVbNQQTcxcA+w8aNtgTaNC4vD3qNeXP+gzuIRi2JMVW2ixC5ldF10lExzGn8i2JYBI5lyGZKrOoozrIrW3Yns6NW6+r6fIjSl8qVJqtkLkP0HZayd/TkwMDU04b/cjaK/ZmMdLhJjTLmataawLggrpS64xzhSHIN7L7w2cgArGQYOHrol760OZaChnd40YSnHQiKQobY8OFi67lHKkFirqYmmY837pfQ1n2foD/cK+W3+W53AFIGHBUJz7AjOHRK0V4fOXtZgO6mdZG/rYxtXN9PYH+YxgOYw6Eizqs2sqsbIJTkBRlLTxR1txC8Pg8ZNlszFsfX/zStwbPxrTRKDFprSjrE1RLygmcQLuohNuIjJ2LF+uoukKtJlBKbnPquD3vAeEiK+dkbywjM7Y91E6e6aNDyU7EdHnmmg3fVJ5J1jG1Urdn2ACEqsiRyYspwRm7K6/EJCap2HuGik4LLITFHPzCGyCAFWqQaKyRSeqxNKaQNFbnqTrqs6Tj0H18VkOwPXBhQFZ/OzahcJGxUbCcqlJB5ks1N+Od+j2yED6WyKhxdIwtmEw1fp7CT+b7lgG+AqcFZBVcuVGLtcQkbyivqzEcl1EMxhKo4mFATnHrkJCV/ke7k+jYLMQqocT2YFdspH9Q5nFuaKFWw2nZjyKqeylLz2eVfzmWoH2aDFveG8pSeUxWJvV5/TyXYi/R+om9yz6o+Q/k5CinQtOxsslpX3zyEMGxWREy4U3dJOsuoK0pZqPL3NNGMw9051gktDrylyXKNppb6fmhQneAnNIxt/rmm3GeIQpVHNDO4SCsUBmFJKoZlzIRPRsKCcinZypIekl5DgiZiowH8BaGoY44ZuPS70+3JQOEGy8dmki70h4mMNDmCMe1VbAKKVXqnCO+dixz9PbuO/ApK722/w8wAAIABJREFUoIXBHuPMOMYXTDfjzGI/rspsgAhKkMZSsdK4sjVSssGnMdMBqMda6X4wiAolm5wpeHGZNVB7ySs3RRBMe/Wm2KgcMWfE1kg53TL+KqDRUJr7uaYz8fBZjTLxemUtKRMgw2aevAaFpEETto/zms7iYDFPXXVj1Nbnt4FXlFrTydIAatxjvm6QxBCSTV3OyC3MGgpi1kxEQ0wH6Ldb9oJrJzplTKLgpZRiEOxVssor3A4ajjBfR+vnSFjOVEY9ZZzLuYoKaifjnM1sJozXNtmVmotcJC4IEMy/9JbKUYutUpozSTFVhF4qpQmvyNGVCGA24LkoaScuOCSHv5SgniXijlhHqpvkvaJ5yjWBHM2Zs5E1RCeL/CqiVqE4MzsPZHexlzWVsU8GVmHkfE7aTfRN6Oy8/rr/XRNoNDF/gr3CcBiK8uyPw45jM8idugCTx8gumjjsInZ7Q0nQg1lb1TRSigIWHawyFdFV5HVnsddsiLNNG9sJd6oQLJXQaTyAblEGH6oFpZO83DXxiWGMh6fr8a5DCsEWLlkGVse2/9PszJNiOZaGoQx/XbW49GNcDb7frMeN46GkFTDuFQ0VMMT7iNgxGhSsNDQji6yO5p2+E93zAMn4JnMHKAUoBlokAy2WOvM555b3IYNs/N5UR7jgKq5J9yUpDF2jKV58s4xyMoXsAFKfHopcQiJM1tIsWDKNjHYFT+XDoiKlronI2nhrcaT96CeckefB99Kded2J7Xjo0iWdSA16Yc2I0FQ4TkXImgKVUkh6L92oKgbmQ69rzUJiqWA6os/icjqGGgdJdqDCeHLvR4rtzErILMw89aOi+dEQmyywLxUzk0GT3dc4F4wU3z2TXILrPIbtcniMRlBW1pKQj+694TXP3c2RjVkIFVy0dDyOqgkSCqPnvPkMdR5lh3lPEk1cjntMGF33HjoxUTaYOdr5hnG855SZ5ndaDiQVVXFySXetQj7OUSyhFJ4rQTmoxLByYNyQQXL9OBOrfdrFsyer9iDphaSlIt9shpGDF+o3jIrk3CgYV/xNVsM+gbGGCinHPVxQhbBCLU5hGxor8iJLPSbYVX080I2BCu5Wynb3QEvDIAo093ubZrS1tfix3b24zDgx9Kxr3NuTwuL91hf5pIv8P834J9RTaf1TmjHe0KLEOY9+0ka7SKXKhFhg2xAuMYlofQXaGVSscsSK0WazQlHUgzRAteMBcMMX0AHRPQ8F0U0VRZdc88L1VxgeWAcizoItBBHn7FxFaBmlObOoK8zGmVJ9zJqBMWM7OucajoaUDtf8XcEs5te7p8zHkqFNxpHgJik1uohcWU3NGOD6PD+guPzG3AvTX46nTPVHRZUJPYjllIVNKV0u+wfM+8axmPHjrGhreyMO9g50XZcX7oKVjMCKQJwMSRpXdcsm9VZ1lCykSzitoXhotcnKpCpOqO5aDXtZZh4MSc/UJSGeMvBlUHHMtnQ4Xn93DbqRQ/i04e1HQmVi+CT9EcdTDrQowYJLNHcZpdZBMwSkh7PUAHKWWCyycqjVO8Ex2VertNesZ5t9pmE1RbekKG74R0FIrZmMrpVeu+jigrrHHYxQi5BOU9awllkNAdF0olkI7LE1FXFR+HcmjOPdpYjb9wqkTrDe2TUsXaPM4K5KvSxeo6D8WAYKCCbWgPh19kcT8cHpWvz0/DAekdDhMezjVXySlcNXjb+NviORW9o2XtlN4jpFHC5mDWPK5+pDScOURIJx2SUWn2wZYI+a2Yq5dIEsoZ00ZkpjVRw0dl1wgzDwagLK5qPSimGrCo7ITlLVCDSH13CKB6KnoSh1yIQzNGpvybc3jg110HTPjDBLhz91XgQ1VcAgR+Boqh58bRzRDN2oJBmKhIT0uVT8XDJNkgVT0Il57o4edU1LqmqydrLd3/o+/gFaUBaW1D5wfrqB+mYRr3nNS+J97/lAXN47XDJP+EwJ3lWqX8a/jCpexZ2vMJMwYHadMqptJzxdjJisy2gGsiStnVGpQa1YRCVDkee6n7MGVPvPesCnFflXYLY6n4KO+P4sbyS8ZslsBQo5W7m6kWtq2mqWRlbqBjzDXGXIORfVYNTF6/oNtMqC2kQUKIOQ+6iUW1lP3inCQ3pdNd9ltzqMIZyIxldm5K/pYqk7pcJ2rlXBlZL1TkE73Zusj53gvBhTqgZExkG68axgIJom+fs1CSt6vOno2gcqujy3anwkeFmL/eEwtqdtfHh9Fj9z+TA+lXDekzzwf+Iaf8e0GUaXo5cRLz68f7c5Rjxr0sXzB7B+Iha09t3shANQYisjYfwcI6cOVkVzGAlT4HjQSNdVDMyopyJx2CSO7kwDlSiYOlSNoZYgGQZRx8q0vx4YFT0VAVuHB+eBE4F6Wfx0wREZyS8Z/zUfIKEiPewl4Zvrg2FyFFdNPXYIM9hKKgB6du8yWspOYR5M8/Hhhx8NikGal4Kv8Nt0gCVrIDaTOmJtgFTQXckairRTchTV60C2IcG5zHh4sGX8YxrzOIyrz56MC+cvx/7CGVXBVHz+CD6qwZMplJYQUoEPtUVkMJMtg/R11R64p2QMGDyNN8zQSRPPirq4MmxFLJP0oI7aXTDlfIAvOF41wy2x/oxcq1CtU1wWTcodVz+zYTbpBGVm5Clt3j/F+9faF8SijloXfK1LhC7UUeNbMbHsfMxSIwovhhWOWMydFe0ekRgy47HUBdRkN/7VjANfL01q1i4i+OAaPRjH9FDt8ZwMxvPB3tpSsdfrvUZDF9eJQ0jaLc9iUUI5BtpDF8cxznST2CSjUDY0UXZzpvMEtQ8OY7xjHOMezY/IICf3ldf7013C0o48AT3FEzbyrxR9GcIa5VC0SAcgD9/pJuL2dhbPkPa5DR0Pquau5oOqKLuxgiEPBXAAnZZsbB4wIiNFOio6ecJSr6jcD5AnL4H987pHApLKslnZWHI06hbIXbfS/l+TsBgRqAizolAVrzz4ojB1ceWTQ12qj9iNmrargmcJiqXMrrjdNNZkRE0twpGctYZwSvC7XWA8aior/N9wQU6YygYiR51eh4p0hZWnxAP1hKK78j2qNeihPtKx4cG39pENlKY8rWQP6m7WFDHDFiVz4Mj+aG5CUUAL9nDAyndm1pW7HxhE0ARrqMlcNtRlC/ibaaDJasqtxP2kUxrbz55ZSmisUlDLOSzx9Cxup/HzEPcUjat+DDkI4CE3EWoAfO61Eror0TmtRRaUy3Epo8x74/GMNr7cXzj0pug6k+Oz4s5nf4Ejf29C9a+I5mlaqLM676MSwVOGpf3s4IHzEgypec3o9WTgwzPQYfwX+jw0TijMdAMDDXHuQFcbBDgENow8HRH4Y9rdEKeAW9sxDikss97sy4HJX8BLrQKjC/0gwsVm18aJnmdjjEstPSpjXMssgpwr8Eg3jXfMD+JXlHXirJyB6o6vGn85Jmd7T8SfJ6zxPzL6NmSO4S1NSyGXiP9L2rV47qKPnWYaXXMoqpsiEnH0BzWxYMiI7vQ6TSfTqScKqVqaEsJJq5OMM6yylL7lQ4p61KRiI8EmX+smsbegYcxj9DA2UqjJCJII3fioxdVq8LlmwYo6aT0bCnx85+qerfjQEJKx5lXYw4bMxUwJu8HUANfNCV4yZji30uxPgpxYFBiiFBxTFJ7QjVQ/M9XnejEYYjnpD/8+aoBTm3+xhXLweUXRZD6L5NeXoSmsnoOpLqIWCmclahDLyWDWmbFzxUxhkHT/1ByXA8Zz8E0VlX2CdsKG6awhVBmKaK05IMeSF9ZUqklb2hcJCbEGYiQle6ckFip4xxjyvQxEYW+xluwD7qVZRTbwysSydiMjnoGG9lJ9h7KOo0zAxj8dfenl5JPNf2CpaWEy87IOk9eTKLuG9hQEWUdmz7qPIeEumtSyEM3ULfbIYTuqBsY9hD6qwKDkK6rxUV3FrcY8nh/GOCGVT8fURivb2MTZjXMVsL1ORaNt4qAdY62PONkgZGiyBPvUelYQKNxcgbPfzzVERdT9Ba7hQIuVHAQrP4zxSDPGL0+7+NXDdJ6Mkiza67IOlundb0wHniCe4Ilp/Au0Vo3U2iO2DZ6udCaaeEXXxtPSgB0uFtpIpXzoaD+j4GwzpyBp7jRdpL2KtXxNKx18E+mJ1Dm+O3H9bzjXemjTmApDpUM4MXy+V3o5afglw7CEVpwKWx+dNNnSZ0RuartPlVA5Jppj1KRzxNJZ7tHkgYuTnrQ/omX3JThC1wOf/8P5g1lXNuN+gDRQK6wfn5bZ0xTq0BTDeCnaW6o5cj32QIYzijlExuHZAsais4idhoxzyUZUMZCOXJyLrUT8vComVrF25LQMrdTrtcGl15PGr4ydItis5ZgV42NXH0M5VR/D94H7o85mBQWGAgVA5QQuFdIzyl81pt4L3oumnx5JWkjFMx2HJR1qwzrDlJPO8ytJEPUG5C1z41NOHEvjX7RSjnSkF+SNLTnplqjZ1+Kxmab8OpI40nwSrp9ZBNemkZYJfeL8gBHRLmJ/CyLMJgvupxxgChrSNyE5jMqaGHaPAxk92UzPycBIUEuHLNouLvE7HI6yBzKYLvZTOkVODcppD3xTwYfhWujaW/g7KKZ61jzUCCgKpwMLyYNgJvGerot3Lg7j4rIm7zrDkgixuvWeIEa/LuOJafyXxt6t/3TsYn14QOALv7Bt41aMMwaJguYwqFjEpl7vumjBjpfpryy8NiBcZIwA2KFS6aSMkUnQbQmOz96XqFoVk5VyYxDMey8pYNHZ0miW3VXHK1lCTWfKorDmtCasQvzGLF3SYhwIBpqHdb2byPjzoJoN4aykGqtWBcHKOLqPq7BwY+oykB3D0K1WWiMMech5g9EzGyg1uCU0wMOkv4v2lwqaMjxJP1w6HmPB3BKcmBxnkmV4QNesIKdonahNkWR1wK5EqZy35BXEUbcmjZqiksEiaGlllyuDyOvVnlgR0eN8McaVIbq5zq/VvWFVq/hcjCYJo2WWxjmCR1PzKJkN0Rv1hDmbcAHW3HXBMqn1ozsm6CSVVwtiSzjOQb7XtM6zUEx1+Kao3awE3NJBy0hLrI+MJiEvKWKi/tnFwzkLWjldwo3pF0xU0ChOAouJYCKa4XDYUD8FGYn66Xm+m5IhyaxuOVvZ1yVyA7TLySwWi7mwdrIKZVjU2KQv1Mvoo/njGoAL9mD6GGxRV5UhG05inWtSHfRSam8tfSPZIbyGc8tmymnSormWNQTjcJb9Iigs73RtvCNGyUNfJpN3LCNISQ7gCWwhn8CXlptOaauLkqfGiJc0Xdw2aWTgeZg2FI20cRF0EbwQWGexyCYixjCapik5ZsbkJbsBQyKsOLFh69p7RqqUM1MOWN2+meLyTPN2GezEkDEY5lc76RQ3PCNMZSvCP01fxJADEfEZHgC6KYm4Cd3JIJSiJ2UTI6MnT8JpNqLF5FjKGAzo+aCvA5JlmElRa40kzIYnx0EuytkaOhyqoEiyDBmJ1wzfYhL5WnxsQ04rhcCMQkvWms5f9UXk4BsiUzXXlWRCGfvqV8jQ3JLNNv6qa2SBHKcvEdNUs1SknnUBzkXFxrwKahGWmDY8wk/xYAT/JM1REWdmMI76U5Iii56Cu7LQXVmEg2kbXKmy5r+LcSXqaPVpyApX0drhqPDt5fq5CY1Mxv0lztxEREhdJDdsFZxlurK0nrLZjWapG7dPxkd2Lqmmw6YUK6ikRjKf4wPWnXLTopr4lNVanwmuPnuCQutmMnvUGyEpCGc4qpOsRMxlcICN+D3ZtOQepJrr+wg2z/lKUjrGOBVd7DXU3OxsVW9Lh0X2QZDg0ZZjDJNZ7C8OcwQl9Q16CyxFwv6CDst3S2wxoa+DpotPbm/Gz1y8FJcIOqo3obrfn2AR/xM+8hcko8iZlHKI65s2blmbxs3zwzg1TmJzHOLySIt6xHbMYi7j7yHowBY2pKkomcwcMTVS0EwbUBGylRpr2lVJBlu/hKwiYjrpok1pW8kopIKjlTadGgt2EAzj6JDvFlabRttF1zEWWckGCgGDhufN63yfHu7UrxF2nZxywy2pXZNGQGl+yjYIVkrMuCJ7F64pqGbTFNrqqQdTTsxorespFgizYB1TOGpwufFmu4968D3z1u9FFyZtuK5Ns2NV62BIjfHm4pGb3x4x71oxezw4xbIMpWIqCCjxYswsBqNoqCXmJsVQOasCrdLorwy4sS0pdU4rBZW34164ZmIYUPdmObv2SMysusErk9CeynnE9Tv2DnUAnKfYU1nYXkpJZ7DA2uraBPdktJ8eWFRUBrGkg0BZtLq8nbGsaFvSaNUj2jeNc9JBYtGJos2xks5+Ui5LEqOUWuWkkgrLvgXCWbC3gY1yYA57Qno9mSXTrct1CSYFksusWUX4cYyrkwmU8ZDZY20Ta0NIUE7PlhomGIPq7IVGsZKyuDxp4mBhHSpNFcsRlEwzE+06myZ7Dc1ppDdEXUFCiN1UE+5i7OOps0n8v90s3rG3o0HxVVC3FMdvZgE9EfzBFR755+kb6TiiURRzRNKuTdwYQ7woh6/Mendv8vphO8Sid/rp4SruZtyFkaNh5TkCkAJmqlVqYER1oTJRa2DwtLFcuMlmLthpaNi2Z2uIuWKZY0MURLgVQSrS4DuzpuDB7X6yC1Mu6EOTvGTI0TexMxLFLoNyN9v44VPHbI6QNBx0ZNCqLiF4azlkxusgA5VruNTPz65kuoqF24syW9GihdpxJjChKKghCkYEL+581gvUNeyTWKo9Wr/nCFIp/r+NVhYbE4PNJUlIIDVaklWinoHsC8Douxh7NJOg6qMqOKeDUKNY0f1K3iH7F4AIce4SE1vG3TU31sbXw85TtiJx+YKEuNdVoC4IvwrkMkwoZVa9IIMKovDi5eO4yUKAbDQXuZg0mYWUA1CmmEV2a07ZIZnhlH0BWdiHuuosAcfrOg5Rs6Se1eOAUyM78Uxew5VHDktKoqoPUFBPRpuYbkjKOaORAmmx2YpqWzMLMlgyW4sGwYjPma3H5cN9N5pFxKnRGQHDYHaykLwhYkQT46SV5Aj7e30yi/niUA6IIi6wDww7qY8ys6B1MyDPJ8/uxd7zEEw/9nPBqpIJ8PSSObOO7xrHeDcNYyV9oa1da5N38igOuKJLwVe48U+jv5yCdARv4Ay6doynDG28oEODv4+TFDFbDFvy2pN9Yz59G11DGttoILrn5x4VfZcPcMIy5u1jHIyDVl8mbBc12GTUWFiqo+OcLiVjD6TkIiAUN89+zZ+MyoXNp1YMDwCZiSmkR4JiJVVc+DbGlsjbqonuziy8twqcwokLBshj8cQWJZKzkPFTXSJhHrGSzJo5kn7w9pGwW3Z6Sp44G4zk/BJfr4Y2FTQzgtXVrshL+J5lA5WixKMO6GXsWlH9ksWUGY0YH46ORVEV/u/o3PBLZh6p9FjZi41/UT0dVQvLL3RrpRheDhFTBwurJmGBq3M/+SlnV/WQUlg9ApPMFpJzwHRkg57rH6lBtEK7JIqXFk/edzddGcrUf8XhT3FAfX85DRt/w4j+DJx+9jGzgonCcQa8JrbQSkMYe1/8fmlBAY84gpFele4ZMhpE0u465ty2uongTu/PLGanEB7rZkTR9Qd3JTdxhjnWvQ2v4EcgH9onMyOXs8z7DSxJxE7kbiiwiT2eZYIdBXCs6xgX0rkho+55AC5I4xT2+4Xet262tyBa2EGqmUHnhokVQ3xkbRa/sLsbl+kzKKInHygj8EQI+49M5xV8NYnnGm5xJCeaZBNx7Tgq4n9Kzpml+xDuL5vqoE+p3CV/2poqsEigk4n/Xrg9m5UIE+naMqaSvE1J3Xx4qCvQjKKCXjJhXOA7wr2lcyJlTyJ3Y6hlBBxJJ2UwC7HAGZwLOCXRtR6GfIgEF9XsWt1CR+4FxYihkk6FDkzhtBitdC6CVJMuWU5CBrg6bhVJEeH6IedHmUJFtRlO23h43V3IO8LTNVEp7wtrYrqqB7Ab0S2YJIuOCWXwemH4n8a5T4E2zlfqo6mYWpCKIvKSJVbx3cZf829lhNJgrWTyVbSt83RhOK+zGqRyXe0UPZ+gxP6Ihjl+NQRVMVa1hvQyq3ajmpsKViKS1VzcvPZy5GokTPaRskDKnRnocI2GV6xsBFNHRjbJAThoZQe1R4plk8Jp3EeE4bhXdMvqHmaUT4Me+DvvYb/IuaegH4vImle3dG4h7Xf2KgaXfQzXf5sQRMVh7znomRRfEYHD4KNtxc/Jxj0rEqBLgThxuWogUe67q2Ia5xt2o9lN52KI7a6NzcHZNs/uQetGRpttegeghHZaqx2JpB/pHsEWItjb7x30HTCbuxnj4S7iQ20b7573cSE8s0ME4qPA39HBFe4MngCX4IHqMvy2QKKM3dQ08eJ2FlePh26wGmkJ9xg42CwwBSyI5ogDowrWzAPNBuLGzjQY2zfZLf0unio61Hg8yxtT+LJeujnMTigdObmQZ+NvZo6jZxeorJBJoxcbnYfEkE2Kh9Wg7TQOCZpooxaOW9IDS0inDPKKYxBlMwts+zyMCevIQSWPHWNSGDivF9dc835VdHZ6rLQ58xw3EmGN3POK8dEADzWcZTyd188nuTYeQmPxqV5ajrI6WbM/QcVh6IGdJ2CVjEFRHEuWedUIOYo/6kD1zOHqIk1Fx2osW2kIM1PRdZfi/Lu72JIDSdlJ7X9HtW4mY/g4Wk+1KrYJxQPQrUhLXkVtZQep3Jm2PmsSzh5VD1npyi1EU6+lg9VAmGoIS+fXdowKzT4FzXTwGpuznKqheTp24P4fy0bkc6MT99B1mD77md3onmo/+3DQaXGiS4gwB9RwFCLs0hyimKvZwrmPaSZT4TgH0tNf0kwnMZHxtSXlPgD5FPW2nhd+uxaTONcstJdh3u22o/B//t00vnYxxGDn0ZQJEymDJwn15bVBAaUxDPkOz4E29RrHtNlbDPCwa+PX+yHeMdA1bKrE0tY/IazmE8J/2fibw85mGOMGxi1O2rhuwZZdKCKYZ7MRxpl0lU0uY5+NH0RKiECxrw8y9SSaqyjWKp1+kkuugIdGhd0aGgEzQca07IWFtoQLQ2NLCmdJGmBoYO/AgRaeLdFBUyaVzCtlzdGNpdC47IrN1vcclgHOqVinspF83cVl4/2ScFiZTiWoJjXzHXX6nUT51hUCKsjJZGlEqqioB0GFxcLmE0uWNnvWDZasEzvQtDcZgRe0kphyNp7x8LsE7B9Fo+lkzMk3FcPOIYu7NbmsxNaE5bv711x4P62fHq3aCWHE5dQze3EdxhPBzLo56ptgvdRlncasoJyClOoYyVZNgbl0qhnFmgVlvjxnZUgmm7QE/VhSYrU2wnsr4PB3WNoDWjIRMM2Jhray9lId0SVIKAgraacQCQbDKWD9FGQV3EABVa0grzujezmrrDOwJ9HL3yEDzvPgetQdnHr87GcVUZPhBdUXFpUov+rKPZIGP6UpdNPY6ecZPLlmAbTjTgifs+sangc8V+u31UwhI7ATeN5wRAR2l7MngfoZsBBNgJoVkPtvRwEdsB3y63beHBBHARuIjIeDbWgftvFra028fX8Rl7NOtHQAn9Z7srJhr6C/PiF8WDVygfHfNDbx3LaLW/r5cngJ0YCicbEHHBkStRM9ENnOJ2CnEVNmkcogGDhpM5rgfgrOEN3ziLpJhKKJSkQSqdZJMc84OAVjawVl64xS3RlFL4xH5vgMrmBjpu1davf44aLw7MYlPaQpISFtcjXGGC5QR6Uc1jIm9/GUp1b3ilvZVVCU1LPnDPDjhqhsTqoh7fl9GpRNpgRbIuEwG3xj6LTsQ0VVNqPIPh1mTkOT7n82f/GQFp7ONxMJLnKwec1/dX9Fwi5GklKqwGm8jR9RGobSBqB0iVhSorilke9ynvIKvnk0SyEljjOik56S7q31aaAZYnhKfsHLY7ihRDyroKsGPWU+OegHXDq7iyVfkc1lMqSCEA2jiDqMw5Vjdd1HDCiMae411oJ6j0kGnjeBkQevBwqsPg4ZwRSnq5qOstScObwKD9IxrubBpTM1+wXZZoUQYnlZo8r9CfyUZMQYe8CmgrrsNPjhvAmODBU5Gt9uGS86T419ghyyZbVBymFtJxngfMqgq0M+pSg4Bnu+BsVbTDE3hOinnTbKDs+PYF0PR5q3XTw2LuQM1pKkP+9wHEOczGBmazaLcwf7Fn/jjbDRVBRuYr/pVYvAO57t1mJv3I9/3U7ig4uFzscZEyQGTubKHgtzRRj/Sn0LE/VePKLf8UAOTRdnmyFeHW3cnKp9KnkpIvYPn5g25iVjnME8h2GhqVX7GZXQGUgqyeazaNdR8w3HcOTM5suOStsjpcm8hmEnWlfH74quur/dOifqApX0g9+XJnqJ1y/7AhIKWTYsLZuqjiJHf7vrFxyoCqr83Xx9p95EVKLm5exafWcJWuUCFRywVINc1h2OJkEVE6n028kWSiZaVNnqU4BxkfITpU4KHgLcVnNd7cQcXfthytQ/mT4ubPs1ZTQG7ZcJeMk2lFAYxwIqqlnDitrTAJbCqCATlE1X8FrBHjirwbCUi74OFatj2lRLG0DLFGcNIQvDS558SnxI3KxDCA5wyGttYkFmPLknZThzAprGYApuwjH5+6qJqxr/jkTiOFYOdMhjajANyiNplCj+elCO6xPlrNRrkftWsiNlwKmHqJvWa039yoNfsptYNQFLQ5ST5f1IMiN5UrUfgh6yap2z7nmv6yIaFyyW0OSW0CPfL93jZKhtja1o2MAt0GCVkQ+9zhl9Ip5LAi7oo4xRBddf6kkR8eO8l0Pfx1hfW4vH5geiw57IIT0SwFMtyHUhIKTgdzhkMf3cJILBvz8i7myb+MBijMsJfQlKSzht5VZeUX+9Ioy/NsZqfWX5DxtSItrrY4zbo4trO+ho1uVJq7FUpKTqf0rSsN7M6iSEcpeNImxQRKEo4Ik3njQA5dtoAAAgAElEQVRA3scmNOPCBrU2MoaEY0mzJ1NOG2IbQl7jqdAouXyN2EeYZtYAuLiS6FXnbLXz60A2mC7MYjhb1wtKY6fWRXS6Gv5tAS8Zr/wuR9N2hI4Ss+mrwuxiVSw7SW2IZCiyOUg0yVwTxYgp+FYURcEYUpX0g8y1q2iezVeaTrUyRKTgr+oA0NXmVDFBOivG3+eeNYZskBNsk+wjOQnRD6s71BBRZRJasnTciqpze/D54rOzZlKplIM0I6r2nuSkCxparasUVwh4o3oeUma7DL3vbxqo3LvaFglFeC9UncXOsGQnuIOqx+TIRfDoyrI0RMU91TZE2SfCaUukbqU2VFCSjHeJDKZOkcKSzDrYQ+wx9Ylk8OJdWLIZnrBVQ1tYHzIfzbc2f2ApZlhORd3c0DU1Dcxy3nKGggg9JhIJBl4jczapAidokgK1CyL02rOW/Uja7YhTcADC8VXrEEvNC80e3FMW5ntpjSHkS/rYnLbRiA7WSf8HEgLXUBTcggWnLVOJ+/hQM8bbh8HKuKvc4SvK5B+d7BVj/Mv6r55wsWqIUL64mcSzxA8e4xBMMwt2fhD8MIuHnvgnSyBt+Hy6jf2mNv2yT2BVgTEf7XwQYUQIs5chSvx2ZUKQqH6KZiwFjByDOl1z3ml1glYAqvg/I3cXu4p9kRh8pv7KMjJjEOuBgmji9tVtnHVv8ZuJxuuh4WG28Jix8jJtEnVb0jiNUXvd0rAk7iqjUfTT4m6rbuHo0AVjGyQVd0vsLTncfKVhkCNmiaGJiu59MyraXQqOpUPQ8uaxKuF2MpCDWzQYxg1idT+56+UAxDjJWoq7Vi2qV8VGn39eS34nzqrqPr69FQ3biBIZF+yjBAInlcNNlLFWdrOkI1etww7a+6S6YEs/0s7JRteRdsl+6N5lMZ+CahVTlRWngVze2nS6YkbJORqakcPMWhIBCmuhrKr6L7JBS8XsVKwFEhu7LnaB+Ir1lcmaZ1Z44DvvL0hvAOdL2rDF/zz0RT5K2L8ps4zpZC14TZ+mSz4/Kx0nnt1JG/18iC2mn6WzUM1NUE6rbA7YyFIVSdfNmtOy6iOml/e+6iTUEWT0nbHr/KuZTjUBxPemyjoYCAO89J7ZLH5mj+6ATkVmZ6NX5s+VY/xXwv9qEuFBhS52+9okbpsvnI43TeyIm3wkiasIWNGGqZxuSjEuiykSbk7mynfw4Er2No2K8JMswiZ7QhFu6pAQzXP7NVBF0SUPEgOnzbLgHEnn2cDiImc0JfZQDoGR/jrpMVOollRNKzoOvZ1LjefT8RKfloFe/rFVr4yCc3SEWPNrM0JLCIJo3pfooSoLjEE+OJICWFJarYpZPPMqGBdUldhIRp82lGI3ifmTzTO6d8mWSgMp0C7b/1cfIPDoKqybbZOR8LIm4cjezqY2hWWfpcS6osJqjoZVTHEG0BZVAJbGiz+92ixVzrAatyrf5FxZVw9TKQAvlUqrlyGhC3f8us6TW8h/X5EKMETh36spT/vN7KEadAJEJuNPnSSHokv7qSQTcuZtZWe6HCJeyVnYCZekNveP4m6Jvbn5zyto6mMygiozzAaxYrAR6KjOk6NIxdYqqEZ1KbLlIU5kpsf9oTBMncjVMwcDsMAU9PCsdIzHpB8je1HSkZTLqyEz1AVY951ujK5vYjvrI+xXCrTUAg4I9nQtZNs5MyFrBDx3HnN5JEWhLCdHUFqvKQkZ0hjyntkRdTQ1s6ghjBSUu5iurcVb4yB+eb/0v4qYe+U5gCvE+OfOptFCe9xpJlH8K6drceviUEUxWAj8lk1h+qf17lHeZANKEiBHy5EW2wCaBtk1vbtCMxVmQ6sdPQ0EMsLerCVKdjQuz8XXVlRP89eLFGnhMw0iaYyNjpyjhsBYd0aOozoij6YBupCWxg8MctlElDLKGjCT/GyeB+HFGSk6CDwytvlsp8hWcuPzzpfz8HUukwHLKigYdGSjEYt0U5bKY2UGMtZHuLEi2Ukj1tJU0rxmt7AOPOjFbrGol6EKw0dZkE7YQbAIkfpyfnGye1TuyTkA6RhqypnlFizopfNPWmJ1+xomsoMsdcpqWKtu4HIYVaQvzL8yAgIH9U8kh770dXS7svDruQ6+txWFk63hZPlyGcLMEksCW6qoSweQHqrWJY+lc9B9s0ETlAHzKQUKueZDQRzW7y/YoprzOBkxlkR7JtBwc56i+vy/yrz8XPj9otemAyp589qbnAL9LtNxkL4Px+IZ43WcuIQM81l081/WpbJ2UHUOYmkifhXdW2QX+CbDq3w/WL/0i/K5UPJLdJ4zH/QcCbIrWQc7LCicug9EdxJlHGPejtEs/BzwO2zH9tDGuYZRkoYXL6YjpggOhEQuWbW3jTbiF7s2Pjj3a1fqzxVh/CvCM/XLBDuUCV80m8aLhz42ejTSmR06iJrIFjP3/sh4VbGtZBd4iNCOoYOSh8FTlhz9spnN0qnoMKv8pWuShSJLv/oJ13vzYS1qYjXH4Gh4uKG71XnovyngZfG41IirZqI8XjV+aXB7RrGV9qvYmlEmUbYKaZQHlpGxw6yKQo8GtjvjsX1Eywhxu1SbzEyB18QQKTisJcIalMEIe0+4Bm11f2eZOecEPET0V3i4C0exp2NtVNcolk3KCnCd1typjlMVAJb9APzOcr0rbJ48XjFM1FQ1mLInxk9y2FcdGywhQSlJ2y3BMyV9iXVrmIsG3rh4X8Xtmo5Vnaqcy8ZkEvM5aqreC4pqM1OrYNZF8KxX5BMnUoBmMxTEd9QNTR9HKX/ash+tV2V7itZzT1QCpPub94G14EeMnpppoF6Go27ggs68Jwu6s1YSe2M9JtGPHmVJ9iFYqV+Rkk6DDHNOs3hxOrpoDLhTHQ0uylnV6wRhOYVOekBZXyk3yQrCsiL7I6JgjwA9aRcmuoLqPr+GlMH1wrhThqg5FGZ3kXWg5eOmMwTiIrYTNuV4DJERu3cyjcvq+h1ju+nifqmW2onjbNgHGP9hoF7BL7Av1C0mQgp+dujjQ0syXfUBXBEmtbbM6g76b9OHaUMJ6zWOTOH2Oe0QrwfDXwwxbyexN1jL3g8ZcsdOZ6X3kY8EBrg46MK8M3r2jFpveKWslTqusG14WMEkK8nbEGvAapuVvleRWNGNONdEvDa+vEvUz8Q7ifxVCM3PG67JYS16fkw/w0h5ToDxTK5RTVoZZZpKmWMCM32tblHOVbMEss0fVoOK1UkNEqSiBh1j5BXlmj1t46lcSlLVKWmQTU/G/qvYnRBHRagpFVERMNd9GsndES31xPyVqVhjyfLJGakmI8hLdqQrI+ZP4rViCaVkbxl23cOMdiVfrXN3dqQhMdVcVyMhE9YqA1QaSvo3Qmdyxt5PwFPWfjKsWA12hg9M/1TxNWs/2iPpBMp5wvyhQ7wEyTh/desmnZLjqzax1NlxZGst/yPtfz0HS8lsp3sFgPm8soZSNOCqs+RQGLIizrPGM8qY1cS5lMYQZi9sHrYStMmso6Smk4cAWXffDWAlQ3JUtAajJ/uroSrALrx3E4VONHdS1NBiil5vDV7RfffAlWI4uR/G/Sa1LzQgXkWWhNQ0jKiLHc43FU6rmE/PBrLUKHnKoZS44WQS/z97b/srW7pdd821VlXtt3O6+/a1rx3HKCSKEyMHQgjBJCQkthVjUGQCfOALSBHf+Av4f+ADSCARkCCJ4/hFOFdRICZYtoJEwIpjC+f63us+5+zXqlVV6DfGmGtVtwS+bXffvpbY1+1zzt61q9Zaz/PMlzHHHPPNPOtzqJ+gIgssy3uz4BownxkMBJWmhKKFdKovDWP9xjDUz56rflPraGE+Zf1pCvvOtKbrVf0+cVOJQEeLmf2Zm+v6M8e5vms+mRNNo8jsRhFhpyeGOZuHzGEQFTCdfh2V9o23/C81AsIBdye6KKQCknTlnaq3jCwbg7qAedUtx4Dq5Vn8ZxpFJBs7nK2BMtFDkIawXAsTv8g4VFqVAU8rUoa7i5MTrNW48Nov0JBGT+rS4cua8ndJAKf5ppuJZMiJwuiIjAEzxOHirovCK+0UaAWnsJazQj1Mui310LBYurgdJubyO075bRjRTmfiE9h8F6STf8iwclA1ID4Orw0ar1FTXVg94ukHv8YY8H42msHvc28u4qVBKMyMnimrhr0UJpXKJ0rWH/HGDYeZhroOMVlZM75CnLwzustnFTqj6ID27to/cRRpVVtYMap/RGNHkE6CAH7RNYk0SC2wnqEdZS9L6plnFA0m0S4Dg3XA0s/Q8h12Ztb7cQaihq0gTh5lmp4KPVOrZqqWluLwdVhN7jXgeVjhlPWWJAlMnrPVQoW9q04xScsKlg8a/qbV+oxeroPsOtckqnbPfTaUw5dgu3EsRpx2TYW/MS2sHSgZ2B7YMOsvBx5nKHhrGuuBOts41pUaGzdaB3Xb06zGn2D9NAyOVU/q3rSz+x79Zar/fRrrpw+Henv23D0Flb9PasC/Ly7VZpFmmGN9+Vz117a7+vJprgciIxZkmuqJZiFtOBe76DL0KEMbAEkwBzvvA6/3TWrfLe78eRfhKskkS0wNTRJE723sJWsQ2ECNV0l1nYn3DFs/WjY91k1DzZOSt/BV6/rr7pL+m48e1UWYJhmdp2JWDLo+LisnaEZYrzWE2uA624jOUDIWFEvVpDQCi1nhUYeMxjMMfQxVR/TmiK9fzZppXNw0vDguacLbCW03sDUCccnhMKHJmY9rE83VdzelkCM1a0UaI7RORcM57Rh6PfdgwFyVKaiO6pUZqChso7+okSZ74NbEbU+Tlmihmt26sotaN58oTo1vKXybyujn0Lo//F2zGGTy2m36NaYyrhGmgcrIfofhoyJoDK6psG5SEl4uJdGsjXScLNTHlSpDDOPLfRpmAgnaSQnXrKxIVk9TncLB9y20HlCyhDgdGf8stWmUfvYMCcIAu5i+Dr2RXHIkS4BZniFcpE7E96nHvZ6u6t15v2S0CnKUcDvDvdlOdf+yr8eMW1TzXs6pamtkR6mLCXbKsCSJsmkSlzNJq4266K9myDxb9pmnljH20zASNoHiN+hBTwXTGTqd6rcDfZkV1/siHdjCxqj7HZWtQTSRyx+G+o2ru/pvn95p3KS26/9v/D/DpEfWcaovn07113bX9b0vzzUOm3o+zxrhpk7A8IFFvbuQCZaEQYwIix6WpI1eYBgbzzRKaZxcKf0UR5+oJRRQp/eOxnyM1vZ8CWhFuEyUwkTqKBi6axLIahBcwbwA3keDWNL4hYFUhB+q4KKbcxE963AJ31wlkeO/luIpRkqwT/cyBF7g/YT/pkt3mWsbw2nuu+Gf/l1BQs1wCeyFYZURTHbURVbh4pqjGqMVznvXQTD8PAswVEfzlhJoiqjiz6wzjrUpnNRklBXkfVd20xopygn1ABVdl7VvTPfN/URXXv6h3+sii/FISzthO00TBrxPbOTJDHluRqFthNkTl/vBYYqfTwcKKmwvswGcnXo+Q7K0UCvV7BRn5R4QPyfZk2SZhhQdqV9mRLpPNWht5Cw0oKczj87uZPxCHkiGpOg+nepW3/QeWwrS6V7A8OsZicY6qVveujquFfX+b6bXB+Om5tNcB/YfNbKecsdgdT4gzkpjKlPb4XkwEQ+dovvDIQ2WJhswVrThTEtZOKBj+AqDlNj37EWeoRxtdP05u8puo+uPCu9p2tXTca/XqAZhj11fOx3rBZ2nzBBgbVXYH6te0VSW4vdmu63701xfm4/1uob63s22/tfjvv6m5n5wlcwG+c73AL8/Iv8BzHisf3e4qj91Omiqz+a00cajOQNaFk0nasKRSpcZNUR1nRJikCkmsbBkB8L1LnDt5r+zwenWve8ibTA++PREF2oMC7bcXaPqYF0izES1inQT3aFDMniMZEevHWlthVlGEqGj0sYkUxDm93oAvFPxVWKg/239lwvOePTiOa+k2xgRYcLhQjsZ98GUAFggIEfSiSQDxwhSCptIjnSBiQKJxVA5+rYT4C1V6HVw7xb8PvipX6jcvDRMmTlh+5MCX2YHi2oaOK/XzMYuReJ07Pr+Ewik2CtIqxu8bL9V8wAadIHfxrs/lwfUEFrPX+5+EGVnPSM5lEVnWGvthgxRWje9TjyDjHZ01O7O9DbCi9R0ROicfHkylYrBKoibT+4CvDGu5MLKGJisJdhI8ghAF+zRoyJcrWwXsjOVCwhRwVI+Q/Y+gU3LdnCfBFF8GfKxQSXidfBi2nJnRLwOZwdZQjWSrLHqbsHZyWqegUWzJpxZUw7cWKYsD1kUMvmD27SYTsb9mijgupCCuEiDMHDIWlR8LjOh7bJbD4mfQ1Tg99R0SLYg+NHFfFF+oTon0HmYhronw0+QAtbP812Gzsjhn9VF/Ib3OE91RxPaNNT/dp7q755nFYsXfOozjIE/67f6jjf+7A/Gzv349V39ueOhDoe9umXZYB5e4YlP6HJTMJKaZAouSum7CxXMTkOyV4GrBWoJq8Vzbp0B8H5dcHL0sEoVywBdqGb2MA01j7DJhG2i6+/is+LHZXaAi1dq/kn0x6GRDn7a+y+NiYrYgoWStSSybHaGhnPIwBuTFzd7UaMMzNNGpJu+2OyyCatomeCxhfucxrD823s52U6crCeGEWFbiZQnJDio8d84OhWpMzxbEhhiz4T3vThMR8YyuimMNmvFUINlsNP340axQAz8TDowMsCOnJ0JrEwX1whWByLDKrgkU66ahhmeu/sdPJpQSpmRiFb3au+pRO+GkVKEl14RzBfn/p0p6rOzX9zf4EqLivGJ+hvn0T6L/r6nfaVxLkSGnpPcMJeykAQJ1hOymMahjq7jpOu841A3W9mYsnbtpPgdNyMaQ3cWahtGkRjYhftBPE0IiIbGr+MU+X2MK7ILJhgYjrmlkQoHxeLpfRgabyIGnbZmCXUW42jezBrXovqM8m87dqRYaOSMI5bIXfcTWCqCZw3F2w2YdPieNP2NbMajItGrcqZE1sBec3bvJjbCK0GeKeKC/X84bbRvXxj/GIqxyKjjKHLJHcy2zbb+1vFQ/4dmHPSI137y33mm9jvuiporHTAasln9yfNYPz5N9YFkG9yswYWzaSTE1SPlgqGySDKEjW2zEbRhuizlyLkjKPOiEXUiIjL8ghqgg1LDJex48Edr86ywnlk53atvZ2Ntk9JmYHNzoHrzLvWBbHDgjMZO1WwWQ+H0vqO/SNfluhaxrUR7XKelklc4ylh8Go6SUTRdrllNHUnYOHVtxBGhCqlKiVeEvovD7sBdxex6ELuOTbIAAVpOLtwQlyhxHU6fzCvwBRGwoB0VfFc55YZthLrIcGZ4eNhRispFzYvzuYB0LplerCmfKKZQaiaSZV7qHMbx+KecTXoTNJSnn3OyElMZ7cTaUfM+nggX4x5sqdkw2tfStM9owuDqGHPqNexPOwZfh2GlVQcKGIoCaXeGYySJSjX2Muvn5091iGzA0aucRNah118Vikx8U80rOHwHKmbiuJ9CdZE4W0X73fGbAKbpr5q02HOFI/omKXGpslr2XCNLk2GqLsFzXYpK6yzk7glpHj4RupxAAhQ5+8BzylzjMLlm4CFH+QbnONFQPd9mihgzBpzGruela1zqBTid1UX85mzuFEJ0NI3iJFhvJNHJXtjHoAkMhAd9QBsIR/f181C/eD7VP9Pe4nfSRtbp8Gcdvv8e3u87yvg7ysFQ412HOm229f3HQ/0Hw1Tfl4lBwkWZQ3pGppUNlUJjR3zN4tAB8rQtRYPZFBSIbKAc9fQDkInTuFlHOJIsCN6tfWZ4Pjr3Mf5JOft9wtfJHFumhtn7E7UrimlaYCJPNh2b2APOgyEnA+gmr65NKBrSgA23xZvSGvDm4loX6mTuTQ1kDSHkPtoI5PaWyFHUwqTpc8v7dqZ0IWPcuDu1FhXDGz9e6iAc1HUAjAqUyVi4D6uRdlHTxlKaKvmvoz77so/r8LuwGagmDovfE1skU8DayF/KEIRWH3gnWTmNayJ3pF840bWK1uGuW/baForCONFiEwUEdZgH4J8vu2mBzm1Yey3SnGaDjaiYDRESA2bZpO4S4w+kYuE1W292EVEzf0PMjI9VP0WgOvYsr2k5D0W/6UC/ZE/1M/Q15/py77y96mYLlZdBMfYuFHFZNzXuNZRzsfc8r8GO82qc6mo71bwnv+iJahesMkVWay2n9zTKdGQr6umIXIWqHhmrafolF76p05Eic4KCnB+yFBMqhhommFjM+D0WyqEECXdywicNc+ou32lioEsPsXfG0NllF427JtX3AkMI+AlUAhv0nKyfLuDfGqf6+dOhvmmRbSER6h35DisDfEcZ/z5CvZzgi//R9rp+4PBSA92xdN4dD8JQKcrSTm5ccqjNZqsI+/F8tPRqDqS3qVv7tXAx2HyvOfd8bh8+FaYULziFFO64meowH0PVyyMTVOCNmMRA+Cy8fuieinhJgyPfS8SnYRKhlDqlN2unC4re5D5cyDx74HjDJpaAULE3RrEbwBr6EMOkceFgqauMgDMXHfhFumHFqslehIMz+/TUM3CbWpdwNAPc5XKEnXoIjtg6KShL1sEVtGgeWR5Dzi3FZ1hPwouBjcTC8DPVLOF8r+EOIlmiWHGo8xkqQi/01pUDbqewsneE9ee/juoveyssSGdjYUaOre5SrA0M19wkUnyeP/9btZfWxr0kPeszDmzRsYMkQ8LqUke4okM6bVtuodlVzvQwiKZNWp9IHeuB4FrJVFG6kAtklu1EeAYqsmYNVNPpLCUwEEXMDoi627kDFDnq6B5pb9PBqwEvR8+ZzjqqptPn6eRhRcpCIqSGA8VZ9uQvtPuRVkZiJbL5+n2+1xywzsa5PwysMgXtEaC/0Ub6ggVmGDGxWbJCBQ+CboF5qm62u/rmYRZd832yRJ5TNLcsLdIZElnYsd4NJzHzRPu+2tV+f6yH87F2u20N81H3hM7RdDzWFbbheKovb67qYd4Lgroep/rF07m+CpJw3qpWcR6oQ/4ewvTP4Ve/44y/cehNvXc+1k9OY/3gaXZ0dbQeCHM4eQ2ccRbI3ZQ+jIw3pJlEYwozyJkFlGY/m2iyjgopaH+5YBcGT7e/y6gZB/S5WpuNOgpTrLjQ7Jpiae6/YURHS7T169rSRSwDyKGJYFgycqf5SePNBLo0Sg1TRZpgmML4CHQSKWndSXflYjwiPd2HQ+wSdFjQuT8clvvi97bbTe0P9E86AneRNB22iSCVKofbL4cjy+BuzC6qNocfAyQjmboMV4qRaZnrjmp16Jtu2e/XIVKwVT7T0bGH3whiUQ3AWk0eWZg+hGZoBJprxpKi5ETUeuYZQmP66soI8b5Y4TPLUKz6SP6xi4WL01+mtfkDBDBlwEhnjM2C4Z0FhwTrV8dtCrKtWaUO27zOezsRvRqyDNGpvqXXUP9KiToF1W5qbOPPM1IBM0VVwYMXKrHKPxQwXWjxdBE/wYkbtJBSdoDQMAzNXBi/JiVQ8+BqlzGpHStFS8lr1T0la5bSWYjFb0Nb7awiGSW7X9pN2Q92VmuzpORakgn0M/D7kc1vzJSrY727yGJXRN6Oli8YStBbeW4O4kZN93ug2/nE2EkHZzgusb/UE3GquxrrZTAl9lib+pnzsf5JnPGZ2SCr2fkcTPmnf8vvOOPP6mH4fngY6q9ur+v58CSjvj8ePbNUh6UNmy+fhZKQVVK7Lth1etvDPtS4pVm2Li52A481xxNdpljUGujuqMyBvgCJbDBiJmLguvvycjqTaI2h2nUESLTiw+PUU5syvHCxQJr9kxRaDlFGyDNc3QTkA93FPl1PiqzhruhqcQBimTRG3VFSDkrjIKT2Ys8skfCgQyDuvt94pYDmRnQQBU2sHaBakRSDVfS8gEI+Jmyn3zMNt5u2hEVfMlmSselAfiKKJ0PQOsYw41x7XdsRtQ9pWqqcMkY5hW7z+C1fbEkDR4Bdl3FM2A7PmjU9zIfnqRvNMHEX5FmPsxvp4ohbtloToyIZYtaPyQB+Po3xr3CiBqcHloEeq2fQHNVIkPNqjD8ZgWDBdMhi+KxwuYrZpanbtZquayRIau1qTX1Lg5lerzNFNuv7uaZAqkEvpmtqiNHk4i5/97q7rqJYPkGTmxRtnNRj07LUsT66nuwxAj1YO6JKJzLimet3o47bRA7fv8MxYDAViwXXMQhmlaFo5h/PEwXge2YGp0EOmNNZgAXkwPZ5diJ5hKX1uAgrGka7CSMQZEDNpJKx8NRgMaPGquvjuZ6nbf3s+Vj/VKSPliP/9Eb68/qNL8z4W6TqoplFRocUdqw/Ohzrx4ep/tA01sueYSvpEIzGBxTKS4pdN74osssYQw1JSR3A2uB+f0MDpovBLGnA1o6jcdRY9S4ABmaRke4sIHizIg9x89ciUit86mB3800jJzn4jpBt/LvIawzeQBUOxDpExrD49YYjMP4MCfHv2lkofu0aRoqb9ivr5LHGdxtTb+gptiXNVjZAcrhh4PQQk4ZHOloC71djUhviRNbIIpgPH+N5AWcJxgim3MbNVxlnGl52b0wV7iecfzcyrQqjrK+KdVo3GyXRRS/GOqqTN+vY8bydjO+zOeAW7PN1uCs6C9PPQEEBEhIu3it7i/qli9jJElMD8XS1VfI7y53ZxoZ0LBth55MYIKwp373wYjFJjLvb2QWmiCqsxd26hmkYLUyFi67orJgSNRr6/Jo+Q/x6s2r093gjC+4xq9cMHEmrpPAJXdpwkSmmd1KFNfmiDbnqD+lJEVssdbhmhvkZeg2kpZ9agrLkRBFhAus1UCitTppxml2jUXe4z243mongoUzBO8tCeA6goH9qghz2IT4cZ/Y1nBoibxpq7/3I/8ORuJkPmIuGTU8F4zPvE9HfjNt6l+Iuz4OhUV8ah/q18ygHAP5vOfNVIkbPY9EG+rxM/P/7+35hxl+xeqt0QgEUV7/qD/TSxJAAACAASURBVIxT/aVpqB+kmHOK7kvLCDAw/YRSJ1HjFGqisbSmpgEfKkphs4Tbr7Q2m4YDhFHTJCLR2czLViduSmsGAfzVPHQduuijsLgyvHlNTz4ynS8sG5gyMfjWZ/HkrlaVdFTkSL4PufDNbIhmXAgqCcas61FmkGEdkplYh66odpBISO8VporldM3cceHKUVoPleEyVYTlUF1v693zXgaC37BTDLyUQrgzgVYHjQEO7q/6SpyVdYXcN8B9qFhJ1pZGvB5D2Qagm6o6O24svAuASrPTuBR3t8BTwEJq7Iqhd8+AcdtL6A6YCthP9QXRbT3ti983BLOgPjGqMQJEuoICDXFhdHu6V9c5xMtPlnU5oa1F1np/8VjUIRtn33RWO8vsuzh+RasX8wq8EhaT4LWIqqEZxHAR7llNhZIQT2GUKDpS1g5GwubqDCuYPgGGBxZB9bSjweAT6WsmRZ4Ln/sBtEkooJI/t/PHQXTNRdPs4lyabgkbi2tn9i6USwK/1lNinXn+hro8P5m1VtAWRy07nLWj4dOzhqd6E+0hjDZ7VvISmstrAz5vxno+MDLSYRXMHJwI/QicBiv7nuv2PNTX8m8at5rR1o13cpahoaoTPIy01ptqG0TfDoETzoXBUTfDpr46DPUL8P81Kc6wtFPeDnu+/YY/V/DFlCFYXMvO8lDx5EdZwR8dtvXDw1i384sMtPztqFctioksMsYR+mBvNLFqloNj3jwysQeJc6kkadgi2jELbJDojIilVUCdojMndhN2h3FDDZ6I0+CUjyfLPBMdqaATVoLglhhhdSNitOZZ0Zu7KNOl2/8O3U5TrHpIfCIw0eu6qSu0yKYYWpDLjoUshjZ+G3h/BkZaIm6hFwIpyRg39bRHTvKSyDHAp+8Zw5gXRU4poLXWTxdSRWJTgdSHRcJxXAfPVG3wXXBdo1h+hbXBaEjuIfDA2iFq87dAATr0YX+0aJkMLB2kDBbxxCfhsxcOScyhyGGo+WtpJouRCj3SwZ2vv5lSPD8VY5WBRRxOcIANGNGiuPC5Hsk/6KpTCE6gzXpLxjnYdEd5xurTIJV5uWv0z35ZBd+A7ZAi0BAWsV+abUQWarhCCpZ5ZkSwPEFHvEtSkAzH9+l+lsvh8X7tdruVI1EXL+qXnLPIQ/fIUe4FsTacX9NbGYfK4dRgFDlonL1hLs+2drDFZ6iY3HpMgSWJ5Ju+zb5ggLtoq/38cKrbscajOfvKgFKTm6BTzwfBP+49sVvkf+q7STb4areT+qqcUAeCgt0SrFXVN6JMqsI8vTDTVG+PFraD6y8WWFW9onaYxjAcAp99xbOrcz3smStyrg/yTB5rqMdpU189HuofqzFRWK4L3hdCkV+E+f/CIv8VPjfXg4o4g9f/nWmqrzAsGR5zqGVilNB0k7iIzjq6BGm5bkjCwlQ+tO4IRJjJG07dilKvRAHUOiDmEpeErTTWMen3Gud11O/vGPe3YTWjwgf99fuv6t2b+4RrTuUVAXbkEnVOFV0DQptP5JSfCFCG5KLlX1FHeNggul0o7azBKXpPgXJKqkg/abjMUCAgolXV9xRm+O89ipFNyrdaClgCXemHsK10FMa1tMOywXeK34NHFi38lpC4lHBI043uVRAY0aJFvsBOZRB7+tOFbpI6Ohe83U4XmGnJjDSFyXx24bYXBXJd21K0vpgU1s8okWbH2RpMsvQnfDL0X1AUZ0+hazrSW2mcrZ7a/Rn2i/5sCd9lULskGNoItvpoomevRRQ8g7Nbi8kso5aRsDMxxtwQVkKP2qbzlTWW8c9QdOsmqeAR2YeWl4DJ4yGNKuDnrOGgUSC1BlHr8Fvf/6qly2W8PfeY50djWU9Qa2eLo2wqazvalu12w5lXgWhYBAEM+GTdHTnarBnOB/owTg27oMJ/ZhfAsGPDAxc5EMn5DOTa+6vhP4q1dOhSQ6Hpi8+nCAy2j03hGzi0j85HZQnQQ/Usx8n9NEeIEVYVAJrlefBzJGHIwJQV0tvC5xD9T5uqza7+68NT/RbO4rypA1PAdKUXmea32QN8Yca/01sf8nN95Vz1H27v6sP5QakrHpr/Iz0j4ibKYqFYmCcygZNHMirabKgkqaY78IjyHQ007MEhZzM2fscCIuPakUmy4mU9Vo2bNP7o0FlAXM1c46n+9J/7V+oXv/qLGbjNwbo8ooYBzDSJU5Kht4JoY/KdNkvF8IKK5+5LH4jOajQGMqm94SKPiWQsnelzgcoiuOaCrzOO1tFxlBuRtWmovaL+NOQAEeTz2NANj3U2cdDgkChoxin63xml2EavIazUBFwM9CQnN32ZE+4mKkMvusfWeU9R0I7cztcKno7reK0Ki6lNeKYs8s1x6t0fEEPQ9l3dmynwSvZgmXjVlYzw9ZcN6sKlt6PXLDJA6SZ3lM73F7kPnSpvygVMjOPvjMF9uGshXWq0AZkt9xyBwMaEExzYgPl5IeGw4EQpuApOWWYXpyCa+lfTGmVkk5my7i4Oe01Vw0pjns5VRM9crM/UOzlBOzeP6nTmZQqwnbkif+luQe30TZBFYLxV9I0ctmW/jb13g6V0+FNwVV2H/RlG1wIrpkMXhyAmTWQYGqrs4IzMSI2h2UfsPeTYH6aq+/mogJIzd19nGWrgYvYH38OYExh+mDNpKGxSVnQ4U4uM8Y/kBZmZEQQCyqrXJyMCChJOU/3Taaq/fdzXQ5CF7uD+uMX49nmAL9z4s1neO1f92GZTf4pBHCd3xAEL4VHx0mD3PFB0OBytGgawZorxdxaZ4i1/ejM7FWYzyFuHl6foeGnPNuanqGhpVjELQ0fzQvpYzVihvSWTr+up6r27m3q4f5QTAi1Vl2QgBhfM/CUDl5CcwqEKeinUkvaKV5EoTQJrFMNlwD2gpN/HEZmNuZhEH8t2wv4Rls3vTjWqXd0RWxfa1FSVegHf4944yC6WKUVxlpN0nWejaF/zgF2M6xoI9yQ4aNHSsdUEK+0uUklrIx+sJ2SoR8a/o9ykgWrMSWdwZxWmrl52Hzfq7XXD4FjeIdF7r5siQWdQFnhzFNysJa1wG9yLCFH5Rhv+pQqU7CRrAi5NNNswBhGsZEWSwTpn6qPl/gz1hFxo919qSbGJCXi65uN+jaxzmq2MOUeOIkqmWic1Jq7OQjTIdqCB2NC9Ye0+WeT1GhtGMs04TuFCusQQmA2/hrUAlURxk+d5s93U6XDU8xe9Nw4MjSEyDXjvrI+N7kavc++sP5esgyelwCxFbgy15y2bYGFs3Hi9rjV7xMX5UZ8haif2IfRkTS/rJeD91NfgyWDcBzMFuC4+n/VBtkH7JPtemVT2joTjxPSyk2RP8nqdmewXHDe0bqu5OkUFVRhGF8SpX37f1XX99PlcXz0+O8DSFDJrwjpP+/Z+faHGH6yWdvG/sLuqHz7u6+Z8qhfRNsH5qzZHJZEy/kqjIsrGw7VyYzQ8hE22lLI3mgrIeaQOxHz6Sb81vOTikCz48KIH0xH0qg8TJrU5396NtVWBrKmNVn2bwlGWfk9H05GbWHjhanLqwS1n6dawaUjtZdgvCr9G6S0E1q34GE4wRzeYOerU60JF7MIhGYEGS0QdUkyD1inCuFBzEOcfFUJfb1zUMnlKbIhABZZsdvTdap9KzSXLsMpnm4HjSNYF6xSOFa25FuCGIBc9lZkEZ+d6m7FjF2Qn141CTVN0dyaZH+m7B2x0hqCJU1Eo9dxd/9vZVwxoDAjv2521zsT8mavgnA+l4JVg6Iz4VHEx8I0YWR0xSx4kncAJKFT3Ed6b+Q8yVMl4LmogZib5jjGsOE2eX4+hVKE/BlEdo8KPbfx5njxHsmSEyMxscdDk+0oDWbNY+h5lp9ZGQneSdyaD44rESOijYqBRa6DJKZnnPHuCns5IYBRWlUYyxkUSGJlmSWXPUJUE8hKIkU2TOfiIhrmjKJqGydQKpk3dn2f16TCIpmmVPFcxgEKaFdsPufIRueeTpRh4vaaImeSg56wGsrNsgec/NyXaxWzqDqzr1Wms69EMIbqL+/wwjIkr4/oEQzFdUA7bxh6IiGkFcP/Zz8BKH6gLeFd/67Sv/0t1i0izf0H8/y/M+DPMZD6N9YPjUD9Z57obT/U8W/hLtDBFFy2CtcrnyjCmACq8MBr1DZmo61Ub1dG0NP17BKCKvzHey8QjOwa6/ogEwPi6QaQPDL8/Tps6gPUtUgndcGRHwvrJqIVFosAyUYHgo6TWjgpXg9PKkY1L6tAr8nRruHoQjh6Xzb8ZEiOjQKp7MRRcsM2iLW/KK+kw0Q7fl0Z5DrZTETutLY4nxV5Hnv6BeOwYjOZYx3i0/AMHG2iCQ+PpSymSKsK3kRObZunETRTHfSkCPok9g5PusHyVybDxFXabqL35/HyQIzR/qGjAKcbpQC9c8zUDU9NNKJjChmNQF6Pqc2wtJP6qcYd5hj1gPEZSDOH0i3gqlA0ZhsR9KIbpOo5bpLRb26idXCQZtKaRZWiOGXvBMhhm2iBJwh5z/8GFSmmMar4t508neUN/KprGffa5kWRCXiPabe/LwHF8rhxJnGQ7b2ciNHm5kECj4Gaaar8/RAphHXrEM56njWZsSCdL83CdackRheBARkIErqbMODCe3aLTRFaXOQecAzrK5XDP0DZxGJaMhuGHY4HhBHQDs0fsJxWHae5EyXVTdfDJBg7mT8FByEXDFNNzrvpADZZjvU2F5XsY2l5DfbOs1gntmAbND8uNlmQjktpI455lS0x1pvfho3RltwP+7hrra7vb+u9OT/W140qK+PbG/P60L8z4MzXnS+Op/q3NVf2R46F2x9kQTNQEZcB5jHKjOerR90AhUD8f05UXoaVWyZTp1MFxsRTMzQVb37EWJ+3rEl+K/DF6NsAVigZDK/Skr6aEWcxMDVZJ/ZeGmaXgeiH7GyOvqCLG0Q1clj4QDJAZwiJh9nSvBR9OFpD34TUcVklFZ2hN3xRRoIqNrZAoJsHHZYAdXfe4yNQcWoisoal8No+qHYCykjaq3UkbuQUip476eK4ex+eolsyDKMzRd4zW2UVEacQksrWgXQxD10YSBXfDnqPvQDXBjDlmzfroIeViGgW/7mytM0A3Qvk6cPTaCWFj4dgVzCVi1rNLRtLRtdk/oebG8HbWtT7beNUcLu5rmYmQaN5Rr+FFiwA6ogB+uyz8q2Gp8e88o6VnJVleg/4qLGtWhPefehAUSkMqcAeqB91HSynNTJbZSNd5ZgZ4qI1HKYqiLEaMgws6fFWHybNU8kHhHkdAkTYzEcTuSSBkSMhn0Br6mUo3WkVTdbg4Z54nBtz0aRy7ncMn+fCCGy+gGe5BkhCCdSYZdJ4De4/pXjrzMQLS/g8tWCNeUi/qpjQOq2YJS+StNIjoQeQCM5Bg/iAb0YV8JGGk7ErGQYaRhk2M/wPwVlJxmsG+vJnqfj7XV+tc/1BZs7O1L+LrCzL+HvH2Z3dj/UWikNNR3puLWTsBnQZ25CJKViJpDE4rCIovzUZGCniebRRTgJwEBzliEethcvpNdNSGAePPQZfMq/BjH9alBT3YIwUcFwgVGjqiDesl3zRGmWhdk75SMPPwFePuZvcwlYzrgEbWo+qckXC9TZFsGKIbyVbd/1VbxmYk1I4okiYjTcWjgZMYLeG2wEuGQ7gfFwJjNJSKG2ai3V+HO8YKA2LOfWO0rqnQB2AJZfPs1YH5MUVQ9xf0YXVXrGG85sj3ujvfaObSOrGsD2bXFgwN2bgpstfIvm7sM52xFUG11o35572RR1ii8+jT9BFsiEdMm/DBeYueXasCfEZwyuh38fSSbryoezpTkZORbhNrbwcExIWB6FkN3JODhEgSJCM4afqXYT91nnc/QyCtrmPIwaY+pIJ4it6LPEQiVE/hMjRE9ErtRQY/ImVLQTu9DZwjXRfQq+RKVnaZ60CBnwJv8WCJql0A9t5QZsjeCbmA54EzVWF3M9Zxxlh7Pz1py/pNm7XlrNcZ3AxqoMg9TLz0XDTjiTnBFJrl5AUlt7SH61VkL7wvTkbZljItQ7GwcFAy5XkQaJlOa2iJvcqsaLR/2N/8joPUVoF1tvsGKYztWNdKdwLvLZmNe0y+udnVTx3n+nXo4ucOT769LuALMf586B8axvqru6v68v7Jm+Q81Tw4DXLKn8lYSUEdJQ1KN+F3O3V0cY730xDzpJniZcQzszAq8tCSHVpjc699oP3ASelUB1gkdleWB9nIU3i9KpCluGdKmY2QIuMU1RSldpExxeaO6JppxMeCf5qrb6YDX4uu/4Vh7pRRDjD0uKYUahhIgk2phibilJZLz/2NEXHO44wIuEXOdmmcShE4lFh1nqbnoEXbApm7wBqt+L5Xtq+i6RxqNc+EyeFoe+24buPviNORL7Uf+1cbOePBlxTMVaRNCp75LPdrrHzu1iPq2QTKWvLaUHaWLu9uBOtCqwtvqXlfjMTk2xg/goI2zt2c1/UBBy52aklUP+bE2pk6qm7bhuG1nAnPVhLYGBWgOF109nEyWRMBHM06yLC44EIwEITmzKqNv+BChZ4eQsQ5UdNgU5c1s7plpum3SWOVaJym43KNVqdwMEWty6Mzm4kVCDJ1HmdDLYXuBjplDdtdPe0BZ1bVXO0LCgvRnsORPyjoSzDmwoWeKVmH6jw8q0iycKcy0NLiMVEC4w+5wFLv7uZuWjGfR+B5fz4WHHxBXJJvT10pw+Shad6KmBGV0ZMzVc7+W+0/rxsF8FcMhw/bjiyGzADWUFNkNVTqXIWc9D1PjUxk3NavnM/1v5zO9c3WZvr22v5vL+zT0RuP9D95fVvff88YFqv+QX+Ed9syympQYtGCfXf7d+PlpI4qjqY7s5uqmkLnyMpcZaXWo725IvLYFA4CCg/7w7mOKAbOR2OAESpLb5gwQtJAitFseBtg9xiw2Iqw4kQkW5HioKLqNsbpoOWFNoRe6eZhOwBJh2IE6xad8Ti4bsF3P4MjeGUKSx+CC3zSgb/goTc7hyKU6ylRhwyUIHZCHAfRl4qlgckWqYREzBgpjKaG5yR0UKcrDtKtx5bP4MAKO++iraOojq7lhsL2gbJLEVuGOn92TUIZiQEacbtl6FUL6CKmud08U67B+L8djSiGF3BWs3hcS3BU6ZTfBk+ldYqfcXye3WDPavVKgg4bADvxVCO7frIUgP2a5rMb7jYc0BG2TPt4rs3JXa0EN13X0Wsyl9mlzHNdUZhnBGEz0MgYIm+wsoRcKVItIgVNP6foCKlWsXaM6/uBRVkrGEeSi8h+xjkzvFyCZ0TMV9saGZ364syKtdjtNnWS0qWjaDebmWJqaMZrrshaU7Xc8KUpXpJvNgtHMI+w+nM99qxsnUXKpnZgTO4zzdopkgQaUxtSnWUa6/54rFf0CYRy3fuYjAvnxTVuNlO9Oc71BH1csg8ndwMHF9arcDZhEHZGj/FnL9IPwLMTbMk838wInqfMFD76uT2LwWdYlLrOa8bDbjb1Einqm+1V/cN5Xz91dG3i2/31uUf+/gCZp/Clz/XdVfWfMkKNtcQgqSDkgyQ9/7Sjt7CT0q1ExSpShktrOdt1mLojX1fbGj6YBie9RJYYSsPPVmVkU29QhzxaJZE0UvIP/D3t54qYJBMRzDqYOYvaaqHG/SOjG5E2RZ7BCYn6OOQNM5iV4hReGuitnZ9/CxrIKEVRCjMUCGcnqiv0tMbL0+DSnagdTUsfPbx0GYdE1d2RPA2GrsQUWZgfZw1fR0enHWQzbijuzbMLzzTEqUiWYemsg1JsdS4aVmNKkzuLvRJtXtv4Y5w4jJZ9yLxkRXmhRXJNywAdw218Oul3U/DE6U+NxtF/HFIKxRgi6K56hp1Z5Fm4LpDmtQtH5yJ12Dmp7Tgb8B0QbVsWIl2+ySaxZdwHa8TPxTC5UFsVAygdpV18bShFLKSA2qIB0wjWBkVRrZ26oK30mGBAmTSGI1f2mj2inRHmTPepBMHXtRH1w1RpeW9llYGkcNQqPqtfwnAkVGt1YU8+U7vNuY4z0bzXnEt3wKVqaD0cDroWjCprTUFUey/Pi3WiGAvkIkkGGH2pVVyK93V/zNLJ2w60I3Vx7Y+RZ/B54MxJGiKYfl+XyBiB56RKezJJgc8TTVc4/kmR/ngEnjREebXZ1DAfrBGkdbDcOnVB9jWNplCxH/kds6EFu7U4HBPHaPACqaBGgL0BYWCfvp9awuub6/rPHp5UbP7Y1+dumT/ngm/DFUoqMTbTUN99qvr3aqivoI8t3DQNXRkxCI3M1iKFkww150CwcGxgRR2jO+ig3Z0yTYPsQeJup6NTaeappkDVQzV8YLpgelJb9oGO4uiEYwybX9xaMWonP5WkbPXzy+KnGnmc1jXDRdFOIhK4x06DfXgd7QerdFi6NNUs2uTh8LfR9BBvp+rTaIqfupa7GBdnqHqCFbEiGGbjqujWn2wWleLxNsNEaU7xYTKo1kHktd2ohpKsW+8nTZyOwgWVOTUH85eYWzovu3einU5LVTfLxgJ7FlBz05oNzIL7X1Ak1QQUw2hp57XZyw4BFUU3qrkhbS0Otpyz6hExADK8k0c4GhIyM0NFWaMjHvWZuo8GmcQh2PGGnJTMpeUpWv9G9MdlC0eaOFBm6ysp+Ag1M+PZ9bmSCZbTs4ZRkB/9jGtsCEOsnzB7DGl5HzVbStBI6gySNhFmb9iCe2N/cqucBXppjFm7LuM6G1k3bBbEzwx5XV9FRhxY4xnM2/IJ3lao4hKyrd3jrpf4/rlAN22ZFsfnEA0bsvP+AWf3SeFWVpo2vy5J5WXOtGWUWTuNbEyBQn0v+X7qqwu8t9R2kiUTyGWpNfvDMiAp8KcecwfUJUHBWftTWZYif56NpZv175ybZ2UriOA54/V400nTATknr2gOUzDh5Xovhd5Xw7Z+vk71c9Iccuapdch6fNInfJb//pz9i80/YkYYQ4qMf2nc1r8gT+g295ZdloGAlthQwsWULG+qLnJa3M0TfBLRZjF79inbamGQdOqfp9Zj9XitWvLRIg/GqjQ1h84Gs/FVQwpcRxsSdSEuQmLNoLDxBHZoA8d7AtFwr52KWg0xBzZn1wOoW8Z3Zb64kctNOjaEzlzctdst+o7oBI9k8lZHWzhT+b9ETs6uctAvIjdPjLK7yf/ZppBdKdo1Xc/3Y9aT14X5yZn5G9y/s6bF+DPXFo50t+sHG+4JZq3xrzrGRdbWBi1l9hQ6sw5hEHW03wqj/ZlyRFkfNabFqOhZXEhayIGku1R3H1hHBiR7p/dZF41fj5M6z5+PB6tCBh9vCM4F9xj+NCU1YUHwRugG7gdw45v2YxxUw0XOzewMGDLSkXZrCvW0uZYtcG3CTWUS5lumsAWrT7MfFEiulXvYMhdD8hFHiwaGvmrl1XNt1GVoyi/sl/df39RH7wBMRmsuAZEKM2/TnY2U/heRK1Mw5TpVi1L9zPx4qWc2z36cFhoo9Qm52ihvvk3RuddHDlpZhGsZemlnEj1OsllfYRnJ+Yq544I9mbGhRGdrvJe6jZFkiG0CDfgg2kNcv4YsRUaec2ESgLNdnenMtwDKVMwSyRR+RADJPuBzXks65VgvE8XkXf3dOtY/AgYLpVgMrbYTn6XFv3ivb4Pxt2gbD/1PTNv6ERT1jocFDmDnY1hIubZgX61t31K32mBEJ26AIpViY1KxVyQUdkxr6AvTXgZh2FMLLxYO6ojO3a+mrsFk8JzRMF/CcLG89KoRryJbNL+7a3SFfaIfk87Lhnw8PMMRdlP+ZCgCPquNvNPuxZGlppBOw5Xl4mKu8NeLTkzBYYFNXCz36lq8Cgw3xjyGweY8BVUZG3dt4kzFRsnEk+O8zjBWw9Noyiu3425hO0qgE2kjdRTOJDN9lptoeG491Jxr6qzKNZIuNPpQOJOxoww+58wjxeluxmmMnwO/wj1uKmuGS1+Ppz45PE7guUTVMh+JTntOsyLTQDvumzADRaqfCHod6UmZzAw5HqLQuI4+VECTGkrDeqvEdzODOhb1fSrrifGXkciz7Q5klx3djOT1tlJqc0R6VnLgehV1m9Gm+k8kmVULiIORJHNTT1N7wW6ZFTeqiXALP363lSAa2e5+PtWW7BC+PY4CpwTenwzqNtmiDeJW2Dbr07+jru9FesK1JWlqyYCv+vuiYQY6szGmyz/776IJjkwfqFHKrRlOI1g4h0AQZepXrYXF830rCMbCkETa2BetMzVAonZqIznvrUNFERrbAaTDuad420V1IDoJyIUgAcUZVIIOX84/KqGsIWQSzuhbdSSTibkBjD6Oh3FXP3+e659BfU29LKHY52T6P2fYJ3FjDcOs8Wk/Mezqj59njUSjSw8LQkTPFxghBScahFbjZUyXFxozoyAUWlWizB400Q0w/aRaElmNMt3Vl+yhYxSKwTAd1FXa3ObLyDNRId5cmz8RbptP4ZdhH4j90NO/Alt0RGM6jqWRG/t0xhPdHimcGtclKuoDrsHwaWpqvHjB9PkdpYc27i5GuZnLMgaO+BtyaQiuvb3fOtpHKUTiKK+vNjUfjtJT2WxM2cSQ766mejoc6zQDIViplI7HlscWXgs0hJMI1t+HWu43TtmjKU0X7V6FHoQCts019IAO7x9uJfWJzAzGqapG1HBIoiSzgAxHmEaYrlO9cnV6zdDqQMG0XgdtPLvmpDd84GIvBsJ0PwUcS2duWvrjvBrPl3heDrG48gQXoRAa3lo7hjHEzc3nOuU0YygvB85LZiNd4F1PUIE8oJ4cbgxQF5x7L5F1Nyvs9UTE7+hfnxsYEc9O1gCUOsEI2471sj96EBA4/cE8fjkZ40NydPQWMOoUjPzp2Wq8rkHZYVlfyng3WDuQT2dL6ncIySACGYJXFc0n9+TcAZ3wuc6cvLe1xsuldNE8mSrP4aJ+hIHmnHMvb4FomjmnZlPbIPYlMJiauYS/DbU5Ao9NGg+r4Ch7jtqMUAqF8gAAIABJREFUZmooW6JJ9JiBMJ45QDOmznNgTff0MGrThATW6prh7yO251Q351390jDWz5yelRGRta1Vws/H/n+un9CQIA/yXxzG+rFhrLvjsd7Q0dvNVyk6stSkWi4gZZqV0lclu1EwNz7cOGdHZWwuBkbLiF+IbLXndEesi6h3V5u6vrurb3zzzVJsZKyuzgyLLUM8SIK5MePGlrXntaHskNh4LJSUCzVoItcWYyNDtwiTXYwgzFp2IaqNjPDi9DM0NNO8bjEmUpgDo3cDkrXLu6lE0XMPiEkTkA7MJ+AUGaYEn71GPWAdJgR3Mc/nurmdPETkZa4ZpV8+F3rhHL41n7eZ6hGWVNalKZ+8bxvVZtnIWDdNlCOjoq+H0OO4LPnA/ZjKa72clVUj2ChNU92n4TpDir0pRmM4XXdJJ7XwfW/1S6PZHchazbbaDZHlWvkcOang/rxH1xVYh+tlqEp0bwKF4RQ95MUZlTD+FFOtdeSjbSeSwShq1Ep/RTpxBa3F4CjyT+Gwf7+fe6+jC+zpBcja38rYm0nH9bw3TXXdsh96fxMrIQnQoU4WOM9HQTzv3j3VRFcrWe0RYzdlEIrPi5Q1J7rQkT5I1pL9xb0tHfFh0T0QcPB+KLhTezkCGboyYOUe/4/1o/vXmRBduejjGAKTrk6CLbJO+yJDN4IlFwbXaj7bZujlUQXAASiA6xrAxGxw1yDZO8/MCQ/8pXPZMjPjJtfgdRWrkH27IUDaq3gLSsHYS9RXgUFZl+uh6jePc70SycPXez+da3+EBjrU14aqvzGc681JYGvtE/p+Pqb/M478HVutyYqcZw31wTjWX5mm+r4ZjNQ4WU/jcmrmVnYbqZMMucWRYAjRBGFsTg5CWJ0PMZuVFAxD0cZL8YIlBz2QIdzr1o/vijw/tw67o29rvPh7Yhel0amlBLo4CO1BpS0V4E7W9kiRyCPhwmnv6Vbx39JdEZXVXY6kznJr4TBfcsQbwjLt1Wkxf7ewXPRw0mG6RKcLbLJ2+naUJqeQ5i6M8+sbDVCs56e9m7nCV+6ly4z52myH2u2GOh9OMv6b3VgvB7MpiPZEoxsmDfVoI0Vqr+7O8P15HgutNY7e83aB4tw8JDpjCo8wQIChLnn0MqBpqON3Ldeg9EZpex9g3pPPd7fvJw6+Guu8Jy4F3xzxee35MtYf1cxACm5Ec6WOfQALxvRTR6OKIpszfmF4sQo4NNdiMoi9a11dHGXPRXCsawstscHaizEmFotD7uW5JAKWqW9HnuyVvcazNU3UzlMFWA1/GeomnHXNIY4wn+sOvg8yguursZ5fHPXzuTDiuvFqd+XOY51uzYI41vMcnnzWyRSFECRS5CRLuVfgZMjVe6WNd5s4N1RJITNOU1PPpMETtlf6ergES47nc+IoBWFK/8rZeNcE2BPdoe36WSjCuk5bLxAI0IemCr8ad2rCEqEDeDXT/7j2a2pZ7H2xgGyndHcjYyJNOpE8i6AfCr5Dfb1mQUcPYRNqUHyd67vpc5o29T/XqX72NNe7c0+U8Lp/ssP5s3AIn1nkb1iBEgoHyXGZvPB5qB8dp/rhFI284CcVTi6FjV5LjdPpHMaRoi7bpw1lq1LqwGUhFMVlg4HfKVKMGkRz6dnUPd1ID1GvX6Vrjf+7zdrFVTd96KBMk1I3bkRjBMNPbu6w5SiiOZ6ov0dOIhVt7q43u6IxFQHXdFnXkZ/asNtQXG9FFKzn/SFa+g0Z+O0Me+YeErUovRePu9PsNdKVbG9YKEpnF8cRVpIcHQX3tRAsBzSd6+ZmLCUDQBGzMySi6OOMQfAAFw8OIZIxLCcDfGEEL2EUqWsGyqLU6XkMfn/1Y0juOSyKC6PMvugov2e49ubF2TR173Qe1d1px7Q2RC2t+6ntWA46EXhgCDmwwIvO9iKPkXuUQQlkg4GxJLUhAq7P3zNUpaAmf5pRs4491BPQZwaDz35WwJLaDO/R2HcPIFJ9KBEyUiT0HRjWtFMSnk8HbiRRyGCBNp9g2klVkwYnAii/T0OEunY1Qo51zcMXDHMUpXO7nepwcPZNFy5fd682JTG3w7l2OxzAuR4fzblXkV0QaRfcm9l2KbvhvxMVYPw9JtEOluuEBupN4SY2FXKj66NnkrOunpIuIgdWdfNZhPlwDtFcYj9jdyzvbr2hnjam7vPsly7Cy7Wl+x5YrieNXaNZBMQTqqecMvi9nHGjAHaE/R7YE+CijjAoBtMT0zOkJRcTmvLT9rr+p/mgBjBBpaPvcSc6+jrPIv7+9+QDPjPjn9xraRE3he5cX6mh/uNhV9vTfuGFd8REOqkIAswwxVgOv4KNVquMd3UrdROyfc8SaUu45MJpJCBS+Gv+ck836o5EPdOLYRkd/bF43hDOBm42G6saYogPLlqrqJio05h5t9uvevakjTSx2OiZlw+u52ETq2RBY7W9goYAxrrZbZX1YPy7EO3GLd9/Y9V9eHVMWjjswnDKEMQZLjNm82H9PMWOaeXGi3oHchkszLQ51821dVZaRvJ4dAfqfm+Wj8bWSSm1ozlfow5qQxZtJPP5OJD+eRftrfVPUS29HDF2shMXWj+COi4i+1WQz+8pCmD/rhgZdgQLxh/Drz26dADbaChg8U5TjUcjAcVO8Qe2Dg6F9KVATUYH/HHBJ/e2tkGmsOfeDfdxd9Md99USCy1jwn111/VSBB03dUYKJNfXkgfe336g7FEgGQ2LSfMX0TV4NTAJmTQaNZwvZBKaYbQ8W6if01C3N9t6fpmdkeadMf7JswS7cMj5UyykGWkWQmzr9zNjoGW2xZxLwKVpXdQHEtVjbLlX14C87qp3pMO2j1gzs1REnlxYNS3UzlYBVgz+IuJI4JjsT8yrMPc8OZDgkgl8OM51zkU7XhwNhVve30Xxs0ZZujfAwSi2iSyT88traDjlnJK1ci3g/9NmU8/zLNkZsgOefxeUlclHkJB1vxGl1Gyuq3FXv1pT/fXjkwbO8Fz4fkNUn2Up4DMx/nqTMEJGTWN0x+fV+VT//uv36g++e1BOwEN/pxmhhjtIy9zKb0/PQYR+Jhla6fe4EKaxctqJPczDkRaG2cMg1iYSxwvBAJNuk2Yp2kwhsF/TGie8mTXr+31s/HsuMMsMTevu5kob40lKhpaUYGHdiJKNmJSPA2o2hptI4Mi3Lo5hEEeVdiT+ctQZbL9zhozpk/FIikx62Wl632u/gYW67MDcPexIR1s1BozfkVRGahK8Wae1ziqslQT1lKju6moohhER6VMEfH5yw97hxZnaia5FZKHTs8F9i/sdLaBW5myDLPxdTCqn5CnxL9i3mmkWrN0R8gKJNAYcg6dnmkIa9RfVXhY9lcb47YRac9+wTwbENCwXGegeZKMs4+J3LM4X/XbBEd1J3VOufFBXLSoXMrWHQ6dkH4t8sAgNGmJpzvklZq1a0ZI9NFV11Zjn+prJpqg/5yM7LhCRsykz5XxW3FTnja7oP126kDJe39InM9X+cBLMA+7f8A5nDSMvA3w4KRtE6fZlP8swns+j+0SgTBIY9Nqb2B+ILhPgAg02RLqZNnU+um6EgQX27VGjbuhr6RR3zXatjEDJGVyGEZ2JvglIIikeamZDZhRhu4FLwVQKx80m09yFwEis2w3jZYFvsEnq7F2d/KwaI3N6fQ3UMT3sJqQOwal2nxb24wye6qY2ugfe/+E4y3lAfoHx08HA+XxVf314rl/hvkTlspikz8lnYrI/u3fqRPe8qRrUTeMmoj98rvor6TSl6KQ5seeh3qXzVEUQvDDj0hLVNmOFg4QGB6Jv5pWvAmQshD242Tr6N5FXz8SNCJeonYnIpLke2qgPSOP7/n2XHUnHbVgbWxXiwWu5/nR8LmJWF1GHHEs6MDVo+nySHlCn/oaMnA57kf2nuzMTYzUNtTHuYP5sZg2cXqZ/pREoxdKQQCID7O3RzV5MKtK/ZeSCG0dgToZoyZigt0WOIsMrCP5V8J1PdXNjGIgvNz6N9fjoKrAF1ZwdIOMrnaREXMKsm9+fWzWXeVUA7UMiQ6lB4oZ/GgYwqJToXRF5vpNai6ADSQHjgMmy7JT4HZ4/UFQbDNUOUqPgutqpXM7bFVad2oJGFIZqKR2mUGakxpp9YkKB8fUuuBra8sAPNe8hRwLGHjllnKear2KAs5WWDvfuH+A+6D7HtbppyvRFfg9ZdE2yiuFQENNOM4EPRvuOzLphDAmWuW/DWU7V3XXV9a7q9m6q+7fHOuyrrq9d2KWZ6/Z2lMFH1gG478MPd3X/bl80826uxnp6Ng32ZfZ+Uj1H0bUrQa5hMGba0gYuyJssYSdm4TobfzOKhHi31Ej2bzt37cElyLMT72evwrU6vz1gXrMk9NwtB8N7gLdzvu9i7FUAPvpZ2MAa0ruZphoIeKQEwDwBZznXGPCR+zrXK+CYsVTLgNGoUmXOdqMCgofTyX5bo2irUgXWe1lzDJvx9jSrXnZ3nuqfbIf67+e53koFFTc1L82Gn0QMcsmf+o/PxI0orkx7IcNMgAG+NBzrR7a7+oP7Q70G7pAHP6p6/hQmirpWZXDNHpHuRjT8VVgTXx9oyDM7XRA2G8Fn0FhZU9i6e052R0Y1qpGhGvqgJ4rKYbAeu9P85uSLQZODyYHV4Q8dTEViQVSn2uyIfBwd8Qww5FT6jf0Zz+zUnY0MG0iys1FGNDspjj1OwYXEFdsdNps6zAdFCNbCaUKcU327cEMa1hzKM21hvIUC6uhBH9fwWFQSeQuxPISxumlF97fx+17tptpszzrgcQ9i/Lw8uw4g7DKXQi+Ehmwnk9PxD0PnshnJzXA2FNbXYW3c+Ce5h9Qw2hH3J/MxhotMieT9fbgMOeEAjFA3/WCsw2j1yI+hhhf1gCzBupHageTZcXENfDgYCGySdFx75AL2UYyXvgkxfjp7XZywHZmYWdmHSwI4TktDV2PXDZnIWaW20LMEHFHamCuRTvMi2ZPovrB7VFA2DCu5BgVcHqpyPQ316hoqr5UqDy9j7fcwvaqurqZ6eTnW1dVOoomPj3N98MFdPT48icXy8uLPfHjxExeZo+cr9DSwOGad7egdcZZJOxm0IoHAsGIwlo7SLY0h3nywf34X+Wersea5XZg7Jxferz0TxJnFKumugvaAkXUmJArnyRAXOHzDglyenX7UeHOexWxq2DbKAreaCuah8Gj8P8hMWztLe5caAbMCzqd6TxSl9Pz0WMzTWb/D50kShTM6TfXuWPXL41h/7yRVM4+Hldzvkid+amP/yV/4TIy/TRXPHiaEW0n+xHSSXDNp0ChQmRT37OashhtykHz4nFrBQ5GJyubsiM+KisawKUw5vUpEuCRYXmhxsUPGFs1uKcI582iYwZ9nuKc3ldL2HEq9V9BOiz2tEq7XQMHqnDf+yc/Ave/DTxY9LROmoKkhhMbGltplpl4pY0lHX0eqYiotxj/4cIvYZXKZuNm8KC31/NU0UTcyKcoPr9iaRr7upivqXvI69wTYyUqeohXqyDKIiNBpud2oiE+B79UdGj/csxu+Xl6qnl8cyVAPBN5qCqzMpKJVT9rqqKqlltuICwNNU5t6DdRkk4JqnoVokrkvS28bU/faef1abdS9IX5Givwzz7mdtKHGtSDb0f9aiF0jY7G4E8lpW+o5W1JcgUs0o1T4TdTN+7t+tNYuuhu7j25Hry7iBhiPU5MWUfpAmuXhZ+b8Te8b/Z7Leb1dLHbdxEaSffVeVG11FlR7sXbnMJ3q9mqq7eZU1zdTPT8R9Y9a36trq4Zi4JVBi9Xjvb7ZVD09GRpCGRHcn5MoFc1IIiur0F7OZK54N30nwQCZMOeiYTCzm6x2aww2RX6uW1TRnn7lyL2zchdXDQnzXmpei6NBBsYS3F47ggpgQtaNWoxmHrfgntaT/gfbohYIJBu1EJ2lMPScw/CCiUQWwBa5Og11T0MdRXWdTwImDPlJekbvA0lx9lW8ddMqQR1NXxTmPdSGATEeLHOcdvV3NmP92p4g8VBH3YTrCpek8t+tF/iMjL+3tLk+Y70ehvrRzVA/hN6KDJQ3D9O1wEo9BtBoR7ey64EvhdTVs6vIGlokTUQcDLjVUEXV7XpRCOX9xMBQwGCanNkl3iwS0opHV/CRyI7rgS3CIbT0siVoXQbwAVIvbAqS0vcIBU5soMSZohxG3Jz7aoVQZQA0ySzGHyNpXFzOpcO+YJhcMxmOcNmsUDcYmXMepCi/lyTHqfDFtCRF9KHukbpKICyHpNEmHaJlqP3ixvMXujzPdXWzqXFy67nw/wzPBuOVwXjhmTlK5P6hvpJeO0aO5HIOjR2Ci+aSVVAR3DCOoLhg1NL8Sd3FGI6ZUHyZ2tnJryERs4zM99dRzOEXxnsJl+R9pALa2UoMUm8/7+V0Rud6MSi+n943K5/cMsfev1qbNA65RuDvGcJaK+qG5tItne/LkGfkpyP6VQeqYTIbHRca3UHdWlTe2yo6x0gR7fN6oFE51EX628yU29tBET+0zvlwrqcnO3SdVQqWTzihU203qHdSuBzq/v5gSOgACcIaUNR72Bs8Z8kqB141IhDmU7pwVeQNEcI1uBUOdTWwC+WuSbEvXjKWUTISYfsExRX7TNCRsBY3ifI3nJ/eCwfGbG/oq1H4hZDR0JkovNlf2mOBithdGOoHBrqEjNJBltbyZAMeC2FNnwTmFvgzZVj9Cjn7d4HuQABYT9afjAMdINaKLmJ1LVP8Hao+2G7qq+O2/s7LXk1mBNe8p8oAF7XCL9j4++O1dMNQf7yG+pERETdSW6RTnZbb2Fp2gEPfwk/SGU/kT2OHvGjwURnjhZLnQlAfAN7v44ZvnQjkTHw1+i56GveOGKKjYV1zhL9C8+MaRS1NFN+YswuGqyTB1bVpcOifUAjd7491/9w1BCJOLz60T1X3M3fY6a07YnWEu7FIh8HCc104tKx0dHsC2Vxy4NsgtWPr4l+LfPVYPnHRkyl13NC8bjeG+ZQC3/nZpYlsU7W9GmsLMEmEckXjFywgr8vzM8a/aj6Mddif62lvAS86GTu6bszaDAk7rq4FYLRbnpm6gVlL1pi3XnpgsDU4joxDC3mtBkQy04nozTxxz4Ept2lSy7PGYGj+QMT6+pn0fupGLAManVmlnnKBqzc8KYmGFNq7e1pvz7NtlpDsUbK2i2feVFH2g+jLyejEqFFa4kh4VYEFprPQHpRPUW1x4prTELkPSQ5b80lT0wKVSuzweK7bu21dXZ9r2tC1PdTL01HNXGoyE+X6XE+Pp7p7xZxq1y6kojqfaj5Q/PdgFo3XTB3CU6nctc/+7q9u/PMI1Ugyy6lGFiTMOGlHnUswSNsAzj/Kn14/w8suAHthFLioHubB9ZoiFyeoHh6cZIgc6hwXBGP5auyH9JEgo0Q8To2GqSGaOVb1/rRVM6IRCWd9EDAENwaaUibdUuBZD127ROx8Ht6fwPdt3JUZns/1arOtN0A7oXrqPrRmFN9P9evDVH/7dKr/OxsT8oCDpd/712cU+ceC1lTXw1z/9jDUH8Fj1qbeq2M9jueCBtwHi4fiBo7Qw4Svky556LGOx4XyJa8XZqmUkFfObk0XLcsP0e3wYf4kguTm+jD0jXKYwQRb5KlH8yly6GuS9/dBV7EqQmoLbUspsJ0Ut0BBbIfxPxxVBOM6ntA8D87fae3LsEkdgEETvLflq/kI7e+FnubOVn623Ux1nqM/tAy5boghrCZBT4Zs+hmLxcF9gm8KJnMx1dCPI6I2TPycGkdskwu6MdLwuFkTir9c5+2dswDYP/wbfHgaNvX0WKoBAAdsr67r6eXZtD5la27mkTZPIB3pnIefbzIsEWA4zWe32YuhQt2mNXYSoREBtpSGsp3R+kK8X09iE/69iLal+7NnBiRplmEP7U6OSlGv94EYjSi5ZmsLhsrvK4iJkWyIUEwPFdIJbObaMVmOjtilY9tO1dCV99b1BuVUK2ea6bNqTEmv/mgaQgcp7iZ1cEFm1M5O2S8ibaIowzphoIn7ZlxkPtXVZqobNW7Ngm2o34zAPndVL08u6F7fMFGr6nCAVmmohcY+ni8R/2mu2mxhuZDxmfFGBju0DHgov5LeVm3LtEkiaOiZdixptGuHERvWcs7SCxK7zvCJaasOhiyY6HOitWJvZM4xzxUDK6M6bpy9ZwBNj4hU41ZYd+9hXHE0A5O+TvWKTKi29VwH9xGoIW4reYdHQlccB7U6DPqM0ucq2d3BhXoV0q9kb0z9Bu0MF7/JKmgSayE8yCzAQ79Fw6XqDs4ogIEY/H5kBndV/X3+EwV2W6NqAJ+F6Y99+737EB9Q3O8P1VA/xgM4Heu6JqUuH+2t98FrxJZQUchMB27DxTHjo9J3wQnQBHFCvMrQhwZHJ3J0BJSoXTokxriVhqUwqsJsvLRxTkdc3eLeXaNmZYThE9bGUktojnIi0OudC19iMXQfAhPCtkAhllt+9fqu3t0/1ePL0QNDIoXA5kYLEeeFUedaLWebNFj3aahK95lCNoW8jjzlbBb8vrFnH46OXPnTw15M+ezr1Fi6ngeQQmAXUxuScE9D1c3NTT0+Pms9Effa7Iba7jAQx7p7ta1pmlUAVuQFg+PlVI/3p9q/VJ1mUwFd6M7AlBgBhK40uCfFWO7/OffPdRMQiK0SbLZ51m3sVPjXnQ7KLqT8qCZoj96USiQYbKatESz03NoejNPDzdshyxjnP0fXNk4uo3pv8nN18Paey3xYTZzLTAJP4wokFxqvgps4XLICmfemE2cdl85NLVUgMGXGPuJ9rtoBXMpeq2C+1L2q7jbo0dvBAz0A9ciIAdsR0KivBqgGITQYPd47z09nZXa3t1PdvzvW8WAtH6Ld61sbq3fvoHnu6vFpv4gHaoRmD2dZIJAVupIAYiBeo5x2Bn2OxcoiQDpdZGd5xnpeH5NHyQD7OG7XgFZWV2d8wCaA6h3IsD8aRZCtifN4BQQtiqV7AqiNETjI2aqVwXvA9UpbSGAX1Y1Ug+Bz7GxaNLI9e8OTy+yJwHdKnmOL2JsKyk6n+oZgy0EDYPjMvdR9vQdwwG+2m/pvDof6xlk6pH6Tz8D+f2aRP5vlg/O5fnI71ffMyP+yeMwojaxpUt+eFJV67MJ2aVxUBbDI4Zop4kiJKKAvtpvEWiTND9tTgIhG+Axxc1W4Ne+2jWYXd4x/m3kjCYhW0Ux00YVTp/P+Ygawsrxw77keMWwmc4iIhsfM8ZtnDhDY6Em86WG3qbd7j5bDaEkPKJo0PR/AG8wFHUcTLpJahiKNTilSq7gYCK2Nf+OrdqQrpMX7NR5M0b1ls+VMLlreDcvZmHr0n3np2yvTPLn3KzFDwIr590lY8DNwD/jwYayn+7MiRBXnArm4I9drSYTexVsdnMAz7Sx6nCXXQbMXkZEx1nSKBpJq3aSkZ8b9Gcpx8pwBudB+70Amqk8GslnnNKco3ZF3OpPtcKEs9nAWZ5jdQyG5DJYojqBZWsaeT9Eoslu5zBRkR3qeRENtHdEmu3Vvu7OSNnLuJo6wHG8RiRDFXLlWy0z4GoHNNGmKCJ8FF7PAHbnX115Lirz8+fw0S8dpewWkM9b+aaiJzt7nl9peYfwp7J/r/gFGUM6Mipk2/l3Laspui8otAnvtVJfaViuwpsmrZz9rzxsmk4OI41WPRWjbckoJ4mKT9aB6hKjGJ6bJq516a/00KQKjiuElI1INLTbma2LdeGC7Nfldx+imTxX4uw9Hjv8YvSb3/ODY+EyyLbGg8m9lUNy7Y4E0emauyPmk4i5ZEQPecYgUooG/CYZ07TXUL1fVLzCPOLOcPwvr/7sw/u0GL6lzbmT6l4eqv5hW5Jk2+2kumr5EdxvH2gWieRFlydTE7rwUvUqj3Ej5jPGJk93c89DrOg2+3PQugBpfU/HHIb6ZP3HbC67acELSe3HLF1jB1lB1geCGpNI+5MguhHaqphaan6Y6HtgARMCOjvHMpNWnIxPCBjEkODjjbqp3L1DVzEM3Dpou2Gz+lh7mkjXoInQ9c5jXIg8pviidYI803Vh4JVS/NYtqaWFnA242wjgQgSyF5Ium6a4B8F67LdrqHqo9Zao8DB+uDQdwc2sjp2+I+TPU/qnq4e1Z7J/TKZh0R9aBtJrb3XMc+CwpptrzRR7AGu83ks51NrjQWuliDfXSM1vD6iHzS2GtcX5BORfRvIx/Im5+5sHvke1uKlICiSYEt+qsjH4KqZ01Gia0A22VSEfoZpW1cWoD08UdBQrZ39Zv8oIYerLDbwZQZ6ueDmVj4M5xw4KdSViTymsrwTmgM0aXXsHUChg4zOrXUOFQcJDhE/7kU3dX/rum2zGN7RGmF6NOyQiI/mcVbATBIOSWXg2LG17AMglMMf6urWS+RWpKHuKyyjgvXe85Z6KNxCB3bwP/hk3XAm4mGllQjmfZIxhvcr57fxlSTQNWaLJtJ1pOhWes2cEJmATpNKEgk77MILSzhyIqwUkgzHRVc+l+XzfuqfEtDnpMlsBgF/R9yBo0GEnBhG0A68vesRzFWG8ZcEOvkwgEsIKu6784PtWvhQ0ofIi1yh7vBs7Eqd/SH79L489mtfgWbwCUcVvn+onttv7wvFf06g7FdBEmjLllQ1bVm8ENF4pYpKXjk2fOvwtbFu5y45R+loeT7NJyA+HKWsY2Hbo5OMAlrWMjR3Jx2FT4idZQM35MuQvkEj3vHmjR1yl+P9cmyhuNMYZpiAFf5mNdkWcTcV3zXi6O2S5v6uFpVn3CxU/0Z44egp2ClKSR4+hSftCEqt64jl5cOGmMnEN+BdyEMTyu1EUZ+3DPbVMd3WD8GUMnRkggAfvh6AQlElVWQfc0kMHOqeb2mvs5SuyNDAcHh/QDWQDfownu6eFcb377VC/PVUfVPlIUjE6OHF6aYNzXkWJhiq8aDtLDdM5WQcTHyGktO9VNTRL+CuTgnRZmSOpJMjhRJaR0AAAgAElEQVR6ZobZGiftYEN4dDTxrbHi3xdFNpPOmpIqeCvQn8S62nOmtsSH86zIUsRQuchUOip3/OabMLvKdQNpRsVwsyl7SDx/7xqOmDmtURWD2p3hvccNS/m971JXYT+yVmD4CPSRrb16zR3QvTvX+TTWy8uswEX9HRPnYlPTdBD2vz9Y7lZQxAvGaiNSgxReA3c0xVY6TZJ26D4L7m8ShKE9H9kKDF3P5WXso9hNqWUJ9GhpltSwRD/WXrHOfusbLWcnw9k9Rzs6++rwTU9Eah7KfFUjsBNRJ3fThy/mIyDloPpToENqZhjrdcZyBicJFjupSZWIX/sNZ8Tz0kwE4/yilkek7k0K8gRsmjY4MuLxpKHuX0LMUqNkUSxlHrbFQe4U0BzrvWFX/2C3rf/x+UEQkTn/prUS4HybjP/qVLyVvaX/5HZX/8Z80EHDu/FNcDTgAxknzcBkg3rQd+vU+HCshVrD9pmTmmKccLI+mD0YO/LCKCI27enSkynWSbbL+3dgp8wgKXWf4e7Q9FzTTMdisHNGDS7RnA7sOhAGAykHdGXtj2lrgTQdopHD5IIeRVE22vOhBJGAcZoVYaqjIl6KlrA3Ljpiu1DWEE5ss11qHK9ohlIV9E1JSyiGFYNAwVXcgkStNwYzFgXHbnF3prU6SSL/8zxbBXGq2t0MogJ++buua54PMvhEhcfTvu7uNip2a7brfqh3b+CLIwQGA8ryFxxw+h1QA10Nf2vXh6XDc9BwDe+rliYQdS7qp2ZGEbmiWdMDPrwOMixpp/fztTF3z4Vhs85XVLjLEBLVlxKgmC3lhZWzXZrr/Blmmq2cfsOUbiyCmupsa2UptfBa71FDB86ogAPoQuW6u9+i6ady1hlopBGMBE4qqOKKO8O1TLQyEn4+nWo4DepcpQfk+nZbxxPUzKrdNUwqcHsM/prmcIuvX9/WeXiq03GUkWe998+DxjUy5pTiLvuapwebC4+ynzPgRYJqnC93wKsmk4Mn5hLibZl4lQJNiBA2bqppZZ14MuplDVW0u+AF35GJhMDRLD/JCZ0MceoZDkgjG07hmpypraQKZSrKArx+7CG6bJutxDehXmJTlH1soiaaIENNpwxp10Cfod7TqEvuka72RPqB5gSXjpuFuaVRsDXVY84eBWf24jtCZ80Zj/6P6llVI6iBTMNQt5uxHue5fnPc1f8wv9RvL3CqbkIQVXfrf0shf170KSP/TmTd6TZrqvOp3jud6y9vNvXPz8d6M1S9N25rf6Qr1d7/eLQolRtmXMiQqPAYrYzQOlVwjFFr5Uwzelz0jK31Yl3opriZZMXEfcCdIvoH/kOpLlsuzKP2lq2t7WaoNJMpSraejguj68Ql67NX3d54G+62uzpKoHyu80yq7Z4ARW5EAXQCP9Mh6Y5YGBLQ4pYGpKSMLYOgtD5MIb7X3YbCgOXVknZGFxxoCny8OxQbpnJxdB0+wnNoFpOGwS+sKD8gnpexa8M+nimMMfCw+e2Ozxhl+KH/0QUK00myD/I4GNuh7t+d6v5NyRkAeZHxdETYa2ep5x7J6MKsGR+hC+baqVGAwW6W7srw3zU/wUW6lkAGTmM+qyAIHfR0vQaWaBiMaLOdgAu8jcOuQm8apJMswJLIPio8W8fO0e3JvjDBYG08axVP9644Q9Z/YVY5ol2lL5aDGAy/GU6G9zJSUU1JVpg0HXh1Rjh/4LGrTSjVozH5za7q+vZcN3eu4+ylx2RyAZkca351xRAWMnZQDe/dt2/OYqwx2U19HTQx0qw043ANlalJL0Vq6Tn1YJbujWmISsN7LvWUDOsBcUDvJBKWIF2CPBVhM0mv9Y6U3YlRZYQAoy12TVRNCS54TlJVJRpO0VZmVQPpXYg2ldgBSMst917UWea8dp1vmupFqbsNMnUCWH7Urbp+oHafaAlx1Z2p6PwrTTepQzOC8apKPWZJQLPX78+z+g+YCayznaZFVBFM46UHoERPRU/oF6ep/sFhr6Hy6qwa5xj/tXn1W3UAn974y576IR1IEetYPzAM9edVaDkqfb6NwJKaJnIgWvKUm2Fwu3ukekiGo7nW2jYjw98To6JHsS1NKt0YZL4t6ZfjKR+0lkBbKFFxAkuWkWhbYEAWks3bEq9iuZClqGjtKUSSlUhBSAYAiuc1uLhx0mFzqg0n8AhlDrPq93bHrCWQhYvvHVFJHZTDmPq9IZEVt8cgYcgkDtaVojR/dUHNrs3RkpqJYmD0ZzKkdtddI1F0lSxgZbCsNEQVgGP4rhT5nMQEwYiI7iYLZthrhyYMUaUav4xXs25E/ffv4I5XHZ6d7TTbpg2tu3ub6WQMGHwdBlCzflgmDirGH+onT9V37G0LnNAUQa4Jw0hTTmup2LA76pfI3gWOuxoVv+M6d9mOSNF7GnfEnLoYEtTXoegdETw5gjXj4vFhiA2vOVN0LaqDkbVvo6+1ewPE3skoQjI69iH3atqio2+x3T7WWOZC5c12rKstJIO5rnaWc4Bt9v3/3KbuXk/17t1e0T19Kdi03p/q1lZ2OIrbz88f76sen+gAhuFGwZdIn1GFaSpLZuXZDGSsdsLsZ0Fwyf6l1y8Wmx2G6hrJ7sX+UtHVUIuNn2XB6edpB40jbpjXxr1hYnf7q9FNRVzPATHI55pZs7s6e+4zIsCgM8JESNtQQ7EDyiYw6mrYG7QHW05E0BR9AZKcoWs6czo0GtKf22q83YOB86A2wlAdzp3YfulxAYZWzSLkC/7ypWESc+3+OHuWCedgu61fPVf9HOMez2NdnaZ6GQ6ZktcaT986DehTGf8uQrGEbO552NRNzfWnh7H+mDaqDfYrGAYne6setI53E66NGFIGS7tQZrMt6QZBO6G4Be/W8HA1UyTSWVQQfZDas1ufx7hfWqdcOGuiQ7LRHUp9es6GopRRpDuxGRtm//jw8ig1wacbZuIE1IkKLs5uYiHAvq8YfeiNiQ66innC4zNrmGfwfK6XvQ2iotw0Jol9ouJjDmU48EpnY+wWOCFYJQajux5loIIldw1RVOMYTF1VbA/3C6NAIxPDEBG9TXCSD6juD/iKtd4i4DW5HyED76X2eT2IIYKxAFZQ9YeU/XCq5+epHin+PlQ9Pfs9F52jHDoZ/HQ9N1zgngAXgD3kp7RfwLw15UCiXBaS49kZ2zfOhaN8SldlZ1H6jOj/+MB7U8jwXTiThlJszGz8Ha0nkk6QIIiwH6TkTAxP8Sx7bjHXB+tEEiQtJX0RgMjsdIabNe97avyb92QOrPpbojHDZXF9wECumXlQC5DY9XaqHdE+UNLzoW6gd26OdXVb9cGXRjXlPTzMghig5IrHv5lE+USdknP3eA9sZ71+Orcp+J4xMKEtY6jbsDU7S89WlE0cqCN84+8ZPC/9qkCbF1g6j94dzUYBGhHQ2igDceaiwmkGOXFeTF9u0+0u8Gb1EE2z2t0xLvQgtTKchLLYoMTayxk1qWEx6omIThRZRLqvNVY266CxjAlaMMwq+KaJj2tmf7pYbC0ybNpjUAsNGBJEZ1iczIu9i+YPNRpkccT+U5swQnJkN2uwsxEsNNQ3h6H+/jDULwHhnaipzKI9DydPY1tgjm8h/P9Uxt/nJtCJMpqxvneo+tfRrTid6jUt/uOsCjWLQmFCEgV5eBrwMFoDQ9130UpnwS41TmR8VTBp4t86drBtmKCNwBStaeIbj6m8KProIEcmog9vFw2bB6/fzEAXXu+mKEMg/EwppgalQ9siu0Cieu0ovkIV8RUdmhhAYNHIS5zOdXt7XfuZPl9jqtOwq7f3Bw3AQDXR+uc5NNmQRApEsUQYclXJoBIcLVF+Ywpgn8KJnZi5QI5YW2cewaIbGmqFSmGc6nDsOgvF26lOh1n3R/Ma3hHGD1kMRp8aB0u73cEQsdOVI+D0hJ769Hiuw+NQT+/GeghFUB23Czd6HX/ZjC45+U/MRSYKuz2f67WamDo4SBd1irs4zb4vqHDw/MVAyVEgm1hVYUMVzLq2AzBfyoFGlAIyw6ClnG3gG85Z+jxCOiCbcnDkA347THquui7gRjnOKM8qpLXV0veVATvjMCPJ64giK3K/UKbT5OpMbzx7pGGCmyv0l67HOh9PNWuobdXd66Fev09THgX5UpGW7BPmztPDQc6g91Jab+rxwYV6Mldgyvt3osyrYMwaSZoY6CMyK0AvyuCiwc/9GwqyOCC1gad5FhW0R202VVPX3vIr6ib39ZA5LGc8s5N7MFA7YuHbkTixBEiPwnR0I5nnxDqyIKFHejRoivvUCpBlDilFmmRnVDWJwlP3W5RJ46SSeSNfwmdIdVjkg9SsaEzrGiaQ0Ty7SB3YUsTpBJzM70UE8R64mBoCMJyCF2eFdvgOmLGHHC3qPjjS/3Pa1E/XXG8kqps7TYb4uRr/9kXsMDb3v0SxNweAC+XxuznH0TVprfjGoYIFNVBk1DrcygAoekSbW80NSZ+6CEkEJPaI9LotAOdNctkMc8mFJyDHeya6Tys4h0i1h3RoXjZRNa9Y9jNRp0Y8km1sxhoO6HFbglUF1MASKCPivMC/p92prq53dZhf3EUpiA+DmSenzGVXbz461DM1AHTThZt6fJ3azaOFrn+Dt5I5RCjOLI+GtxriCi/8sngebFRwhdLutcjX0IsKWDCGojGiLCmZkLIIFa/d5MW9gP0SJcpwkIbebWoY6f491biFEsozuKr7+xcxoB7fnevlcay3b+CPexiHGDptNNKb0UJZTR2k8UsT3yKkdz145jP0RWO/RFw+6KJ1Zk4Dmw9Zgeczo/gIPoxv2/D79c0M4u/9HLoZSehuZ81h//iXMpQlNZfG2jurcv2k2WZAoo7M3dgVGCSrJmpx1liZWUuXNAwh+RHzwnHMPXgFo9q0ZRmTRIh8Bob/1S0BMdZg8tjAD4e6fVX13vu39fbtvQIBmrks6nZUfwY8dRWAn8nuNvX27aFOLxh7Hg5dvDiMPJBxkly3ZzMYSiOYUyNTsnSzo/yUYX/R6yGl1QvZDZ65aal2cBhOOnO7SU6OQgEJgZQ/25TnaD2lmKzB6RE8FLW7O5+1rh7FyBe3QqEYx/Eq0A3F2Ss1ea1rw/jGgWHqUiB2xqFOd0HZZi/yT80KPzrDFcVUjagOdKVakJoQhlvjKKPD9FowrvWCpOmUwBI5aGqAV0jGUwDOrGXpMsVxKONTDd/BA1nHz5zP9UvTUVDy9rSpvbT0P13z16eO/BVv6BCc6sNhqJ/YXNcHx72HOCTqw2CCY3WHXmu06HxErEv6GTJMGUrdwkjR9lETTWRd9RBCi5QnjzJeD1TuLNy1NUf/naIlwEohk7NhnXKVS/IZzvJtKBoScCu9rUH21lJgc6mlRcjA+bx5oV0SZJAF7BIJw/rhOVxfMfoutLr5rNT74d1JujgMcDYf3cU8KzXa0eEUMdxghNarb+hizfDsII0ti42i55wMLf0MlxRH8eTjqM2oiYNO1NmYs2Jh9EiuzPgh8pfcAxQ2ZTdmOl1dAQvhIF1Qm4/nur6m4avq/s2pXh4xIpt6foTuelHkFbWzXZmjS0s0rIeW9aaUcgulLwdCtSAZTlLnqHYmO5KonN7HuGo7dPdQxLk1pz6NXTiHHrjhPenXuu7UzJ51cJBrQ4YXW61TmLIiQxcMTRYI9zuiZq3lH3rC8hn9eT1ZrDFn6hzEDJZJsNM31OPoUM1cGyJ1CvSmtcLouX091e7mWK/eYwzpUI8Pc22323p6OkiXfncNCeMgKvI0bhZa7uPjoaYz63TE5qmpS0X8BF5Ps+fl4sCJaDtgcdBg43cpmfG0yGN4by/Naxfzpx2ZhwiCIU2NxJ3NzvTcne97xwhjYJE/YB9ozkEk0rUvY+glL8Hvb8Z6PiC34SYqniE/A5tH7qQZctszUTwDZdx1rslhaejqTILfBj7S58SJa4pX9is/R7uH36NJi/Gb05GRjxk9GeE+fhfYlf2yR/4GJESjKi37wv0IZhbk5QY2S3DbrvKBvzIO9XMnGsTQWYFeujoy797f+etTGX+dCeFqTpB/aBjrX+PCBwsVEQkIagjDwTivC3atKaMHxEMJE0ML3zr1gZS4OWAIG2Dz9VVkSZSh6A2OazjrbAqMJg7DOC2XmIygDWOcDQZ0gXEuhmsYsPCXjWj6DWJMOQRstzRXmzN8tp6KVBPVgWkHQBs9BbdphxbKIFockxnRx8doqgZw2tbL81zzMz8/axCGCo9hgABfaHhMEmKiWDFZwgRa0b2lCu7Zw4LCXFRyIGCrJ+ZTC7vF+JnN0tLDYYvEIYqlQkFrY9hAcg5syJ37F8gIaPbSPU0Uu2EyzMoGDgfohVthzPvHoR7fnQQp4OiQDiCq6oJv/6mCrNJczwJYDbizwDtkijN9DOjJgmerjj9GvsWxns8e2tHNPNy/yodhRDU7yBCPd0zLKGvrCgcPJqOfpmFwUYJdpcPV/KUsq+dNlMb+4QBYS0XGgWcakmz5ED/R9UtSVyFOoVzbQm2uiq2wnmo1bMDTub78AXj+Scycmxu6bZ7q5tW5Xr8/idvPGuj3j4bq+EDot/yMf0L7pEC/3e7qwNjQw0ZifWRuZKX7l7leoPBCTxbNNMqd0e9vGWXWlOi3ayxAQ+Lz5+z2PXC3FhGMIwsrRgY0e18SMB3biMZMfQo7YBE7zc9NBo82j0gbCjYtx8A1aXRljkYHnd3TYwqw6ba5FLnUHXuPDDz9Jrxe83ulJeUrEn062Y+IEy0zkYZUzcSI/SDux65IeiKzBKTxo/pDwtTQjSlqd4ew61LuN7G4nN9HQn3dzLrZ1n95ONRvSCoBim+k8HPef2fT773Xie7v+HrtnQyP2NWp/vJmW1+aD4siZKdGaFOrcJtqtnjaMTjWP7fB9012Y40xavGsLwaMOwLIhTZtrrv/spEUyS7FTKfVZCYq5iaq0IJlcxnjXLtmF0poDiy/11xipaDhmDdDxK/35pWQltJzR9DISqCHcy3VS0sjaAgEzVibCLDRHUmUxkY6nGt/cBcwz0N6NBpi3UyfNL6MYbGoBdybSeJWF6wZZzOOkrpruZ2uMVXj159c8TZuQClsdhUvEwErvd1i6K15Qi1DB2fCMYyi6CETMPDv3UkRP9TP7hzF2L/76FT7Jxe7+e/A8PfMVWg5ZgndRZIZtoc7oA2F8UXBl4aXhtxaBgRjIG1/zVboMY6tLZ9nmi7iRRpA53gtjzVTzJDbavwN17vz0iMa0wdxkfU50sw830T+1z0YJ30ILFIrl3p93AUcNGMxdE3lVbF9acbzZrf8s+EejNbtzUbR+5c/NLEAZg5rRYH3e/4AIYmlB8jCrNDpRi/25Ok0CaoDDkSJFQmSabqqb3z9uY4vOArfN30q90/7etp7T8poip4JZNtS3QmIzkTMXgv5TamOOihMSKUVlhBbAjHCM882jsx7GETYCvdg2EJyttDnAd4WVTM0UM6Vis1BEOzU3flseRTPL+D8YsCJqCGiSM47QY9oCirQDnWX2QRkj6o7SiLGfQhqOk1Rl2vT0JxIpluuZaiZLN+Nv/Wlza7O80H8fzKJNvZsLwQiCXIEEyD2puTHwR69AcBxnO93ra+dwOIG4sMw1r2ey7l+ebOrv3l8WYYXrcjH72jKHRB+GuPfv8CfPzCO9WeF5ZmfKvwumxNGjd/YdCZRO7OY3Dy8XqrkiyDZhTiVYYuMwwtOrUMh32yalw/PShddo7aOZG2g2lk1xW9J4UWVTwdeNmunpCrYBfe2YV19Y2cMbpOi0cgbt7Xy3fzjDkB49yrcCTbZyPBbGMqNNrBmjFIxPcnFOAWzyrRtvGj6aiRLjiEO1Hj42knpyHY9Yk1v6yK1nJlxGzsGcYzdxGSc1gV3Xm/2T9XNLrS5o5vXGOgCbEUWAPsnbyeOuFg+OIgb6gOmgaInw3XAK6fzF+rg4cnNQxQl0T5i3bqfARjBGkcufmsQDhsdSyTnivBVWDQYQBW4iYys4d4d4Z6b4Mh/oR0Gj9UzbDhgGdxu/vs6MyLdkpnbzLNTkTfwHwvSz8p/JtOKkKCUKJd5C+uauYs6DYIXTrp3V2dmBA9ACbwPX9yfJK6BCqaxBthWwIy7oT74cGcF0atdnU/7Gia6zMf67q9c1/0jXbomJ97d7eqjj/bKRpU1cw9gzJANmLnxfFZm8O7dsTa1qT3sHqnWbuppf6rHFw/oUd0hKq0eVGS1Vp6pnAGNjNqzxq+dnPU0Ln/D2Ye7YzFw2AbqI+550eoUNR7Ol5AEZnecqbX5/XgOmC0cDWNSBQUmUMIoq48FKEsO32McNxrGkvRLiIEVM0Uvp9ALPi9mFjU4uys3+vl5kYEl0awdPUwat+jPIlhSxk7RO+fZAa5p0gpoouElmE6jLI+Chdj7JNRfGTayk2RKTP56OM31HEfC1bAX3hsmDXyZ6yh4DdjoG8NY//npUC811Zz7+dZD+U9r/JcGFDR8ruoHzvvaI2qGjk1zmXMY3LNmfA3PLVpi57lAQfmepQp8BBRpqYtunXgv1oCMoqNZtkBjcfxLGGD0Xpqz7w5h43IyjHEu2jxK9cMvt+qq/iHMvZU6Ywg1aiVdxo0nKiVtDFd4qEW8mKyk2n8kdWEhqBFEmQeYbO7PDYj63O2WdNt5BsUc9IDOx6FenvfFZDzjqvkSnuu2c2HirUmjh+MhOX6GqYkEsHaqm14Bj9UJH8rvazxZDeJpG3EG88HtVR33IOcOEeB3372idoGwGxRBGwgaV3gGVzdTba5IwdGAH+r2vSsVxoAN9s9Vb377LEjhm1+fVUjUqvPcFS1GREvRJZ27GeY9Tovx55rQ+aEAqiI1yq8Z8mMZDEdoPBsKjK6PmEHCNCdFksGkWya4D3RH/mIFLUCZ9whRGkqZpm3aAikqTwYLxmsIwx2a0oO/YB91hqH3gimzSJnEWec9XUdyNsrvYz6ph2Bk+azbDbWlqcbZ+jzNrno5WG7hgw+G+uDLVbvbkyL3h3uaC3d1Ou9F6by+3tXLy0HyDBR7GclI3WnDmFBE+QCM3tkJiFk2k02ctQ/NwJoUzc/UCvKc1Y0OFZvRnbOj/FbXNAeFPeuamQrFiTb7+buwa8feTC+eA2ssLF5OGXXgoV5t0LCareBLVCy8nCll9BelvyBEAEHQ+TQztNLnkSASI4rsBK/jeXMdPf5TApI5a5J0CPzW+BCdTQRMD+dZOP3tQAY2p/nOtcTOxnlz9MxUDwkNdFj2tm0m0TzBoh1rZ1YeB7slgJrdyMb1fqxXAZs3VP297a5+gUlqM2H4twzi/G4ifxuO7xvO9RfGqa5O7tzF0HHblCR8E+uUI0v4uptOolXZ7Fc16ab5LZtoH7weuNDdem637245e/9WVjRNzpGWUkFtmjXFbp4+v0MDCBox0Lg+BhOF4tIPzoJX6eZdIkUfeklPK2oJxhhIosXhODVu7HGa56KgMxk17NAYdrORLg7TjwgucAqOhLKrT/DkgUZMuXx84bDZYci4B3DCqSoDCNbtQlAcQGib3WbfRWDh5NmcJpC2AYqDjYTGzeAxgDwvro1iIu8lxtJoDSOJ2kEtFP7Pz/heGfq5gfVk8JpLOs5TPT6cVfx9/KjEHz/NTnPV5BQ2CEwLBl90kxdNNNQ5eA3FXYwCtE+YP3Secng0uSvdwuw9GBUdpdqYO0vDybSsRDeX6f6zX9Shmr2JERYcFcjvKvuhYRkehzpBU/g1TdZxIt+HOdJNaw1vdiDiUkJgnES8PCceLY2E7BmCCXX/xqGrl0B0RjsBRPXe/9C1F4vPn+r2vbG218e6ee2olVvB6aK2ytnbXrEOaE257sQMhsd72uSmml/Q66coPGmt3ny0V22GIrPmJmSoCZ2tK322x2faCMsyhAIqnr+ya4IZ/90wzArbrEGFGSxAOk2llV2I5hUkA7PSnEmKWBIGF6QGBVj5PNYVcgDPETjI4nd2Pt2YJxJKdJO09q0BlKykAwL2vXX3e6hTD43xnAPt0fQNKMC8mDsg2Zek7OxPMg21fS5KoMz6dU0CaWmMO5O6iOZxkY/jSYKY0vCJoql7oAzHQvvknNwez/Xrm239V6e57nXhn7PxJ0X785td/bF5rjdw+pUl+bB0MxL4nEYpqurth58AO0U3wyOOSG0guWxVwVvqIbgnp6rhF8M963+KDlKEEQc8WBiboI1u4/SCYHLa22l0BM9nfDL95traKVnf21F1QyqLFe3I3DUaO7qL9L7vXdV7MoCp6u56k7ZgJBPy2eoUdh+AdM9nGxPGIspgZFf6cbvw1Zh4F4FVSAxFsZ2ZexXyPFIBM+MqE5tU9LIhjutY6hfuXB3UxMUQDzBmoB2YTHSFqnbieTzKZGD77HZVr15vatge1RksyE0CYmN99PVDPb4ZpPzJ9CiLehmPZc0wRRR6BQGFIkhEJgmHjCMkY2TwBoe8jYoxW2dvMtphDWH8ed82Rs388czXC2eatDwLvkAbHjhkQ6/O0saJQ+VESA2H7r1hmE+D52X8u+FwdbBBcpxlRcqgG8rkK9MRz+s8fSpqlCq/HusVUg27qvffv6qrG5oHT2Ku3bw+1wdfRk98rrtX14rwj8xUoJnwmULwTR0OT+nQHutlf6wTUcMZVdpTPUDLOU+1fz7Vu3dnyXKQAWheAlPZ0ojXvRNE1Txj9t06Oc2Rfg+SX8gTec4urqfImSjGrKe1vuHhM8bBPa/BP3d9p+nOySIa+499adaORiMK1nFg0CwuUUllpC030pP6cATS5w+s3PUABwzJ/pSy+OI7m2/FXQdUg4e4C672M/BRCxNJ4pVGLHiWZEv6/TS/cc4YKNNyMg/YCZwhWTXsv9SbWsGWYEByKQx7GTb1UzXUPzqDG3+exn+o+lJV/ZvDrr7rfNAGB7M6sGBsWOltDBI/6tFURKdtSLtBrE9eG0l77zVdaqy6f689vgu5jqxdLUtxM5G/EcWle90AACAASURBVKI1wiNaaEZHL3DDQcvh72JRIBNdU7//ApJYqY9vC8tT0cvv0JIH7ua9kIjIfetF2jQWimPK0g19AWzezVkFOqNTLda2VWoN15p0Ha313XarXoEDlVJdZwxn8FcPMUm7SixMUxbFJ85QEWAH1UJizPRcsxgLDU9SBqvYnqIuLDuwFvZF+L+VPI39m7/vCs9R2cHNzVS7O+P/YMpMI6NzFMG3h4+q7j+iFuD+B/U5HFuSwRO5ZFDCf8b4MwTHLA/DhcyIpkgmtxn2w1qQdCTK+6gQHHisDf6KRa9e2zBgIJ9QfJt5oihfdRzvNWV2Mf6LPHY2k6Nz02yVXTTOryl1rg/x1UavG89UXI2sA+wuEnjuC7gHrBtu+Tgc6/XdUDc3fr4U3MGnr+7G+vArY93clXD+66tdPT0eBBlQb8GQU2M6nWd3XzNm8+weDPSbXp5hYp3qendd79691Lyf6pG5zLMDNw0cau2pFHmXNWp2T+6rIUoVmmOwsrPd/SwBvSYdZLKX5uta7VfZcWpu/fybUimHoFqVJUQksMggnRho0VEXeqZnYhD9m2tv6q1kYgKxtO0RQ0jZPzsAmNcFY17LvhYkKuNvNo1sE2qc6Yq2bfL5Y48pY1HtYZVC8Uxf1nOoj8oNiIryM0mMAI09rxkk4mtZypnfYa8423KN0XUFn+M9ekA11q9ubupvzMwb+3TRfxLdi/D1/+uvQ9Ufnbb1rxKNn2brwqsstLZnmwYVrX4OMc0SSa0cBZuNE+k1Xbzbrh1JKhENfCKMNFitoq40dpifnzm3FxiqtIHyWXh9Hp7i2WBppIPNeLF9d1bBQ1UW0P++0MXpbAaRM/G0Y/AXDDOGO+UFH/CkkHrv/J37NDXMUaswYw3Ghknj6DrlDVHt9gcgom3tXw5SH6QmQFwBhi7WEo5e9Qg6Wt0DoE5Z+ZCxjplm1LxnPd8EMDw/YdipsTQWfln+F5wX1oomQ6Hvz2bb0sTmWoX1foLuhvePM7i729bmmteRDZiFMh+Gen5EQmCst9841eNbd44ShYH90+sgOmFS6j783Ne7SF2oEC3jP9aNHJT3jCJTrcP/w9mbxcqWntdhaw9Vp850z517Ynezm2rOIiWKIiVqtERFsghZsgNIih0EfhASOMhjlCBBoofkIQaSAAngIEGeAiNGHuwgQKCIiiPLigaLtAZqoCazqZ5u3+ncM9dctfcO1lrft6suLdJyDnjZ955Tp2rvf///N6xvfesz9Mg9lMbfMhCGl3iGMyLt0/s+A3DWkMFCCpGRXsdnlcGJZr8qwvcaqnQezlKoWH5GZGB8VmoGDHgy61ZZMOXr8+eBWup584u6WcysCXEdXavUrcvofjSqNUqQQntHt2uM9tkB3GBnZ4g1VVQVMrMmw9nK0hHT0HUeFTJ7JDF+tUa7ssYPYZ/5pMWCEBGHuLQdJssWY87kEIPKcG5mmJxJ4cjffRTu6PX8BjXgSczRonFp/FOWOTP8zKKtjeNmwxRUy94cdW7362Z11p5dxYBDDVEuHAt2ioDQ7Kzo/4gZze7F5TV7LxBqkoSy6laWeGFzlyDd6BtQYyrx/HCAMv5B8rBkfUC8DEA0eznovgyAoxmMWRKf5i7fk/IMwddnBzjPHUc20s65QdYZYRbCWUymkU/6rEM/dzxYwsL02qbewc+v5nj8lzTj+bJ/LeNPr/xxlPgI0xQe+tC1SJXD9I7aDDErVwp7uVA5BScKpY62fDtpuLPbMzFsGnF6U9VF2T4dRTMNW1GjBR2RH0Rq2/DmuDnlOUO33RBcPLAtGEpOvf/djUxABOL9piJ3X6hSOJs0IukMVBNIiCs9Qba6Bw1UMEkUDAkZJH1vOHAH8O6oEmee18yBKPxAz1N1IiV9dMlDOJ0fcHaqVBYd5fZS0WHoNtx+M6Py/hMC05CdSFvFC4naCm0HD9O2XPTOsFKxcPfATB9qGe3tk+K5loEhXsweAMJBLMztHZL9U2C0a4jICp+t2D6njzrMx45Md3YGKj5yBsC8caRpjr7Xk7S7884FMH5xr2neakT/fP6OvJLLH4NyIpqiMRIMFJBD+Ga9l1gqW/CeUv7UghLmbBkF7SOl/WZFpUSIGoXIstBrUs/fNEUrCtgZZeMXo0GbINICC8xI8ytLte2XwVfP5jXRO8luKq0hdf1mqUY6ZV8V4bUO125RsdOiesLGazJ1WsxnrqORQWZas9V35Rw5o5ey2+cNhjU5/WtcnjEL8DhOBh2ss5C1Mwk5AUIlpm4ay+W0NFEbQ7tIgn7yvUGp7M9USDbnfgydLg9aYhezZ2VzlrHqSzGo3kParX2lcx69Q6nHlP+lIWbvAb9Eg6WukZyOYR3WLHqRPqk8WBWVrBplt5Gh5EjPzMpc2dxQeyVXHQOY5BDifpnN8Hnys0hrNSsxWHhSWHVDKYNj3id1fFQfCVhcdirWkCicAgfasrrAQEOwaAEKFFWF+ZpD3ul8TIYhokKJaP4/G/d+r6rxheW8r638ZfzANzT+T/2wAO6iwHcUJY6onSLNaRcGNTs3Mg4PPAlUpo+kbfScakUKE9G4DU3g0qHPbaPuyDwPpwo2WxOTFKkH7sdDwhcKJuqBVZ/ifMAasJHFttgsfD/haUnPi5Z8ZwsB6/BgaoxPeN2t7EBZRHiJjPiysMeN7JVIrRbrkeQGM62SzUClDAh51+wM3t0vZUg5+pE0ytVqoYiYEBDJ7At2aZY1ZrO1h7tHwZSGmcyMBaO1MORiPaloFfWLrWhFQ63DCcbS/kvdsEljpGHb2zH+SF1/B10s7AIH19xBwD4FpslsBhMDapfaMhWGZABxgpGgnxaLRYGrU6jwS7hBcEDUOsYzRjmljI+prDT+nSL/cUQ76qno2OHpSV+MGLmudhimaYo2mNPB5EzMtRY6sSW0tk0B5gr1xj+YX4JeBINl34QzWtE5oxAp+C4LwLGX6UDyDEiVNdZaEufRperpVyEGlhPBIkMgF50Gg3vi6LAUvs9mO/ZbWEG1E6vn9rOlngEhwtnEIzX5rGX8Oz6LGrPpUpkAI3yuNeW2aWMpuEdCAV+7WjDIAKbzAjOO4FTthbCCazIyr4H9exSnmVTZdepzt5nkZW59zOvdIitkwbwfKbrdPJcsuoQ51PTkYE1QUMxMMDxpT64ER1k7xdIchWf25hqgM2Gz+Hwfrg9ZkE/yy6Ei4DPA4MV2Jh2Qs3fLWfC9VXOMgFQIRqABCZsSIVDxV9cezWEMDjSYvsCCkhoBLSu/06wA79GUgy64odYONGi3Es4xUYFc/5ihUA5RrDlTucAbZYX/p13hyl64Hwz6jZzA1zX+aTDkfRk+VS1e60p8Kz2xBnl6eLWbYKLwGukxqXV6MJEOazB7GGU29zCRopNgipW2WqZ1i0qaOD9tsLKAKPqQP89WbeLYc4bDwYlW5V89Hn5PFtAyffRhtJonPXji/04mQrgrDq7205aKYjaZqZMxYJLta/XihpkPKCIdgByesD/r32dz2KbmEVGk2BwddnmwB53wdDIl9vZ5nw1m8xjswUxgSSqfZwPzNZSPICTExWO2sOQc3V7WOKCevhTvekEcn9CfsXNIJyYFxV6C2BvdM5HNDWfUyUYuHnxqxO8fOmshfbNtatQD1gbM+6fQ3e5+p+iU10nvQj2j2bjA1RlwftqK2qpropzwuMGyLTXrWJF8NPvMigIXEb0rhQ7GD7VaCLXwUJPlQ8oh9wP37DRoxoJ94ud5GLebq/IAeOCLHQc/V415EVzY+DtCkRRGKrvGXFkeRn4/4b7t7EJmR8NYSGF0dZgHXZOtAnJkMZASIcnKki4/B4vsFsLzi2GDutwBCg5oadU4ePO5AgfXKbzWKoNaSv+bDUIFri7pBr3vmLCyeEtsn3UXFt5Xy7UiyNnEg3ekj990OJ/S2TrzUqGcfyedNiSVGSjRiRIe8eB47y9lkITuokiarDItScBxymRCqoP3l3MlMlrTuduKxpVpBERiWq0dZWbckjknvMfMKkkjyXaLYJJRvqG0ENaLIrwbvFK40Rlm0lSt/plwlp14OhA3AHq+L/sLki0kaDvDOjnJVBZ1bULSHKFHlgql/F2hHQ2hnyBNZCNmBB/MLEVkCLvCrGHaWaPIxBJH2fzsq0GNn28avC0FYaoWpdbP14/vv+FPZIxbN8Gwo/fbiwFeUqHDZUIbaxs+focPdTMhyQaFuJVNtxs3lC5qNNqGa2iEMx5+PDimRuLnBx6Y+DkPOzFQ5tUUhPIQ5o037g1bXIs2sRYojX82peVVBRc/+gISo+UNphF3HSNNfLBvwmtpC8Zr+6QjW9fzXsKhWF8nrURoxoR6KPHj/Z0KVdnK+FNkau+wVHqviWANcV3S9gpprrMglyJkybpZsIi6LDBhJNeYEeTn5M9V+41UQx2nJIOFzyalMZxtbehx+ZikH18S67cDoKwDHRXhndGuB3tz+DcPArF+yluTXsjegN1DFoiDKdVS7oHF3xKnj9ZucKO2fFtivegwnQNXy6hhBIwwRYGLKGpz9XjwSPdk05cLv46cOC6PERcPMp0HoR7rJDla7es/W30faUz8uoS+fODIANEc6DD+hHIYxbPeQINHSiIjTg2Zj7qRVjYCidS5IWwkaYrQa8quZaf1fP+NLDTZYAecB9GucXitwMGNAjv7LVYz11gOjoBbz+3g4PoKXcnO6U60TDSGfCigR6hQX4rRKM/ciTiwXHIPD0TxXC0KrBd8Do76uXbjhhLDXksVy2MdRY3cMqwpdJZnjffOTEiOM1GA3gBHw1TM0XVXrCf5aS9GABYAhyGUCJSSVOFuZzNyrJMfsxMi40uF4LjrXiZh+7ypeNs3lm4gPNFiQ1eHP+d8XmYSMp3BW2H3ON+bmkZqzCL9OeRmsshoIT+zvFhvotGTQ1BAauYUMzqJxYUgnMC5UATlpiEpwD0jm0mGCkQY7LAplUN2Vpyux34XT3Zr2rVs6rgs8Ztdhz9U8MNeBMPykYP+hQnA1zX+5tm6k5Kb4EZR4LODHeyt6N+9zElBylQ6O0R5MRn9mF8b2ukqyG6m3CcfXpr+qfGjoq4dhTSxg5niQq0PH5vG+GDEzU5mSqSNGZULpxUf2PFJjnSzOolTPi6MVT0NF2zYAqE3FMqfOQEoOf68+9QsSVXGXq9kS66Cn2BqKjeGIQ4lg1ycPvMx5dU6Ra2Euvg5lNWtBw2OrkfUrKHbjvCJ5XrkXiOjK90hteq3wnTndAINo7nC2VG635B5ZoeiGlwSzZJRC2XKKGDyHhnte16CMyZFeFL6dIcpnxGj/yPqxVfk/FMLht+rDQ9xwM2wwcFRocEvCZ/NZwUmFwXOnrDISJ65Ib71osUVh4jEtDOmw4RvZmzqIf/ZWXIvp3GgQeVeL81D2IIK2Pg1Dp66R2Nus3kCpswDHt3Sggm0pRKu42FkZLyBJoVRB9WUhftRy+zDWaezQ783i+reN+xNIEuJ5Vveg3cgm/IEWYWRZpDEget7ezV2WFTfBa7fpkAb1VNLTMYL3LhT4uhWha5qtA6E31YLy4JLEnrpuooNDPdwifOzBi2NO50zJZ3LIcbnC4ntdU2Nq3GHy2kj50hW1ZxrKaVNMl4scqbu1wjO+F+JDSYVMjB3BhKpViqCQtgIZdY6p53qGy58ewAKoS3uRNOXbfAUcEWTprMj9zg4uvcaJqWb51YF1dQPSgw/jG7+R448sheBGD2zLgOdDTvJ6sEb7akMcHlNdNr8k414OYCJTpzPOOVDGHgomA0GkoQDhSUZteBZY5CUchjcJzz/2eNkKYmYXUzHKhVS29BJBC5iPkZm5vUr8U5Z4580K50X2/2EyNItPu0Dvr7xD8llkfg64EUA30nBMoWQQd8MA5aHhngssS2mPXmAVHCJhZCBE5zuxU2YJyNYOZTEROI63Qvg1ItfHDDCVCkhndRBMey/YWVYEC3KydH4MaIxV2XW8V52dur6EnIK2teGnmqvHwSlSP9D9C0cj/euMxwJTAWc5SOY0hR2Ms4mTFfzRdjbi6EQVEJ+9sHBAMOdNXZGhE1YB+g0MEU4Kx0ysTWyLth+P+EBd5FK66DFKnA1dgFPxrtnCGzdTxhTjcRMVkUMe7cjtGNyXSEa38oCe3sVytJYPjt7R3vEoi3rkFFnOWQx1zg1jVhZuzNVDrcpMb5scXHSKfJcE9YifW7ZYDx19D9bBI4fOkecW0rj765QDyun8WfUzX9ruEga04hep6n3H9G/dmUQBgzFbSJ9Qk8uYJpBxSxLjI2YKJV0ZO43Zp9yAFHkZd1LGHRivNFH4UElwFFoxCgbifX0bIjMLjvsst5Tl7h2NMRyPced50qM9h02caj63sEaN54DSjKs2BxYj3B+ssDOsBQ7jBPTOABE1EhO6qJy7Jyw2gCTsbt5uVcofEbWFZodTKbA8ekCs6bWxCjBCipEO/LnPVtjyfuY/HmXv7xuGelbdsXZj9Yr+1wCEpZwYzBqRBIJyQzTImOGcUC7DNKS3WIn6qwoef5ZXxQzSDh6uJmQRUmDmMy5DcS6cSp59rJOZ3/jczuSukAj9o6Yc6HVw9NFlU7KVPOZUMufsBSvh7IbOxrN6ntJqRL2LKk7mvZga96wTZklJfiHi0vDn0OCyE6jMzaRxiQB0UUHFcbrVnAtnwu1f6i6yyB/p6swrkr8QrvCI0lDOHj/GnP6lPX/BsbfFW4uOg/Y9w1HuO0QLRgrG89mZUQXxnbrWrrfOkiuw2phZeyzAzZNb18M2ngm4omSyVW6ZJqdRkEGqyMdSBZYxI0VVdSL5xFujt4y6zCO7zZyl3WiISz+LT5EpGmKyuNLKX8YfgXrSvdTmCo/Z5NY8TcVxYfyuv2u18a6Pv7sHPlnZxdxeRgCFqLUqFKzvbvF/iE0KH1I6iSZHYSEaNSW1BRnsZRwC2sBHRYTOkcOje9Q1mTnrCUbzZoBpZQ9hcmf5zb5mLwUsFkWgKP3RNcuh0SeuJRIPWGI+j6M5J2JkPljXR/y/tUhzbViD0DZifFzdGOAol6pBsCdSukAGqOLE3hc4CUPmYtnpIReXnUyTISxpc8PaDb0RIVcOzkZXg4tCQ41115wih6xu1KJ+zeaw+rB4orMt3n2qYkURWNHUE7Tafwl7CWIIp24ew3M2/Z/2XMgSnHoFAkuiDoJnzUhIr6G3HHCUKvW/G82/LF2IFhzBNy8Qf5+iemiwdHNQsaftROO/axGwJ3nB6gPCrTLJeqDATBtMLt0dxmL7YPCJAAFGzSKS0fKV+drZYrUUhLlltDaJXB1CZyNO0yXpdaJETTXmw5WGj2sO+TcgSi4ShOn5/RnY57tiwfQRMNUfyZTOtnwQ2bvmRErcg/iRgZNhnYc3GmflpzzYekM0RqjMKo5FRKQK0RHzU7ehF6VnUeDWMIvEXy70E0WTlBJk/Sh0xldu8oAY3RmcvlZh6Dx5/mTxhClGjISj54S9c4pPiZDymeMXc7MmjmYiY7FNsB9A3QYZjU5+xdTrGLdrjHUQ4KV+kqMhCxCfJG/Z5kXS6+Y/l7gt/mHMhh0EP9/jb8ag7RaHW4D+PHRAZolc8WM5J2qi0WTQ61p3KhY13iWb9gGRVKm0FmalAcoTawMRXh4Fxp9uDOa9oSkBC4SJ984MG2aSJtctLTp58PjYurdpLvjJope/yeohHIMUbBLQ63YJtgDG+hmA+GkdENREEeM0ICXFPdi9xCbt48wI3VOGlnfTu671V6KjIrOQzMCBp3YHGQADXc77LBxamC2h5hOZAApmnXETUPfLkusY0TkgsM72hKzOWev0rDwv5GTBRxoDrMNnIdsxMjJWFeuA1VKSSulPACdjTT8R1SMbGSwFAmN3GhEXr+nmCX9sMMesetrwIBjLmMWMJdtfNnh8hSYxbxfJWVrDn9pMKZTaKxuSvbJJIw/jZIPtYMSUt+J+0vqdmt6G0ueMmopEx2ZTz6XdLxp8CXVHZtSf4/o1JQ/R19cHxn+KFhSylvdxrFjedjU6JQaVaFEultSl4ZFbGcn3O+CihQtd7h2vcTNm9yEZEl1uHGrFrWzLdaqPRw+W6MerRR5tnMWCfmcWeS1oyPUN6h2BA05kCwD+ydPHSr2LmaF2GHTywYXpx1myxLnsxb8FRn80mNX6Wg9Y4F6UVyToFJGgdOwh/esJLP7guSmwVEYfdtK2prvoXpVOIiU3s5sm/UOSahHvYYsIa43jZuuQnLODqKIKAiuTKqk7A3pns76ffKT3RMOO7LahGz1eGKwPL2H1GfDY2ivSycshAKDsUTIyFIXIVsfxjoZic7aN3pbcnTBKtL1BrOPSlkeU8v3sn1V8xcn58lmeg/zPhUg8DnKdllBlMZ/IqfsbNe9KGZb8nO4p04HA/yj5RI0/xR7o/3s9cGeivu/UTWAH1m4u+0DdY3vXnOQcKR9wQfPKMAFCNcA1CgRUb7gmhxUHPiXZY+dcjvqdVonExJRm55FPpAwxEn/ZEFPktDcLFQejM1nB5KaOpvoWlHsloPhkzbTwHgfrzVZHRn1Z3NK6gqJjy8nEdFLYJHeyGHUQ/a5j/Yje1FKHA9HCVLs0IxQaLndPewfWCfIXbbDKhrBRgX2jkrs7DOlZ7HVK1cPWKyiAa4VqTIDYOFvNmksn8ywmS38jZke8yUHdMSGz42w1YCXonXSVSrZ3UgNwWD7DD0oZKVuKur4e17x3oEbjlgDYJRPCiK1fTgdihGoMOKdFjdvU27YCqE5E2A+LnHxpJPWz2ymyowKwJPLViMEp/w7cc4o3rIYSUMlbnRAL2TasOuXWR1XkAaWjoe4Om0juyW3B7rzGZryG/MhIkKUnEIYbmWpLG5nF3Hg3SIbhEAXnTMh0MPApMli01DueIZ8fnQOPKgerBNT6MIY7YZG/e6IM3ap1wMM9jvcenaA/cMG+9c1tw9d2WBwRDmQBh2pvcz41iW6WYcV14yjU2cNFjOLqO0MB+rwJatKYCLpmmuKtpVSVeXaXl0WYvZcNYz2yZgJQTxGljH2kxkuDY8CqAgUCEdIuyvhzQgcLH/sImhmtZIzibkImQnR0PF/akZMymUMPSdzMFECBWEqtlomIbOCdNSCYNJT91LxIfER2Z+z8I2KqqXAg5Iawow5U1oOIwJYoRRZzI0agoLPOLypD5XikIa7DBlJviL0/wUjhzGXU4kuco3D3IIHactY71EvVFlioloLR0SaBceMhnuWon4UPByTZRe2xlP9HLx6AFChTOjvrxs8ZnhEinVMPtzgGRsP8HVhH7c6mz/72d0DvDybqhBEBT2uAze5vbPhFaaxUu2UyqO6FYwXiyvsNnsVfULjRnzbhFciSrceiqlxeRBFQyRe2G7UEnMzJgvHWUKwX4Ll46jF75N1i2y9ZgbA7xGTVbolrr2Xp9cCCmOfejm6Dr53jBbcXkwes6SOaZiy7LibdBQF8kFqpSNVjfvmtxh5O3tJ3onhNBe53GXLxh6yZyjedXiNI7NmarTiH3Z5svDHPwwmNKaPtMmrtXoF2DxF40Mu92xqLvdEKlDeqOm85AT7GoU3Lt9fDXsFp3V5xilZE+SGU5JBjV57avgQFET8v6hbTZCSFAVFqzgIZthppODhtRIjQj8l5QNarCae8Tu+bMT/F1xF+GLc4exJg8sJo1FgGo1FygBiPKOK9uL8d+I9E15RNBoQDlkS7vJ1UZAURt+LYTVT6Oz8HWNGBNgLyYUWVHhpNWoRa2/NNmIazkYzztllFrIZaO7PYDayRwyeUWRMtFJ6r/oTcWIWIYGXX95HPaIc81rF/cM7JQYHawyuFRgclWgrC7NJII2ZYV2hnbRoOGVrWWI+6QT1EfdnMEOIjvN3maQ3oaKoQvCkxtVph/OzNc4uTRm0I62EHVMWWwKCQY4YUhZZSqlmyikaZrDUd8N7s5jTbk4610MO02nsJqKOYIZBF42dsxPr4eQoVGVioWdEOEMQVZ8JbyQxZGDjWSfsaUg4aSgJPTp75xfhquwG15nj+1YllpGRZP0nWYe6/tTwDyhZkhXRd0AHyCxqsSZnn9mN95Z1gwxZa49FzYTnkuvCOcEs+LfUylJBgcwg1g+8HvxcFto1EIuBkKROfF+0U8psg4jB+5KKQVBPDTf7hb9alfg9QsFpRP8iyx9n/S/8kSGQDtcA/AgG2GeTt7yLeU+OCTdAiYp9wXfNFnaly+z4FOXMzFwNt64HMixX5J4pS4iirlgGwX+13Eao9vkh8oqknZJYXS+3ENZ0q2FMeF5sCCt+OjJsylbj3Iwn2mNrXmZ02iW9kxTSxHxVhGYEpAHNjszVvMPiEPXVAx6TBniIOenTdH3OFrhaLtH6S5164YD0zHKmcEgTq7mIaWGkoZzTWlEsjeyPAxsrdQXvRdcnDZMagDzwW40pDXB5AQ3yIEODhdWry0aR9pwGYW2YjRtYs3m3NoQiPk3yMhWTcg4c4ciaAwuI7OrlPXCI+96hHQF3PAtQ7PzlH44NpGklpk34av+wxs5+I/iHr1tyyPuswvSK72mNGUb+nEp0dd7h/LLDZMUGL8M/NFYy/hk0SErbsxM4w4r7yI0w2SPAKKtUs9IkDHRKhGhub1iHdLvpBHS4VefwTxwgeO8xuj2kwmlLWmCJkZ6x4ZxsJBSbpQCOBrWoyBPq6sfsVgUeZYv9UYej63TmJardtTqnSZG9drfE6FaB+sZQkT6953J+gR0O0eH1cBDOhMZ2ByuOAZ2sdE4KOYAWN25dw/h8ovrP1dVaGH9Lpc6TBmenwMUYmK8No9H4EuaZijbtznLu35RZINMqu8S5/41Pez2kcaXibBRzwymqIUtnN14bEIuyAEqUpNyCaOSOms0o9HB41rwY4Sr4j/6ThEPZ6cppV/nc7EdKi8AFiUNgSrBlFDVHw1lKaSuK7/VmDAvzd3nvgvu0mLYVSXJI50BIm8adBpuOTBWW1Vo+cQAAIABJREFUCJ+FcHBKX/D5aXNIWU1ZkVFVC+ZjwJnwlQz6VsaRged2QCJZcjPbPcM37VrYQV6bmuqEILQqQr/Lhq+mwaWu7+sXfb9B5G8j96FBiU/SSGxp3YuDr5Qs0O1gTQh7DwPiTeM00PNTHUIJO43DK6rmllHMhoaMsp1y2jepUStF3TJSix6AZP5YwiBFnzY+LZkavAZ399mpKCoIbNcxT7AvAibKbEK3wgiImzVeo1brft6oo3W/PqhnAfdoswUX3RtlUwT2FUS6uFUcF/wT6VwOyqHxZxTNNzs8YnOVO20pB8FxkYRSyKwh84Y9AjTSPEOzidkgxHyXE0Ms/PtkGoVgsgK0VFsCfLGj2TE62iF90LOHWeBVUZcDUzjcm6FHQekBjneMRr8B4R/WBJpe8VNyBDuFWEv7R+xONV2UhokyD2M6qAkbkIxfc5rUxVmL87MOM2rTB+OHzV5jTqXqa0Yu8gt7L004kEMNPJS4v+bMimK5Kfbmpk+ZYd994MUBA/XU3Qw6to0/U3U1YhHb9r6hoVHnqg5ji/26wN6gwpSjOuM9+SylYVMBh9cL3HqGFNgOO4cdjm7VGN3qsPfcProhIZ4SpVT/6H0nIMDfLtcoFh0KTkMbc3LaCMvJXEEMu6Qvzxs5LTp7Kno2S9ZQhnh4byle/9llh4sZufzOpkgJtAx2zsbdSCTznsRMiow9s2Zz5+kgPEPCeL3lC2hgFVSlUF0f6buPhF+MZBVMBRTiwCwbqZJgsTHmJh04zJQcezynpF9LsC+uKRl3Mp59N/uG+MF3EfswsvGUoUmmHwvKsiU5tS17lCLi9qjRsGMB7+Te4ftm4OF9EDMDopdDReBgTNEGMCBRB3noceW16NvsOxAS4DUzyhLNq6F3tt2dnpT53NesJ/zjEvhqY6LMhloYRi/+83WNPy+MbITvG1R4br3uPZSglF5n2m7c8IXNOztV+ZeUYyUWa0+dDBtjVKlklw+X36NhJuxjyMTRuhXZfaATxtlOVaSlnt23W7itjHtW69PB5HWHoVYEHlCUOoONzThCj4LM00PRN41tzmLMVfY1+v6SNRTL0Iu1aX2iyKsNs6WcqQ2d+GL2CcS9uHOZRSHiuZUon+z0PLphXXbN1yX0MwSuHQ1QDk0PrQYRKTJ1XNFYs6u2xXJaolmVmFw25tSLCRTwWEJnETHQqBzsmhAnwa8VZRrYxMWsonBtYQVFsGz6op1Sdy/HWO5Z49+zf5lmc6Zxh8ObpjAya6FzYvMSdf5ZhGSTGOmJNP6Eq86edLgiVFUCRDky8leBMsIGPmcaf0o9MH0W3z042Rx4QyyesA8jXM1jiMXPQmUeB++0DausH7wSJ4TZIY39sG3FMBLFNCjE4lNHXYhYLSdRXd9lkbdTkV11qchiSVUekd1zB7j5LKR+undU4OBWgcEL1zF47hbW6yWaYoAhMb3VHKurRxjyw5ZrdOMFinmB1TiEDjhsRsSTCufHBHEo0+xpacT3F7MR7t9bYDwBLmaN4B5mTzT+aoyL8ykacpqbqGVxHdNwpKFwTGd4hxmXI2ufZ/XmpOxx1ga2MGlJp4e6pmUxIr0PyIfGVVmWzMWWMmoEI268sh3g3wnd9ASGwOVlFCPyz4CVtYaIRZWhWUTNXkRwbQRhdIr86u+1J204olewSnWBVH+JupGYZCE5zXc2fye0ozJCZ8YQ9yeoJqjpRojNcJKGWTgJPh/tqbAZhNeorcQiek6KS3kN9QSEdgzv80Y5wP87KPHr7AOSQukGUt42/1/X+BPne6bmqMYW+30jxwZvc1pmFbx8E8IUaYyF8wcdzo0bKbcQTJrEWLdgHxdvwwCH8fcAd0cmiqK3rt4uxUZXzRsBzbiot4moc1ObthmuODs3U9xMTUzWr1F0vqXJLwwvagfaKHHoe5kIOQ5HjlkM0xHR5vL3ktKZ12/jH9x8FbCJQVocSg89NWi2DqWMPfHDnU7Tssj8oXFlEZU0UGrpcJQff767X8lQU9p3HkO6J5fA6bEHgNDoctrTZFpgwvB66/oz1WeEKqNO5hFhHV5vxUjPLAvSM2dTSg642EjZAXL5qShK2KesTVOVYg9hKU77GqxVu2BzGNeaMA/lhdn1yzm/FB1bkIfelTh73OLJqRkO/EOjL/aPRjUSD3UH7jCGu0s7Jxg/qTcvNkQv/BZBRezNbOvvOf9J/YxiIR+1oVmOjzS1s58nEDxzNSYFA8ZDR4CDQYcbeyNcXM2lt8RrVNGXDV+7hnfuPFvg1ns6HN4uMdwvUL9wE4P3vA8dW3iZSXMJFlMUq3O044eomgUKDtMdL1EsSfmMEam7QyyuGiw4qJ3SDucFmhWNcoXxCXDyuMODJw3Ga2jghxk9pTSTaARNSNhkrtr/AUGqWXNLu0ZRfd+QaOKGRBl7OnYMVwpjpPuOSF21lsDbzfhjQTiNoNlAPb8/qLIaOirH6YAsC77ZAEVsnDTeRBL0vDIQjajdY1YTGmI26v2wyShMExdlVr1Ndm6yKslmlI8KnbEY7pJZBteQTiFOhyJ6NZWlrLV+kIqjpHBahnovpv6x0Ws/ZLxTtZRrkR3WGnHJ66iofOt9qCemwDaQlphHYRtV4HoBfLEo8I+DApsNd0/H/Ztn87XfF0f4g1WHT0jZkJ2+fpIWbGq0gIlnG/KIbtzw7KYtsSFh8yHh0F2YixTYWHwMbdfUoA1Gxc8iBmfn4RPbG/+w4Xx5MlI8ICOgm1Dfk6GOJhQXZuyVpUkUlCnJJrBoGCP5nHJtpv/oQQekI9ZPOKx0KqJIytibhZTRRxZh4vlv5Bh6toRxRaXJYWRMnWURjwNd3CHKmbukVfIaMqMhS2S07+lZNMgjyijsFdi/puo49vYJBTniJuebbJ92PcDleSuDvZ4WWM4rXF22uLzihKfArOPaiNEyUlMX76hSwZdzBphlyMmpuOztRmVIwjhk+bDZS1IOMfi9Ft5vZVLporCLleMgqU2/b6mKrmEm0gnnX0wp/+wNTt3/hw9bXC4J9TBi9QFlxMo6QCohMlpyuzsjJ88lJkzIGpS7K+ksmBGkQ/YzEuEgNpSMRrCAMornD6kXRCyVtQUXeN2xa8NneEHwD2EMyjSULQ5GBTrKJyRlj8ypVYP9gyGGuytcv12K/XTrPSV2n2lQHB2hePWTKG6+B51xL+POs3MUq2Pg/L5gn2IyQzdZotOkN2Z8BJkLLC4tHUDK4OnJGqt5iauTAqf3Oxwfd7hcd2BLwGWIslEXn8afWLfPp41sEH2ceYe0g9h40YNiWQMPGlGdI6A0O4SI1iWmaNvgud2baFrOIyJXZ8Y2vGwAo8H03AD3TPB1gm62YFJP3TK93LCPH16eSRo5UnuzY9YQa6TZWx3ETaqtRlNfZgEtKblts4GYw/lnA1giEDamllggvZcOgA6GloUTujbOIGTXY7/wOhm08KJGQRxZlgX2YyIdZ1jI0IeQnOjq/ig0VMZtaKMimIleCCovcC01N0WNYpQ7b/B6UeD/LgqcpuLqv2Thv4HxZ0HnE2WJD7OIEFiepvn1NDk6AmqEWy6BC9JLBEdxiNcdUwq9XBHNCuYI7x42vdfnyU5eoTZbM0+zKGx804c6oZOMrBP7yggg4aEsZKqxoh8Av6F4GiGyNtEGBog+gUjnVCSKhVS6r5TVI93ECOpVSzcsB2cBDkVMFd3oAJlttGEoZA1Cm7mmPG0PbGsgigkIlqimdju/WOzl1Cwew92DCjt77LhtBbkQLqaoGlkJdBxdW6mrdjknVDfA1ekCl+cUhasxnqzFBKLGCw+hC3oeAkJddtI4+YfjJ0f7Aw0GkcuV1AQ7SQ2HqebAZq/Q+Gbj14gqpUNOJ2MPgFPc0V6Hazcq4d3zOdDSmC2Ak+NOLBVpvrBecVXg5HGDJxeEfsxKYeS6LiqNvaP0gNYrIBeyfsiyURQZ0VAyLnI8pKPcDcMnezKyEz0QryAIJB05ov7CSqLk9ufzShoinQHrAHtFh2t7FWZzO2v2SOgagwLCwu7tF4E7d0vcfL5D8dII9Wvfj/b5T6OrBqiWV2imZyibKbA8x/rkdZRnD1ANajTnF9TtEASnh7FaY/lkhfW0xmrOIInrWeDsmFlTgUf317iadbjqClxq7qwHiSj4isInIQTeg42ODWpOziJMwcsnlOUBNnayNHQMSgzzbGZ3pLQF19g9Nl7n3E+0HT0EofO0qTOp2Cp6Kem6FH6kbTHC7yFELKo7oOQ78rPUSCqdfEOwiup1GmLoUzjn7AXyf00V5hrobCYRRCxDQkIszseoWElCb31Fzwi9FecA7EejlkY1ataaVWgzW6Qz1ewANSQyQKRirXugBEWpaTFUCXqpekKnFSY8szG+U/1P1iw0LVROPGoAcV6Tgku7TQrydDjCL6HDn6zmvZrwXzryZwHtM6jwchw4XrB0ObaKY4RJsorOh6QNHumRHlFsmqj1ZP+VokIVOLLwEg+DqWBijPz93JT5mWk8k2ObXj+lkvtmjUzD+qlf9nKyp2GAHZX7HzkTWHhjRPVyCIEHbtc5EpdxKSYwysBq3IxhaCEjjsxU+Hnqwot0Ug6pzyi8qGKD8/AFXk+mDS9Yg7S4+aPtMQKeHvbhbzLyZjMVtWBu3alUUFysVhoA4mlbxNM7nJ8y46kwZ6R9QYol88cak8lajBv2BmTkSyiKMAClpdnzwesZMJKncJvASGrDW5SNjoNZBg0+lT2VGZDTv0OHwAJwiaXU6KhVwwwFGB2wE3mI5WSNxbTDJad8XXBTVx5WswTOTlo8eNRh3AJjGTBS2DzukUVcHeJ43jRMxKFtGJL14ywzKZ/5zBIeSH+/XUdSZqen6yIjHTsdC407sX7+vScMiIZJul4pp8Cms2ENzFatJ24VdtR06MyA9m8WuPtCIcM/eu8+ule/FdU3/TC6gxedTi3OgNljrJ+8hXLyEOXVW+juvck3xKLpUA6t98NQuz3nyyWuD/rjxbTExVmJ+2+vpJh6PgZmhIIkie1CufPeWJ/ct/HfzbCkgE0lQeGMilOzEr6QgqmWx6ukxsmI9j2sKQfVO1Xn+mnKmQysDTSbxQS96D3MDGLvqzj20rFiGGz5YxWYywLTMMYZSGrAjEZdxtkOGW9JSQRKsE0nN8pAmQY3K0rxlDRo9WiIehH6/1QhDqG21vVOR182wG5kXbuWEzCRyH1RQ5GdiQif8CPrRXQUkn8IDaiUJOkdcTSh8lhR74jFeE/2YrAbswJ6HStTmvkZvM6EvTUHORhpKIb4Ajp8sVv5+v+Cr4TknvoRv/lMWeK7iR+hMbVObfVxKrSwNvbqhN0yhH5DtzrpIYkNsFVwzgJGj4dvKHdm5cQlbaXVaq+OLtStS+itb7QbbPjaWeANQScVpXu8KFJS71p9GjdFcvJdQPR98vp7Z9BTrJLFFDcdG18HnKlgP8ox8qEw6pG99dRVG/9Ig4kjcqJQFJBU3OP6MgMw/qLoX800dAw8BGtLP/M1MnYri6wR+z846qT+yAib9EpG2IzUKPq1mtdm+1y1uDq3lnvZURqgEd4+payvmsO8YDrUPEylpZxZtCW0w4ItJaX5xQIyf4cdwNSdJ0TEn7P2wDmjpIjq3x74LGaQpKCj8KtZsxOzfibMRpT+uaZAOOjttxtckaZKKCiGavASWbg05JeyAiQpOP21npEpmC76OuIzVGeYQyqPQevLBr+858xIs1ZDe6uO4sD1U7aYz5FRHIfLH1R0PqaI8hYOr9Uy/lx7pszXbhY4egZ45sUKO6/cRPmBT6B6+XuBu6+gqA7lSZvpQ1SLB2ie/Dnq8bvoTr6C4tFjGf+Oqn9yxC2a+RItrXnjnpXFRYcn94HjBwUuTkqcnTW4XAMXrQfi6I/OsKN4Rs0usBqL54nVnIKASPloVcOL8YN8jpmx56jFRMe9Q5k5m+VCmMxHKBkOG1SA9oARPI0go97efoQMvOc4+Jlm/UzBlzI+O6/k75NaSWjPoohupeTvp8ovz1xqiGVHNWGarM0JYZb+E/cHIUnq8LBClUPjK6y6Rk4z6eX8cEbXypR6Jo9DBw97N2lAIzMbA0S8D2H3EazIFgUMFb9pRYR4NnzvJbOP1oiKMkjZKSMXYj6GQGbCYybcRA1AjMcaX0GHf9pyHsa/RsGXF/taUeHT5OYXS1TSNGUxJEagRXQsprrw6pAFCJ0OFdC2CsG5ANvjEonX9kMfomjGByiho4i67acjugjjL6ZQOJZs8rKT2WrWCeOt7rukuobxN110a2JXMhzid6zXHrS/WPQ86Ka72eink3ONwf9WNhFSA4r0t6L5jOydAdipmJQQ9EDxyteKfIacj1vHEBlmJgZUhZfT4Gv2bUiaGpoxbEKohxF2NWwxGHWiYFIJkrRQGl9i/RfnHZplIWmA6YRG1zUFGf+F1UKpCkrOOKEXOvgdyTibQkpIh7x9Fi0zI2F6SoM9m3HWAJlJ1CLqxOpR9sJ+BRY693wodM/DToPHD4+c9YjyecX5vu705ftwRi3VJ++92eH0isbexl9Ty1AKxtDhVpMe36d1hBmeO/srxP5Jae8o8Jvn7/qA44A8hpu6Eo9MptM2/IW6K1lXiJ5APfMDRnbUMSL1VvLUdpiH1yrUQ46z5ElucOvZAndeLrD/3psYfOJ70b38Ayhvfgjd/j4LN8DFY7RXbwIXX0V7+ibK8zdQnL+B9fkFBsMROhbZaQCXS0k8VBJ2IvOnw9WjAvdep1heifOLAqeTVkbrKqa8aS5yKOSKlhmwGI0Ie2+4CqIxZxgonD/pzeEs42eWY3adK6fRpT4O5RokRFYNNALRyfzmTMem10On0TVF1gdK84Ij8k86pm2H6wBZM/S/XU/QqMcIQDMC5r+VrRTRVMV6TewJwjLOFo0y2Pi7fuTGKo+FlL5YQFGCEVM4MDIW9/R4/CwhKk7ycn9TIegn95RsRtDItdfSLoY94r2QHea1cEBIBhOfFyWbOUJTxj+eXdJJFRDTUUUXcQbNpqJXato7RYFfAfDoG7F95Lm3jOSgK/GdZYH3CqNrQsTIqaI9lG886XCO2Df4Xk8F3eogzeYp4cR8kCmZkBTJwLx4SLO+m0baEJIPpQptykBDoCGMMVNWdjquaUDZCJIduREVbhee0usmFJRsj9QjUuQf17FDKh0jJuL9idH3a7XRfckgxyXQwAxjA1HpVPWBfmJY0kk3n0OjKH6xel1iGLXE3QynMKImBJPGn0afK0Lphq4lNZINWZHhlJywZWz96DZwdJNqkSzYthiPKaxWY3pJjffWMgDr4NevLWjGwSxz0i2n3Hh2RJpiSQhoz9IOKthKVsJJJRu+mFmwgMvNRyE6soCkRMr5sqwF0KtGYkdnQorj9Vt2EO2KImQNxucQPMVaAm1b0xDGaHF2BlyuC1wGbVND2qOLlxvf+iup4eQ50KlbxCvMASUpn5Fpev+gAx/WvcTzF4UvjCJZFoKVIhpW1EsoKFQ7d2n8CW3Raa47jAasuRRygKzB7B60eOZ9JfZf3MXux74L3cf+GrpnP4ny4AVBZoPh2gb/6i0s7v8OytN3UI/fAsYPMBufY//WHTR8YdegZPGfbKDJEvOHM5y83WJyMsCDdxocP25Ei511pQrkMxoWjxnu8fscRq8ZvJQ76WEsQ1ybpiYGFtGpn6ydqAcpGg+lTv6OsOh4jRhA6kqyU9E+3eqjMY8+B5WEkdW41cDAa5Idmqc1aVLGJeAj2gYZ6igWs/NeNO3I5LIIzBoRr4tFedJtWSfK4fIeMBXzd70hXGiXkbbF4LqZdWQDxLGRJgo4aKNdYPQ9ZfE8XqOAJBhK6qLvUYcNaSVbZJ05OqtJ9VShu3Ia/nJvVNiHEN7T3UaNxoGMi8J7EoasMMEKk7LGr7ct3gjnnnR85wjB0qTHytZqRhejpsTnylbdvWbCOOLIJq5sqsoLU7SwZehVmIxTLh3uuBkJEcUNaTJUX9QJsaUoqCY+zhvMrkKxYSKaFhTDtEd524YCmqkiv6eIjd2U4Rx6HfAezw3Wzlb6lR2OOcjd0aS756Qcms0k/SxW34wUDXl9bsC0QFpkMJrKFPmL8LjQ9ldkE1GNO4gje2DhkKAxNxkVAMWqcX1Pe0v4v8XVVPjmH526WgeGp5fwDKmZ/P0DqoJeA45uMwOgWJihHurpz4TxM5KkTpKjckb7nA+MjsyglRQh+UdTJFtP51INQfBPAbKO+Jk8AMTpqS6qQtWwRE3N/24t3J8MoINrA2UPyxWLWcCNO0PUI8oaVNIHmo2B88edeP7N0pQ5FqqfPG7w6AE7wj3UhUaNt5zGX5zvKBepuBiGLumDqe3DPZ7dkG4C2vSs+JD7K41CDunm+xHOoYEbcP5r7CFH/QBleEaDmA9L7Z0OuH1Dslyo94Ebd0u8+GKNvVc6VK99GOVHfxL48OeA699kjWZ+TU+wPn0T9fwhund/DcXZQzTnX0HZrdC1S2HY6+UCzeLStNuTMWb35nj3Ky2mTzgVrcODY/RjGKlxRDkMSrIoKg+YlYwlDl4R3k7OOtl0AWGk0RFcosEmlngw/TGYNuqn2EhoS6srqJOEgxjYZbOmpmJFDTChFJ551a8UrlMp1uCReOwBRw01vMgaAvlcuPcJXfFIcq5yRtR6TdT2cqBOHFuztxgUhIyD5Knjh9TV55vz/nL2MAMS2fxELuJak/2XHIyknicdW7UxNX3ZxaX9UP+FmJCkzLpmkuw+zRYnPBhEGQ26si/Ssx5WFcYkW2ztZe3tssQF7WTsZQaqXIMMbkhFlpQ0a2TDIf64bfDP13RYQUTZxF+20GKeRNGED/pWV+BHqgF2NLneD0o66Iz8Qjtdhl8dvg4rIqOxrkVOonmKhhUn62ukVpMuml5J8WzoryQuy5vLYixvdn9vD5fTqVUOVTjeStmDspZFO3PpN943C65iEvVUsnT6tiA9kyMx0Szghg6/plrFOMS8K32eMMigfYaBUEdnoKrqC4iHltGXHWik0JGBZW+AHM+AkAqwy7l+8qLZV2EaZ2ZZShdZJM2Zw6Ro7jH1bgTBsBi8d9RpOhSLwzT640salIEi//l8oU5RGnp+0YivlpUyA6pC5jDwOmbIEv5RM9euh7ZrUIsYWpUi3zVnkDL6PaiwfzjEbD6T8BtnAUgnhvxsatgfQNfGXgX2iT6+t7IuDamprWmqy8UAxw9bPDxtbfxzYH00c2nvbqmQmpjgcEu8JNUJ4uBFViZjFpFislTS0KT+DAuTXNchGUoxipTPUz0kIXV+KwTmZDDCQBL+OTqssDcqUR80uPtKh5deK1C8+hK6T/wkig/8BIq734ymPpDwVqeRWg+A8X0UF69j8cavY2d6gnb+SEEOPXLXrFE2E3STMxTjKS7evsL4fod3vwJcnhUYT4GzGSUGTGu1nG/yoR3ruRjoCVBivUXEL5E1BeqGQUSlDNmThFJ8xg3CKucOiDeZVobfNqSKDNT0FJjJ8rcimuYriYvrexGZu+Brlpbg0ojgs1NX6xvF/MweM4BKxy/n3VOtjWZo9m5IHmuoD+VPQnI5aZS8Ds8gia+trtztoCCFD/PM5eu9lyJryHoj/91DRN6LZBLRjsrhqMjukbYaBMRrog6feiEMCxMGI3xlmNvIA+0WC998vlI06Onv1piiqRGrKnpiTooKv6jeDk8wzC0RTajWHIysSW/4Ggp8qqxQB6XQxQ2nCjT+YkHI4IaI0cau2yNna7U6AR1dKfoIKEULFdi74KKUjtiKmPkSbsqkWgknVjcu8NzdO7j3+BiroIApyhYg6MXTn+hDSAwznYuw9nAw7gzedCjzgegan1LkzM7irD/YgCdzIQ+RYD6llCrL9CuSmjCb4rIfbE7JkoEP3Xwdkdi8YiIxaxiabpnMIDJvOLpNyHhp7FkOgo6lrrFgV5GiDQ9NV0SvChhn7hICiu7bUaHJX3QC0nsnzdMQrYw6v2aTTsXh6ZgwjJ2LmrWGlWQl+PfdvUoTu/LfjCbpgFYrs4Mqqn2OrD6aQnQcBZmRN4u/N5+xZDU/e3zWBvRTBPPI/QjHDxo8Ou1AcgvHOpItQkw7Bdsy2kvozvIMUfSNVDmlq5OtskmDfb9BerE2Tey9DDoU9YeEA6mAHCh0vShxQ44maIcxFJxqrHdv16pxXLvV4qWPALuv3QI+9hPovvVvA3c+inZ4qOdUd2tF9s3ZW8DxV1Cc/wmqi9fRnd1HszxDNRiiOX2idtqqXaJ9+xGWDxY4P17g0T3gyTvAk/MCk7WHKFHGNyNmGvq90JsS0h2GgedIhe44k1TidQQdyrpxPtRsFpCre1cC7ojzlvAms74527UT/o2uX/W9xGelhEgaSmUTUUOzaaNx37ITPY9/Y/Qz8qYz1/NihOzqaS+CpqsQHdyyCCpqq5vYHH5LNCQTMeCPzFiyySv1+LMGsqUTJnRhi7KeNQw7w+35v5vBUin9knY0Kd7uBo5JZzGIKG3jsGLB2NeeKIp6uuUYK09AY8at+de2z7QrzCCYGJLFRO2mdjDEP1ytNCeYr205hElJl97VfiJ6TTVu8DtR4hW9cfLQs/PN+tPC8OLh0NCJuZLVmOCv8xmkxkfWE3JzyPb30XRwdFPDI1rlw/b1HXvchBI7i/Zxp3Cp+2HD0Rersg6QcrSBcPE12UzlBpFNISkNATeyBdmMHxri2mQWG0zfTB3PKNhERPTWVgLdSFsr8udOja7fZBQpK+m7h1OEygJypqGmnK2jND0tg+8qAsdQSEEsTLdHoyEWi1VvxHRYW/P3VWOpWYQ0XZOzAfZZF9g1vjq+Cr4+IYwRqZaEuWpMOVR9RkfRYUqYaOmJUYSBKOdA/J8wRI5plCOipgijlwExf27wRoViNQJWdB5xjGmMKogFc3BUYlBb4uHihHIPjXoPmI0sqfVzDNw/bnG6cuHXsIb3QA4KkmFJ6l1GoRFeOlMlAAAgAElEQVRZ5hxafjIDiDRChiz9jYRm0wlsAgZHVZ5D4YIPWV00/hwmz2/xtWo2Y4F82OLOMyUObrZ47pUSN147RP3tP4riUz8DPPMpYLAnQ+cghaPWVlgf/xnK06+iPf4S6slDdJcP0cxPUa4WKNYX6BYzrE9nmN2b4uSNFa5Oarz5ZoMxefxs9Oo8V4HXmXuKZ/WgpiyH5+NJjDAiUs7s1eAQOTnek2m9Xgu/B39Hcg0ZVMWQmyRR+HzbITCy7AuvGvfpfZpjUmWt47WeIR2KoDm6UTYldf9jjGo8EV534vQZiRsydZGWa88sjWwuK1mGnv4Ww8sS5Z685Sg95FbC6wtWkvDaZuCRCCNbqIHCqrCJoqEHISUC8B4BUaNqdvXG+qkniTAY4a3Q7u8zjdxD8Q1+DvcRayA5x5j3qmKvCAdJWCEFlvMMXPjV+SI0K4qyqdCsI/xyB9yjsGBbSSJchW4bf6tyaCsWlSKRHy4r3CDe3GP3wWGNiDjzox4LjziXKT+7f7Ng1Bv/OJTZqJWLlTevzrRIPUwPc+SVhzEflhwALzMkcjPdt8Z/YH8RtWRUYy1Re8RM85N9kBzi7ZRdmGJYA19n8Huj8KJIO1xlBBkW9JK3CmpXNs2kLDOPZKaVhdMvRf+xbtKcCayPHHJiqOnIlD6rDd4YuCIxNQ3F97V5La3ACJ9wCo0r71EdwqSxET9n1ywj9X2X5lmE3D/icHVTEpfrBrMJu21JHzUGr3nLK2gAOHEBSi+TIST5ADkiN3ax2Wykmb3OCigEZwYQm7xY6OW1pTRxqylfYgFFYxg7fumI9g/I8uFQcfP9mXlwk9IBXR0XeHLW4QkRkhAjy7GIjAS3DY84/gkFal/YQThS8ron9bc3+E/BGjY2DlYMkzAo0kS5+F0afdI+RXeOSJj1bPYZ3L5Z4NaznZq57n7sSJTOwff9LIpXvhddQUHoFAjjqVujmV+hePSHKMdvYXrvi9iZXqCcPQEWj4HlFYrFJbqrFZZfvcTx/QYP7gGP3/IkLvLBiYWTelWsGstQaF5tBkShshmROyUVuPCUGZChTG68qVvReOUsN1kqFmVzds2gjfWvdLQOulwztHqvA8NsdOLrMmAyacMUcL0m6ix8f0G8OV51KwO3XbKhzcH3ut2vkeLIxifCXnY6vJY6pLZZp/H9pD6QCrtRkPaKmBGW9TeeUT53Gn/SPbOrOOEtQUBBuSSMY0imkgMjJKMZy+HseiXiGHLP69uIWLrgzvcia68X0FMGzslhXmsJxbVtdLWbXckjtFfXGK8bLCm6yCZHBl6qh3ndyWR6E8CvccFarkITA15ksUgRWYvRwg67a12Dz9U1aub4oT+udDAeog+LHyHfj5xXX7DjJMknROjk9n8XVAg/yNjm+wRVKf/tRisbslDW8KbKAdAh7pZSsvw90qDSI2533fJ6UrzJhjo8fUhTGBLaQETaCGEwMqJwamenl3RA3Ze0OTbNaNrYOUghquqJ4UlvqC/sRglYKWjUFaLDUePeopC1H0qR2bjkJhjjtTT+ye9l9O2GGqspUtiN8AqdjFgYdBjc8CuPfEy4lYbdbtAw0N41qCfg8KZfz65fTgLjF5VCxVknS2IGtAuyWWpMrlYy0tJc71ocHlaWm6bI3ICG3sPlufDMCriGpJqyS5j7jEXnwQ6HBVmXiH/26QCOvK4XZxQlo0aNB5JzPu3krMDpKfBkClx0lHdgtOlCV2LBva66tFK4aobfXI9iyussU0NHmOBFxuq5tDZcMmaxN5NFVPaZoJ0qo+uDspTUgXoFeAhL0kBr3NwBbt1e4cbzBV54/wA7H3sV1ff9e6i++W+jGZLXSkogo9XIDJlhzs/QvftbWN//PdTLt1FML9Fc3kd78lVU41MsT8eo50OcvrnA47eBhw+ARyeMCivMEXIEbJ5jJsJASKMr1/2ca9upzE7t2NQgJXzfTXCeGeDslA1VvCnNuIhg5ym6Yqx5KmS6p8ILLZeTsxVi/UVtDjp4H9QFtdOJRkTK8XdGuKrbFGyScyGVRnlFvF6YePTnsHudBpxF5eimNazj5+SK5GaWBi9MmvsRdaaMOgkt4tbr7Ljewawp63IKHHs2E2ttDI6ieS8cWH//QdVk4sMgNe1MZiz9fgzbpp6G+KPLCj+rsx41EAW9IUnhGlb0DsR90Pkz0mfwwb3Noraoqy3rexWW+wf4+5fnoKyHUAPm4oWqYkWnJpRI/d4P4NPBqbeR8MPxQdga0Bzfz84+46tOS3K4g0x/hFbJi+69fRzK2F+mjXITbGl2mCWUfHjfqaLxaATh38kooAGSWFOObEvVx4CIFGmksY+Fsw5QRG0RBrpT0Zs38UUVpr6mQu7OZV9L9hzYRBsa8DXbwCdjiPftf2+6J/N6tUTxfrtkYDTUC/cACs0MllMJsblwUolbMu2jPrzeq9fTJu3TjWukYFKNkyqZjCwCmhVHn2wcFoPJBrp5t9A4Qd4roZfxeIWhGszo2FlwLGWECf0s5gXmlGCeWe9fgnNDM4HY3UuDT0dJw00aas3hFQMWnj0XVdxyOjnN/LX0895BhdGBtf/ZNEZRt8Ukgom2xvkxaYwdzqlO2RU4Uys9DZkLrRt5Bsv2rmMEXhCT7QqYIQU8w/Wy1PiG2qmaz1aNij9jlpA1AtE+IzPz8HUON7JhZR/AqKzxzFGHZ19YY//FEi984jkMvv9vofj030Fx8J44YzyAfuApt1uO30X79hfRPfkSipM/Qfv4dZSrC7Tjx6jGLS7eWqPlYJvTEm9/tcODxx2uVrxHtWyJySGBOxrukAh2B2g0S23p4WRhkVG6WXl5qrZHJ3o/Eh5jhilGTjJ8wnptCrE+f+llFZDEezIQVENSwCXOmoyZy15EdpWDnsJ19FTndMo96ycyABVxI1OT6FsEavxYj1rcauTSBLWNHAyvJW1BZilGBnr0T1dvqfdNP0RCgwr2qOtP6KbvQrLd0/QKsqey6BuZVV5/+EXD5LGeDn7tmOmA8rlpz4XkNu+VzlnOSHVYS0kkIpLUUwZWXFiGFayF0Lkzw5sNhvj55QIz/l5kbprPHoiMVTFZ6B3s4tXVVKwAeasee3FxN/1E0qvUf5RQ4dYiatRiRBiZYmdE4FQxNkUKLm3hsBHsbm1LvzjTx3Q0XEBlMzmSL/C1sKW9EVfk5+25ec84GPI3Dj+2Pi8rIPH0torEwsuyZiEv6phKGzwW1qlGRCdh1COzs/EPxxmZY0Sbpt1t46nagIq84r1CiC5bx8m/l6oqnRWdRmDqdPCMskXT1ek2nLJeeZwjjW3kQ+oNoCjc3mGBg+slrt8qsb/PIepLdOL9p1yspSk4JUra+5NC8AwXn1CTFDw5a1gUUEb8LD47Q9BIRDaHUcaZ9D4NmmHdwt2+vAb+jFkI+wckT/ykkdKnOpup83NR4+GDNc6nkEjZRWj8SwgsdNqpmsmHow7SmHyU4KHxYa9lFv0d+kRAEc/Y7LCACYOayzoTDyjTeWZylJBOxUqeEx7MQ866HrY4uA28+F7g+Y/uYvTdPwR8z7+P7sXvQVnu9Y1hPrTOlAtSm86+gvbeb6K5/1soHv8BurM3ULXstJuiu6oxvtfh/FGL0/vAg3stLqe1JkIJxowaE6+HPSnr9Xqr7vG0gq617yNISwgrImU3TXkmQcgQaUUEp8bxUBDVW4zIirc6V9Oo56nRuYwiZZ53BZCCZRJWC0MWdkaksWjEysBwc82Gf7LfSHlKNmSm8SabRrBU7vANhJduLmcUOOQNSfgIzISr8/lGp74ygi0GT96bCTCumMrphKaQ/7Whn1uMLtRhZf0zKDQ0Zwe0CTa1vkFp5zoQkE/KcdoQ1TS0xzezEQJjcWAVM0vkoFmMR4Ffahs8lvM0bBe7T0qzFhvqgO8f7uHZbo4qcqPeaApD20TGOXwgZQoy9RMrJSUPtjBSp9Qbxcs0xNowkWanU3jqZwG9aEGyuzc2TuQrG0Zb1gnS2Ger9/YGjYeVhpfQ1LYglRc4nkDcR6aleqx9o1eygAy9pNfNB6/N3kc9G2eXnZH9WsTNZjZhSCiHgsRg9Wjy4FXReMmBsKmIM3x5INdOV2nUCbuoE5gialGcyXF3fF1dDzCfk9pjo87nzoh9uENRONcBbt4psXfgPgEObSHuz4Kvo/VOGcCM83epwT+vsFiuZaBp4PmH4m4sJNOcmDpaKtPY3a+xal2Q5sB5TgfTQBoKxo2oS+SuYF625R7cmLPkjNpxhYcPWpxNLOvAztWc6qXhLTknOYOBGLsn5DHodVSXEL7aQ3E2/JbVsJHLSW18P6mQBqOEZyRVJfUM+qapUhos14oG7znqcPPlGi9+0xpHH38Z1Q//h8BHfhrN7q3o9ra36WEOLtr4GN27v431gy9g/fBLKK/exM7qioA+2ukYk+M1xg9LnNynfEOJy8sKVxzTqDZikwSoK0RyxmBQY7bSlUdWm4bbO8E88g3EKXgkdX4iOjc8Ew5R5z0CPn6PsuMxac7ZsL4Zw2riYEXmpMBxK5JNh6Lu6+z63WLNiALZi8uFuJ/47D6L5re5kSxhGOngx3PXsyFRoubMajsyQcKRtmdNyI+fDtuUYwWSggVjbkiwGt2db2ejrGALwnWmaW+j4C+MLAuvhpoCxtLwmWA/6jNMEDGkFYJ04D5mEOtnlNmRCs3RgS4dJC1DwLra4zHcJjT/BXmGUFyOdnT2wKClwm93Lb4cBXHCZFu207jYta7DXykHuMGKcOTE27BPdpp5+XyTfTfk1iD19PK9pw2v7Mt/upgZW0Y3nU1ajqJj3lv4qOwQTE6vrmsrktd7h7GVVwwdhsTOrUgdGHkYcB/8GOgduGOfAWxR4RIOsE+PWHIL97fD82HggaJxcBTkq+T/k2aVs4mz5uAmEBckne14PT1QPiSCXfmI1NCRnhrnaLSH7Gp25y+hFxZ2qac/COyfh4A4PAtRpGBSetl6WSwAs9mG9E133zLy5jWwbsAi8N3nStx4hil9h/HFCosFJB6mDIwbinLQFIabldIJYlcuC9M06MRh2bhFB9Cs14abQqCuivZp1U+KVtelDIAO4IAY0lIOjFkHi76X406YLoe9n50WeMIu4NYOgLLOlHhWsTGz1NBW0TyJMOgaLq6JX4aw6PCpskjIYCme9Wa+rzRg4hCRtZF0Rt44a0z80qDsoHiyfEt/dVR3eOG5Ci99sMZz31xg8L0/hfIH/nO0e+9FUdKdk0drZkqi/ZRu7u7/MZp3voDi4sso15foLt9BObmP9sEJ1o/HOHmnwdUT4OxxhyePqKHE8ZuNmzLZfLZTY59F9slSzn+6ssEWSyo6oDj+kIaYhpsbgNCEC5jenal/Q4NnaNf7NvtrsldGuDvhAhdRoqs/sqw0eOl4tLcd4fPdPLjFGj9ZTE96uc5VGC/h/aGLo8hexsANjRlhK/LnaY4sWkNNgiSSzEL1zqjwzWEmEU3HmmXUq3pZDGsXrh7IRZ5x2TjWAIxRuUNf/QaGuuhY6Ph5iVxb4fc9WYVO0d/jrdsROT7PANmEGSrWWpJb9xeBCA24xuJGHMr3YKd21gji20YcEk4m6yrGz1ZyMoZ+12WNN4Yj/Mp8DE7Dk/HvbWVItL4A4Lu6CiNdduDhgWunWJKV6yJiCkPFi2bhjWuUUg+O9DdDlHMjEaN219+m21fRyJa8sRzEFufXUEm2nvuB9bWETPe2GTLunxBWuW38hYGGd82Nl5GNefSGSnJhE6MTphiDE9JZOCoI1kNU410YtxiWHlrPk07hKUd9LhB7bq6vw7i1oAlNRfK9GvdPKmkcIumhtyrusO+LryM2T+qnjqtZe565u1Op+UpiUApVOsFBZAFxEhc7ffl9bix+X4XiqhPss3e9w+3nStx6llXcNRazJprC3JnNe6OUA/X3JcU8p8EOpgUP+ZCFZD83RaSztTtTBUmR/bTu2UnCzkPLiI5nb6/WOMeLswYzqow2wHJc4ORJgeOLFpz1wsEunPA1D1EuRsJZdHPZMhxwzFHmmhsHFdqOQ642C9mMmCkLLF/USqdHkRzHIbJjM9hCyg7196gURWrNjkq+1829Fu95ucSLH+lw4zMfR/2jP4fqtR9FW9DbkTbbYG3ioLIAGZj2Cu2bX0D54HeAs3+B9fkD1IMLLN/6UxTHK1y9OcXp/Qrjczpa4PGjZcxdYIZVYXeHYzYHaJuVajTKzDlXOmbSLlbsEqcaLA00i+Ae2mM2XkzeyjS7LzxuAhEKp4mhJ0vhRijNlI2ommeJRpi5hiSiHbX1bJtNT43hEdItPc0rGrBooGr2hLi/hRGueIdhC3Jsot6yN/4pt5C1SFctxHvX3/L6YnhMhohbjYDhp3RvGW3zwBJiJbWSXcFkyXlofcgya1aEAxzWFzMDMUzmwevJBMomMDvVqKts2Ted9SRkxKxj1wodyCyCCJJrGdJemIfxV99C2Luch6L3DJ0fFnZHWmtzvAlbPdk9wC/Nxv0IVDlJ06LtgT40qPFJVYQ0TcN0ywhg7UVs8NLbBHqtf4dtCWmDjXMwMhlF29S8CcPfs2j6inmmjo7is2DFv9gheKcqoA4Db52fDfanl+QUnfDECWtFJu+IZwtj7L1r3ONm+PTXZBfhPEwFNc7nfoHIBiKSyo7dQBiiLBfXTlw+ML0+9QqgyTWNzRQxFrPVer8FoynyDuEqsk2EY1NnfsccYjoU6+bHeEdG1RSKI0SkxXJUR+E04v9r8f08kIUUUVIyqdpJ9tDRnQK3ny1w8zkOGefAlTVm560GwSuqYqfhgsqbVuSccijMygeHkg6cLUCDz8xDjCNuWI16dBGYDoD3Iwle9hfsMfI3a0iKnmPPGaYjWE0LnJ8VOL5sFflroDt1zYPOpoMWKrMusDkNNrWRmZMUqeQZyfgYrS32tZK8eKORpTxkGrJRVZizIahtoonIkE9fXAx1RTbqkfJ5rQDuHpZ434cLPPPxGkc/8XdQfP9/inbnttJzc3toSKRyZ1iFjV2nVOz8EopHX5aYG47/FN3VA6yOrzC/1+Ds7Qbnx5xp0IFS/lQnTZx/f3cHLeWG1QlEwT9gf7fWuhHe4/NfrjvMFhl9sjGITJdgq20xWJQBy3JGw1GcR2nNSB45oRfz6W1oIoPP5qlM1JM5ldFoGCWzTAxb5BAYOYGUddckLWcAO9wvjRk+ouhuQbFiFtoKmB8ofN+Gyg1e1NpvLMmiy+bQGmPw6Rj0MmUOmwlhEr2jkJqglo09yWJqBpE8izmsZTNTxEOoHHT4DzOoZD7mAHrF/ZWlF1yvMIKSg7AUZAZbKGuc2rMBnzNwSeerSWghPSOp6KgzSMAv5Eh8zZ0GyFyWA/xqu8JpshiZwTGGY4GMjQPfXgMfpI5L4Yg2F12FiYB5XBje6PrzhVmQkcEJzD9Tkax0S9Mixu7R/hgXiw2kSN4FjFzkjFBSJ8M23em2g2obSTWiSSM7qJARyfSRffYG+Le8QcLHODq30eAGSeaSuxKfLgZm7SOlA7jhnkq58n0jnMjsYeOw/J2EgxKXzQp6jwW6MmL2BuECRQZmqST7IWBTeX/GlYQ0hENzxqxkoAuUtdkkVAjlew+FxWcmYE0g3mTXWdFT4/qiGJcLNDq08Bo7cK9Thvh6ifVsjekxMXh3/YrVMyslDz2j8uYVqaI1RnQgpH+qlTmkbhmFNqFSSO0f0jyJ+TPCzF0uHSM6KkhWYj7jtK8O7aLA1WWHs6mbvNh6IKonpRvUqOTfEQRUWnRMfQ5ljUW3xg57WFQXGaAqGzRLTrFikaRAvV4yucFaOLDDm526w345QNm2WKw9B7UratSDGsvVwn0awfW/WRV4/nng5Y8VuPOZVzH6sZ9D8eGfRkvufTzPQMidkxBfvnyI5Zu/jPrkdzWsBWd/Djx5E835FS7eWWDyuMTjN4HTR1zPAvMY22h4NI21I2hKQR1wAEfhASCa4cveMTrJZeLmhmf8+S7kKpgOKIP7VEODBJXkTASPnnSJzbudq2PYxd+ThELKLW/15mifh0GU5nxMq+oDrZCUYE3HQaUppzJcQcm24c8OXwPNjqSDMRRT/ngWE5tPjD0jQtfY+vAsisFm0plBFzTggEiyycs1IDuanNFhemyw/8Jm2TZmQTfWNHpzEnqOeNQ9A2Gf0m5anDdmgOi/rn2oxtDXLbzevThhBNHOvAIOi3qoehmS5cV755kr2A9S4zeLDn8ugohRAkf+wkOBH9wZ4PkVo6AG1PbKjSusXF458MEwdKIxxkZIUShRJYPuZDqTnUMvaLTF21dAEdF0evieBRTGPqmfCQvJQEXjAx+sjD9xbL5VqBf2le+tGkPCUEnvU7STQm3Joc/Xx/e5OtuOyv92aONirkME1zEiXeZ190NkwkFs0Qo3tQBnKD5/xqjEh47Iieua1FA+4NRQ2V4f49E2/tygNG7SBaL8BNEaBtJBxSScQ5VNduSyIMzPZGZIITcaSco5r9eezKVBF66uY/8QuMEO3NsdDt9b4eDWAA259+drrNnxO6UTsIGeTRitc0gMULARjJ3AIVTEZjBqCvGzxH5gA9iIHcauPZAWKtYQISv2AzAqWVWYjBv1GHCy4WQCXK4Y9Zea5EX8kgeCcAHj+raspfuzKFYeLNR0uPvyM3jfp74V7/vUJ1Hs30FzbQQMDlGvrtCtZtLJGc2vsP7i/4GTd+7j3deX6mMgjHTRcVhRhxFpdjVrKoxaS4m70aBxdgBhn1u7BV56pcXL3z7E9X/jx1H91f8S3fXXIjc0S8pnNHLkxQW6d/8Qzbv/FOWT30JBIf6rYzT3Ke62Epf/5GGNxw/XkrkWmYCQhBp4aCDI5ae0toX4dlTk5/u3GA5qLOZrC/ZR7VWjQF10TCZJFhzTOGlKnWiKDgBS84qhoWi+YQQdVUa0KrNjcibrJjSS+f5Gf+Ize7ZbqgQ83YCXCIPOpWQmPBaT2TedQT/HNxojE5MNVNV1PhE8omksqLdRROuDxbQJrkEEU2eLyaSgMAI6BsO8H0N90S2QUE/0AfD5k1IqZxy/aXMWRfJYs35aXxSMM9vJQDbnlNhBudaZtk61gtAzSno772s7EExkRbUSFbLd8WvtJG87hiDzssaXONmrSewmxvrw4q8VBX6krHCL3mK9wiQWRl42CpGKrOLB6kYjnUoMkd9Tx+NW51xGCXq2yfGNmbmZFQi3iugh+wFUIIqvTKdyU6mjLjFyOaWoAUTbMw0snU2Of5PBTmgm8bbE4CLtzCYWvy6ZPJ6+5W7EpwfCOIqPzCEMvr9nlyl5iC3CWWYqQoxDEoKvNwbtJhVD4nEQxSF3FqD3lb636wGJ7+Vz4c8oPCZ7HeJxDLgp01AMGsksEBaoKYeooq4lolkPYPQtrvi6wpQY/kKkbsxmZBPVkmEekQl00GL/OeCZVyvs3t21DvrFDM3xWuMWeVEs+k4nHBzOKL2RIyAmzeugGMNobxCqnx45yMPFRjIeMOoMcV1Yg9DEMDqNtsR06iEzM3azUoxOBTLS1zjYncWsCguKXXVrLNbA/hB4+b238Kmf/Bt49a98D0bv/wB29m5jeHATbckJNIz6qkC/1pwVias//D8x/d/+a/yzz38Fv/t2h2ZQ4eWbO7i7X+NqusS9qxaPLxe4Mxxq3mqxWomFNCw6XK+Am4cF3vcB4L3f/yyKz/4M6u/9WTR0MAb2ozu7UvBUrSdoHvw+inv/HNWD30H3+I9jatcF2rMOFw8KvPvVDo/vdxiP6cQr7O3t4vJ8jHXrQuPOqMOt6yV29mrM5itP8ZpDxX6pRVIMbwnNV6Azr4e1nvVy3WJNEkBZ4GBvhOl0rn9n/SwZe5ld0whumiwJXFkTKL8Ey8S5TSj1KSjYhz665K0iOk82Ui//4KJmBmV872zWS4cSxxeaHBgwT9YkE1PfGEzXZLiHGRSSfJC2RNmBjhPvZSPNLLZXMmDC7vGgqDAdvQWqFYb4GmEbbs/suOeKsJ7ha3AHP78n5ESNkIlS2EG6nr7pcKZ4W+AZm9nECSEHBCXdINkZowJyVCo+uzCss0QEQIqorC9ZjVmFfkl7l3irqvHb66UG19jRFVVXdw1ulyU+R8W/jh2IUNt4Gtg+I9/iy+f3smHBkOEGCskNovdgtB4/52to9KldwcKG0s7AMtU6HpBObkBtnnjfNOCB2tjQ0oiElHI2UDkGioaqgG82kg6+stxQ+rwtz6AHFg8vo/nNxtp2SI5gUyLCjyaZHM4Ekn3EByaKW7ig7YI2oyY/yojYo7jMhckOXmKHxDBzOExis9IKCcec3YjMAOgk2JxE2htXghLPGqdIZ6D5duvg3Zfi2Kso3DB6rDFfsrjbkWIuo8LMQQVYykMfdbj7HuDaixWGLx2xcgtOWVmcz5QFNNMC7WKoWcEnTxrMrqgHxJcNsF4vTf/UpvZoyOWSg99dOyBMQYPFtyR0oRVh0a2hYmWrgeXTpVk+J0Gf49ofB/xzswA+clTjBz73Iu782Gcwe/kHUX/gsyiP7mJ+MUWznqFrV+gGFGFu0MzW+K1f+XncfekVvPrRb0Hz5hfxpb/79/CFz/8TnC3XeIIal6s1bpXA9zx/hFefOcBv/cFDPGpa7KHC3cEAR80cw3WHD742xPMfLnDzMx9B8eP/Edbf9GNAsYtaBG6TDqW9wrM1fgPtv/hFlO/+Boonf4buyT0052dozoF2fIDX/+gCJ/crXDxpFN0rwyxLXM0aqOeuhLqhb92pUQ4b6TZxYLuDCg7soVCc11JOneqpgyEmk5UIACIlrAjHlYLVqPzKKHu+bLDuPJs2zxc7avlsnIHSYTpwoY6P4J6AanJADw2oOPKR0dJIujlsQ4yQfLzqDRv1yYAfgo3nGJgBXtYG+P4OY4MmGvF8NpflefLecmMjdxAHrJiBE/RWwTMOtEzYSH2evsXbgV6gFbL9VfDxqeIAACAASURBVKHxmcqWhOMTnsq656ZH4Gsz8t6mxGIqAg/mEAOHDPKopsogOpI731msTbixp+wqnwUZRrxPFqezyEwrkkV3wWzhoLgWXKfLrsNpvYNfX811hmTyCJxwCV4pSvywCpG+kKRjxTFMu2XvFxfIn8n4awDJpnlD7I3wWME2e0pOIX9P3WxbxU87m4h8cwv2lMtQ3ExIJgwmo6n+mpJSFkyGjbmNgmwKW215poR+5DB6r++Nud0BnO+14fknLJasA2ORziBy0pEXQYyXoKal5yG2l3o/Wf/ICN+O3Th+dgJu11myuc24ZV6rr3dAnB+F8GjBQmSyVJ4AJnkFyjCPOEnLg2EIA+WQFQ5eEX5KaIU4+9J0SB4CRbrDCkc3Ohw912Hv2Rqj97+Iam+I5vwc7ZMLrM/ZmFRgMWkk0XB1XmB60Qm6EJtGzV52t5SNMIBAg0QJCTOQOI7Sk7BszBaUliZ2vbKcA4e5TOoBJt1a1zQqB1i3FTBY49VXX8T7v+v9+NC//dfwdvkCTi+mmFwt8Pf+q/8eX/qzP8J8ubCe+7BERSKEdNtbkNVCZzlsgPfv7+DVqsV3feLjePgnr+Pi5FLT5Q7aDh96fg/PHBzg/PgKk/kSg6bFS0dD3D7s8Oz7Vnjmr34aw8/9J8CrP4Si4GBHHjDDDIq4m0foXv9F4E8/j/ad30V3coz18RizyxZn9zucPSzw8F3SWpn52GFLBlmCYwUO9ms5b/ZCsC+Dctg0sHw9Ny/F+PhaMq+atsRoRAe7wnJeanDPkoNZSKmtK43anC84a8Gx+nzBzMBUUUW02lgOU02YCBgnbHBGvcn824YxDJUasnEjks8fM3FFxOEkmIUJAkwee6qMZn2xN1LBIOrzYL+h+yVKBUa8cTVDxXmjPSIsE6pl1vXJzt+YruWaB6fAcc95NrSi9AgelZyQYdML4m26yZPUIUfVh3WZ+ScSH/yKyNz5ca6RRH9ADKTJtc1aXgbWiZbkSXEQ6UDazsJy+6lr5kFYKfiYNVsWsmuM2wbjcoBf71Y4S6q7jX+LD9cVvo+Yn9KfLG9GVToMrTO+TcdZ0j97vCpoVvK08XAc8Qc7ICLlTHJUQEmp54x+Q4vjL2q80uKF18+oWka7F5Ly9eW+zWg/cUX+1INgel+Wu8ibKbOArUErian1InCRJQQ5oi/69v0CceBdScm+hkyzspXbhR3/PCKjYB5scovtAm/cUxh7vrc4x9v0vFjoFNMj/icpAiksui4xGjJtXmN3r0Y5WCsTEL+/bqIr1xcsYVPh/zbG/EPWzQ4V3NoF9g4bXL8DHL2yj+Grt1Hdfgnt6RO0j95EezpTcXY5BqbnHDICnJwWWFxRgyXqAAN2DnNegNlBfE7sCCZ+fX7JXoRojGF3MaNZ1pqK0gwfpezE9WuMi7Xmk77y6W/GS9/5GVy/e4A31iXeeXCC//3nfxmvv/EmE1tJMLiAT962Kiio2zXamN4h2YeWbBhnbpLL4AyFosCLOzXuArjblbjZNjjsWtysgGcOh7jO/VyvBbe8/0PA7R/8EAY/8h+j+tDfYG4TbBPDaF3RYvnVz6P83f8F9YPfx/SNh7j46gQ73R4m0wWOH3R48pBD2FmwtfppUbk4zl6walDgxg3mdaTMmt2zexhzZzWHucJ0zKHi1F8qJenB50tNrdOTRsV5riUzvb3doZz+fLES/MfghJkC/cyqLTV8nrRC69xswkTj6t677gh2sTd563p9ChCaRriJorNWkHpZcVL1HnGmNSdD2YQZWUmqsLyMD56vIeHQkESWvbFKaV8bDOkPGuZkwqTRNHHCtEpnAcEGCv5+GmOXQuLsRnKQLDLfc+DmPTSTZJStnqPIMlJN2IF1oAKRFYgBRCJELLV7BbJZzAZLtUI67+jPyFkTvBfRCnhuw4hZ+sGTzvgRnjncYlzU+NWixXH0PmgVq67CxwcFPsUUj7zxlphReu9MEXxp/H91zUU6pcakPhqPPCEq/YpkA79R+pqc4aBp8QE76nVVOo2vG4CSChU8g4gmslquOmKmVPImgX0lfLLF4fUGs9E3dOKvxOzj+Qb04nsQBa1/9JvicPiy3j0mq8HR+lYIEJ8jHrA8tdc23zNTOq6dN6ezg2yK0WbfbjTri9FxiPuhzs4QVBTcStPS8TAT0LQlMVjYLNNIg5/MEI1Z5FAWzvxld24Isw2GnSAaegEKtAmSoeXt2GTExqwC+9da3Hq+wuj2CKP3vYDyxVfRzK7QvfX7qK4WWF02aKedJkxdnezg/PEK01kLzi0hlZKbgQXUBd+Xe4kzjNWIBMzZh6AoiTNYWaik06Lht1IWC4GPixJ7tw7w2X/3p7G6doBf+dLr+OU/+DLe+vN3cDVfCMLw49gEMvF0/tX/yRGgdDTSQOlwt6xwG8D76xLftVfj9qjDYrrGbtHiuRsDfPATNe585oMov+Nvovy2fwfN8JaDKDayUVFu/CaWv/Hfofq9X8D6nXu496cNTt5uMKgrTJcdTk8JtfEceF+TKkjaLY08syUWd+uaMxHoKE3b5UhNvliFcoq8sejOsZwNh/N02NvbwWy2VC1GNFhCeyqQMmuwFAT3DPsACkI+7AqjE1l1mC6pThmR7la9WlBoBGEyrFu2QLTkkIpOrS2NQO11bPxEHMSFMmc06AkBCDkT0hkTDDVu7Sl6PBOp0d83l25BxpqzG9Fv2imxALdo6w5Ebe75XnnelJnEdWrWQQSVfC3nH/RReDiv5PJnILndI8r3UjNYUDnT4qjSIEZaJVhLTbOCz2Jsa9rNUEi1WYv1VoRvp8fXk4brMCYG4sTsajq/pKdmAM1rITnhqqrwGwXwNid7yVyU6Bj1fGsNfBsj/46yzmoHkfHRg+sn8ASVM74n7n/gzvQs28YnjSu5vbwnVqD1vfhDI24G0ca466huOQ6nkrb6CcH0/PxsBomiVKZMfaahDCK5txGRxBCVKDX0TiBuNaKLtA2bom8+6N5qxDVmcTq5/kn7yo2ijd6zgTbc6G2ROxt/07rIuMpi8/YhS3zQftRRSkpdaJh2rOlTWUMqG4bxz6YQoi67oxJ7Qwur0ThRb2d/v8aIPPGSfawx/nG/lGQzEWXKKtOgrBeOKgkZcUj8wUGB2y/XGHzLh1B+6HulR7P4w89j8OSxICANhn8MnD0qcP9Jx2mF6i+oYk7rfBnFPgG/jurIS6ZoG7FJLXVbYUyWeLXGk67BpAM+84EjfOrn/jP8T//g/8Lnf/OPcDw5w9V6zTnpPkz9043o7F9t8jevCCdKKijXnPQ+GlmqcXK+9XvqFv/BN9/BT330APVijde/fE/w1PMf3cFzf/3fwv6/+XfRDW9Fs0qBYnof+PI/wOLX/mcs33yCh783xjF5/Md0srs4uZxh1VIOmFF1K/42WTujkMo4OPSzksw2mwArz0Um/CMxP9YU5p1otmJecaJXTC1hA5WG7uyyEOyei6Jc4sbtXcznM9UM1mvCQ3QgdBCGkkhvnbJPgOvIIrJweAMcaXgzhWZNwnCOjZuw/wjIDHv6HGdAlZm4oKHszo7AKOU3nmLFqLnKcvESdYssTk1RoayqM0wDXg08tEVNfzFdLQYkGV7yPlNwkbFaBKYKzKLAK7pG79iMLhiWjnFb+v3IzLZ6jdLwu+EzznN8Ds+sB8FvGmj1mWqAcyOp4bINS6e3gZHtW2aETCNH9XwWttW2kV+LgmS9Y9S1mFQVvgjgqw0F9+K5sLHlEyXwEVaSO6rHhWBQ4uqCxuyBpXSXzU5Be8r4SkZIWrlOv+qKjsSbxinXtnnacPW3C8U5zUd7Jxath2PiJnPgigDDre7g/B3N1FT7td9AEFQ0N+QDzUwkg/V+Q28ZidgnfUOTo6ZNB0jS2SRLEROTVNQhfrF17aZh+UvzkIM9lANt+LAZvUskzFfsCK2njG7axnOTC88npCNcwK3cGSnkUA4+i9XaqaKkjKVV40xgr7YUA/sCiB+bCspxikA5YB0AuHZUuR5QtsoKlvPAk1e1HECzbLBDSejrBa7dGWD0yW9H+cm/TgQZ7W//QzRv/THaOWmhDeanBR48GODy0RrnT1q0jVlUNDBUkKYshgBWNpwVnQdRsFdhTW50hXXd4HLdYb8q8OlPPYtX/4v/Fj/y2b+JR4k5dgM5LqqI9hie1vJf3/jL9it1chewM0xrsizZgs0sqi3wbXtr/A8/dQcfub1CvTvE9GqJk6bAjR/6GRz8wM+iG9xAuXyEs1/5b9B9/n/F7PUneONPgbMHFcbsHaBJXAvfEV1y1a173Zf9CjhkpzXpnF2LvX0TG/iQRyPg2nXqJLFgzo5eNto1argjvJOzFNbLCudnK+ztW/NpPt2ovx4eUVm10qyG84sG7SreX0N/bJymDcdBckJYp2Y4GnU+M/e6xFlwhGMDH0VgGVnKjsSs4DScG0JGwDf5+jDSet9oohL0EqiAsXzvEQ1s4TXEtC46A35Phj8OM6NiC9Bt4tGNod84Ij9nnw27UH/J+G5NJBS7Jimrqi/w2tj7sYERkkDC86/ZASH30Nsz0bj92YTm7Jx8fbxvzRsXPNM4CIh6iM/yhlLu3Z2ZkWcUy+BHr4D/zc7ujcoAMaGdrsWiqvDlosIfiPGj51d0ux3wHUWB1yTlzM3olCTxs0BuIvWKgexbkEgubM1mHg02iGh+y4AL405J1qCC9g1dfU3BNyIDl5BHij9tFWPTYCfMkg8tDa43oiMNm9LNf7eL1U85mODub9n+9C2BSEaX8pZH6tel9/AxgSvUFhXhRProqGGTwaSHT+dEQ0+6ZkJEqmlEA4xkhrNtPZxC6qPLRkVKrNkKOiXeWJle58b2zITNvGCNoyw7HO7V2BlYfoFGfzDoMBSkQFohufietSsHsDCtUIPdKQ63JJWwxO5Bh2vPD1F9y8ew891/C+1igvaPfgHVm18mkI/1tMDj+8DZww7H77S4PAfmjdNXNmyRfuZmHY9mpLFRuz/nj9YVztdr3K5K3Ly7h5NXXsD/+M/+zFO8Ak8nJMXD9f8x9+axuuVXdeA653zTne+b36u5yq5y2X4uu2xXPFG2sUxjjEiaoCYIlLZCg9L/0AwNjdTqKEhI0IBALRoJghj+aZnGONA4ASKCgHaAYAw2plx2ueb5ze/O33iG1tp7r3N+97ocl6ueo75Qfnf4vvOd4ffbw9prr91KO3cVnKMJafqIX/L7lgHmD8NqBd4QRAflPGkLZIoGm1WD//WbzuAbjzW4456zWH7LWzG49wFkNz2Iul5G+cTvAX/8G9j9iyfwxc9XuHClxt68sWEbjGBHDTemiyayQMnoe31phGo2wfpyjuHAZzXzOfQGDYacmkbMf+AdmmL1HOzWxtBi7JVxAtvBAlXFpz3AbDq1GgKNuuvmMOMojEI7PvByrHUKM6grvBucGPQ+B/nQlRuds6vjOc6cMNoCn3bqduzfI3fWImJLz8P4ikff6unEVDuyt0LKWGq94vvzlrP4Lq173zt0CO7gBYEw6bFZwIEOyJ50EI87Fp2py7h7iGnbO37UHlU3s2oF2ltpfqn3tEGbnGVCY2XQZQPsTRwvqKJfxv/vCo8GccvxWNOnq+F6sOj3kdepjEryDsqsHI53qIyS46RFP4IMn6nLmPwFNGvI8G40uN0Mi6sx6nO9kNkl0XaTwwCpkUKdgvaepFjKm8kF4RBG3PCoUpuIVJyc3wi3vhb5trz8rgmK37nh9kJG68l1fyIqlwBU3LNDxj91BAm85g8iFqu9r/UubkA9CAwVzMSh6SZ1TsQ/VfdA5yAP75GPogtffOJSG4WrfdL+Gr7WO6ZFV+Ox3cGI6aM9RjtFvrCpUtq99E3SMQlcrbGNbmLRcUEOswZLHAbTy7C0VGAwYj3Axz0ay4dZwLEcwyUWhkkfdFhh/4Cdt5wnUKA3rDBaa9A73sPxt70FuP8fA0vH0Tz8H9E8/deorlzD7MoC1y5muPo8cOHZBvszNmxx1mhmkT6NvcELzDIjujnIKOfAiL/AwWiAv5rN8aSNjGIm6h2nbnLiSR2NDL6qqf/yF7QFTGW+sVgsG2BE1UaMzIg9o7q/AL7lxADnbzmOt/+Lf4oTb7oPvcEEk8/+NoovPoG/+J0ruHSxxswgrAb7eYZp1eA4apyI4j2dID9qmRhPucCon2FlyeHH02f7GAxLF8tjVFmTLltgajWYAvs7bD/zBi820tEZEqajfpOtZ06lIlxUuszGwrqfKYHgMgiWnYfgizd6VdhdeC+FImnbB8GCU+DmwQcjWXF6ooHQbEQ8k6ihpPuB9T7FUWQyOc7uT5Gwn/HXQ5bbjaAXLQ32iY1sMEfYEzFkHM6J3yfTzJTNSa3A4Lww/4J7DKJtS2dObOHx1UzpiYj3WvAcCFHpc1Ps3wI96zGI/RfXxZXKPe571+2haiN+N/x/XSnUpTQcUvZnSGiIRAmHiT3TV+HXe0q6c2612SIgsvkTeYbHqhyfziobWZllWd6czoD3cPxc5Y0PjCAVPbqxd1cojMk8JX9KIvxDW0jqdxF6y+iZsfOKi4kk0ayqlVkiS55OuuuxUltIS/hQlK5b0Tx3i/d3jRQtQyCMuDSCZPjd4YTXj9VnVMZozvLrDspmUo8wdEWewAyMv9k8fXyWHTUWi7s7RUJukEVj9Stzx2ba84TTQsfHXG98jkX0FnV2WQcZBr4YJcDld8rnJ0QrejhJNX2ZwwmWgDEBwgPYr/kek4nIyYA0qYClYY1jm30MlqiBzCEsuRmdfr+0EYwrK32Tj7BO0tKphmQV5cPGMoT1zT6yN9+H/vs+AizfjuaJP8D8bz+G/Pld7F3NceVSgwuPV7hCOmiVYa92nJ9GsSwKE1QbZIVlBHZvigEeySo81DS4Gtxtp4jaCrJcxsKB1OO/AqPfvkXRloIwHbc9vt9A1aEow837eCYDziPHe86u4s4zy3jrWzexOtvG+PoCf/TJ69gbZ9aV7IyWGqtZhnVi9xH0eFeGy6CQfkiHvLHutMzhcmk1FpvgRqgHNfq9Psbjuctms6jcFMbnN7qsMUrYId1gzqE63K6xlmzOA0dwssObMFFANjbuUtPJMh8h6IX3aPbKPbvyACd6esKwM9O2lRr0S29q9GPbem9ZfS5FrCIsi7ukfFu3LJ93y3TxqJ4VKAsIIjBQf4Fsjz+HCJbE+gmxNAWI/LvBrYFmeLAW0hSxk0U3ZZYnZhEbpaiHX0Svg4JPa0qsHaJTdm0suzAy/jrt47ATYSxMRiUQAXuvIKd0zkecUxswJ3UAnpsVa6MobdmWejHsc50NpyzMajzszQj04EqW4W9A3r/Vc3vNLXmDB/McKwu7XPdOFg17GEVvbzQ44llhxEzPPwyd88uj8SApDgvm8LRKKoIewZNXTSPLz+DrDLKwtNDnYXoq4+3efLOKmo6JR5SgeaHR0tyZ5E64rcV84oZaumrTv0JXPdIzu87W6fh12+IJ3D2FkI4WgMO22roXmycpDbRKp7bo4iErA7ARl9Gx7NpCbpDVBGObRzMHQu/DzimYAgbjWBreFYJTpzwKeWjDG8Urjs1iYmW6L9ZX4Mdhd/D6MrtAqcHfYLjiA1dYXByOOG+3wNJKhqzHWkEPB9sLm7drhqnnNMTiZB+jt74Zy+/+58jWbkf18O9g8be/h/mzE5vHu3Opjycem+PKuMEWfDgLsf19GjXD/F0aJB/08fmqwefrhUk4R8zxakz7DX9vLBtzPqt1jhO9DPfVNT4wAm4ZZBg3Bf5wr8TzNXAuB07VGTYz4ERTY6PoY5fKdRmwSUaHpjb1gVMnelhb815UGq61DQYuLshH1tXayhD7O3OL9Lmmp1NCcqRyDm2QDllAbLLziD5MYUh/MGvgjIaqzHFgDV4x+N0MW6feaaae8inxdsOnrejpZt2j+wBQuNaKwjKBGbugY4/z3I3qaM6hcyY0/ISVDhK9IItqY1+rKCsD67RN9Rl1EbGCMO11M3whNOehk4/vlDFVxmFnHvCL8+Yjyw7nQGtID8lmPb9KL7Kyi5a1M0KAElIzSCeCRgUGmrblUboXrdW8lorHOayknqBgGsXQIdUfZIsVCPIzOtG7YDJasByISvQ10AMvocFOzByZ9Hv4z1WNyzT+eVY0d+TAN+Q5RgvORXLPx4esSfdt5J8UR+yGJ3MqVdCUAfYO16hqe4rRFjotVQy8zrRCDjFW3IlIbiGN3FsPbpF7tF7b4nNKnjJ+YXvduUSIHsJJKiQZLSoWPT1+F6eon0C4phe71fuoRg0lArImyoxS62Jnp4ebvFCZgXAgb06J4k8sSu80dgfY3o8w1umQeS/8OitKRTWP+h2fk2YQ2SuGu9qQjYgGQwyNt9H5064vNGLkyW7SIR0Au0rZdJRhtNKY0WcdYPNkYTTRXtHHfLKwWgCphoPBAKOlBoO1Ev033o3BN/wLZBun0TzyCcw/80ksnti2AeTPPDbE89sNLjVz7CLDdSsQ+l29ZrNkB3gYNT6blV68N7kLd/2K6m64JX9FB3RjaPF4zxSw8ZHVdZTjKS4wi0GOZ5oSDyyNMOTgmybHJJvhrgY4xklotoIbrMYc1mHBhi5gbRNY3uD9zE0mIytcs4f0WGoe2RQ1Y/Pk5gDqqrBJa67U6ruBMx4I262tc2SnO4ccQ8vYKAPNf405EomTrZXINN3w+D6n8de+NQhG1ecWOU/WeUSzFNuj8J4GsWh2sIk4Wp2nsaa7cdgHReN0Pq2BTppFLSCzLKGDY+UYfF34uVomf2iv+Q+idhtmHuwhJfHcPnRE1qBK6xSkDAZIHJYjW+HH4T6ykNsTrogU6QBa+Di0vwxliICPzWhkLNnaDcTAAtxg7qTwk51jFJ3DZ3ogGlmMmtbsmVjgHQ11rY6/Z8N8PRs+Z1TRrRrM+n38VVXheaq/s+D72izDu5jeVGVAB74ApMtDSEGVbaoj0hBaxT2WmNqveaFO1XIH4t2zjng7UuQGmjfBJueEmp+xUYIZQBjERM7iPR0pKtT0FJ0nEJCVMZO6AX+wNK7l2Tpc5JVz/2yP1t3UpCC/kjQZWzfebqqtIBkP0/V+BFF1EWkr6XCEhWRpdyxIzwA89Ww1f8IBWiFXNRL7jDjn6AWQ9IQ2h0cZwb4IHLItxkUhka8xqIhSy5GIE3NVz4OJooV8ris/+uuJEzLT4zOlMSJdcHWNnHOXfR6uNhitAavrrtBJTZnFNDMDlWl272aF1Te9Br3z70e2eQsWT30K87//S+x+fhfPPJrh6QvAtRlwgTi4pfkNLrHhrSnwZAY83FQm3mY0xGCASO/9Fdnpr8ub6Hy9TGwziusGryn6eP+pm/HvrzxjTo36K/8YPdyZN7hGJVK+Js9xsqLRoVAcQOEJ1tlvPrWEYX9m93ZApg5nC+x609b4gDBOYxIcPrXKG7u4CgjD7e0xA/O15iqulc1mZq2GPRuLeY7d7RrjmeP+tHbcv9blumDW0LPPG08W1lVs2j92z5woYDsmsGdluSqARqwRzDbWchrMQ3SRzoPP0YuxXtPhfAAaz4kNSnGbQeNJiMLth+9RF5xztpE7jo7LrqDJQ8Bkj7WSDl77stpZ1OMkQKfanslE65gpRBR9DD4aO9hHYQ88u+5wbw5LV+3QoOeWHRSRfASZba1SA6AkuJc0hfpgm65/iudpezoKC07p9CPJ8NOBGOuJVGC+nwqtiW2o+JzZQ5P38JdNhWc88kfzuibD2+1NjfGkecPpLRhA8Ma1xR1rJHCeq0XMZjddykDYVVcMjqauWDi2fERZCkOcGkPfPNGyHV2EdrE1pUfjxsrgR0PYUV0de3/bMegPTBGBn2PXG+i1ge6BKgUUlq+F1ApbqechVsyX6/3E1SQNb95+Hka+jUT8dW2WEg+onb2ejNGz10Xk0zqVxIXYOcci1H1PHYF3+6p60jkJhVVWdBfkFs7Jgb8uMrFisysiYNBjBEoDwcIwqaEwA7W82liUyilg/LTxpMHBAZubnJ9u0NHtZzE4/0bkmxson/wHjD/9DB77TIknn26wtQBeMIJoD5ea0vjIl5scf98ssGcwmDtEv2ddsf/rYsdfwUFdesbhN9sbhL/qGicGA9y6uY6ndvaxN5vhgw1wf9HH81ZcrXEnhRQJfRjFszEdobPH+1hZYs3Fh9pzi+/tLjA/yLG3S+VTF3uz5soetZko4+yZMGmG4zGfS+EdwjlF/Zyyyye9e73C7lZl0tg5PYRZqAxLZPfMapu50OsXyGj8p64RJLVNvzSPJFnkFqRLo27QhwgGsbh4P6Y2wD1qW2HkyOqqrGjKYmdtxX2Jr/H+cfUxAm/tReB8bHrjwBRh/japLYFyX+qx6bWqO3O9c0/Y+UZgqPKlsn77N2DqlLnE61Hm32YZirxIivATtqDYo3ZRtZm5O+1ctVJBrRbkSZ0gakiCNQ0RCcTAPs/ordTpYWFf+95DQJuTHDfAg9qwYuFQvPHNg78JG73qGk/xd5yb8UDewxvshpQ21IKvpG9mlZ/VaBkmGZa2uaOtpvuDkMSBKzb6z4QQpPktdpCZ+Wh7dn+gsYehYd0WVyMOjwjWcPfAgQxfTwuyuvikMGvvjrsiDR9lFCmjh+vVoKIoxMjg0TkoEtahzOBGYa7l/CdRPgWwyJRwk98Z+UOF6PDglkoGJc255GoMSWsHnh24MrLfD9/qvgQletfq/CRTxMxUhiM3TDLul0VqSp0jzbfxhWYLmBF4JMjXKaqzigyLr0Y5A1ZGzAIKjJZr9Ic11o9nWF5zeIhSBrN5bRg08/oeJRVGwNLZJazfeRy94QLzZ7fwwqcrPPT5Bs9MgGt1hktNg21kOOgN8DdYWBs6dw3vpKARN//pnX0F1voGv8XWc6TeHI5dUTKbNZSiwBtuOotyawfF/j4+RNXFPMeXaLibGrcBuKnooSkX2MxyrGQNzt2UG7NqaYm9PzmCUAAAIABJREFUEC61zf6Kras1JgfMcBtsUOYhW9i6WF4hX58d2qy3uCSDdQUPSQ/toW58+td4L7emsvmE8BDf41Pr2BDGwi83bDmPVgtXEkDWi1GYxk93o8++A2o8Uf9pOq0wW5ClZY85jKpH+OSb2xCVyGRNsTWYOk7kcKNF28B9LcICf8fRnIEXxFr3Iill5q0gHL1GOrachoTgwg57JiEIKNht1hQVNQUHKbo9pXkZbVAae06T1zoDy/3o2bKXKb13hvaN0Te/PLDyDSeUQA5TxlqRuQrJbtQDxpNDDxjeyS7ONOJnaYIX7ZMNmI9RpZo+ZucQE9uYTVOWnI0iVPf8i6bBk4zhB3nWvDcvcHPpU4sGwXbhZp/TZ/HhBY5mBj3R4xe0YzdUsEXQx0gds8g6wERhYVaQ4Gsk+6zKqLx4ywPuBDM8hTqcYajTV0bcC1HekWwFYxVPw1DwXCxTiPOS91YGYEMrEqdEB+axTnhSG6EWDkKbIeoWqga0lXsNm0hGt7leR9eU5ovCoTU1zGjYtDQ6ZKPs2uP+2BprEdHAOdu/xVAIaXnH0PEBSTstlTTeL8qsrU8XgTPWT9BFeyE7zb/ZZtHCjPPlWqHK5NoyxeIarG9k6C/VWD+VY41OYdBgSlohhd4oFcDonZTNlRwbt/SwtNnDCw9N8NzTBf7hidqKoU/lLDT28ddNhRfCWPChOAumLSsmLvUGW/FXc7jwR3xOll/GdDw6gFN1hX++1mBtj6M3B3i8Zo2jxloD3JXlWGPUP8hw5kSGW+44hr39beu1mE9rw+in0xw7V9jwxi1fY7jS4MxNrsjK6WdZv7TokmMdOaiG+3W4lmHtGO9cib3rwMH2CBeeyXFxe4zjy8Byv4ds0Mfutbnr6HBOMsX8OMTP4z+Tj6AjZ8PW2kZh4zfLeYn5tMC1a3PszRi9+xhHH3Tik6bI3DGGTmRrvjcDqomnx9vV2gRBwTawhM6kq/t5xucUT77eaKGh7+OBgOCQRGso9rwZyHAuzqLyNRQJmmeT0XVLlEMwaMtQimMbjTKMu8NDTrfmffZojNAoO5C9NK9f26znoLQ6xOvXoB4DiddaPJvAQI5eCN9XIZg9HCwY+xAWC9C4zpgRsTEs6oV2b0S3D1vKGsly1jPiAJ/P3zQNHuZ7l7K8+W+KHMcql3LmGZpXM60cDrv27lUyUqJe70URbyxto+9UC8cNlH/ppBS1mjCURUCu7mfO0YxyeMx4oGlK55G2ezIrgpCNYDcsMtfgRyuNUlwo2QVh+izkMKK138fnta+JAqi6aoU1elDXvT41QhKM0u8MQ4vB1ire2IOOKMAedmQ6qktQv8YHxDiemWKYjuV6956uiffC08eup0L1CEaFFoykaZ8exCFdITmNwP3s4z2l925DdxY2Ks7wdn99GllpYps5DTqBUYalZcI/OQYrNTY3vTbE95WcwWsRbIPFhB3EwMmzNFR9PP7FKZ64UOAJNHihV+OJfIC/my+sgctynEMp2quxzv/132uRXdbDGmr8q5vX0X9+BytFH5fyBS42ffSwwGvJ/GkanFjPrIayvllgb6vEkCk5ZRvqxuiaB/sZNjcyy7SYYQ0Iva30UBQVejaXuULPivA5cjaEWbd2iWy0ia1H93H1uRonN1ax/K434+P/x6fxj+4l9LTA9esZshihRQqpyWuzK5xNYQPg+KkRir438h3szHH9coVrV4HtPR+lSTqu0wo7xUovFDN4dEqrG//O6KozXrU/DzAzTCrKRXeaYrIBvI+EarhXtB7MiAdkJJvika5X6/i/PjHZDatotIb3xxwSPycvlDJzYUBjdkjF2EAnzC5GkKoonZ8jONwdkNsxG/WZ2D8TYIz90+qltVpDAfvEvbO+nlimvHfK9s32BVlFPQY8V9bjiNGwyc3sQthbg534M51F1GedXenn+LkG+Cy/38iy5lt6vZbmad7Y5mhoaLnoT467C3F1IyzwoZNwtnQjPsSMfFIP8Mg4VAHF1wg3HPB4KwVtCI/0f5IowameHZVTtiEtgOp7L9SqjhDMnRYdU2esv9pSPjOeQWHTfZAnjwdoV0CoxO5Px9OVRhEbj5RNCMZJF7Eq974B/Nxs4Du1wkM7RRGNJCnseiNe6dqZfIWmm0FTwhwO8+fWFqWiYG1rOyaGKfux648V38pfhA4SKbg2KjLopGJSaQAIC7HkuXOhskC8PHBN/rUTrAv0HIrg5l0QtqhM3pkaM+xMPXVuFS9e2MPFCniizvBiXuATdYk5Iz/bmTGa7b++3b4xn2jrL7ds+m29DB/KergLlTGZXljkWEaJe0cFjg8KjFbYwVthZXkJ16/u2RQuey59YEjxPcpvrOZYO+4dvjYkpKqMcjtczjBY6yNb62F0YgQMSOCfoRkfoNkH9jgD+FJt/P/hEnD6Xfdj9/EvYWkxw3i7sSIxZzpQQI7xM2EdyoDTATBrYyf3bAzsbjUoD/p48cIC2xN1/0pkzLXyBXhalGtRdQQaqoVFFMN/PC/xF5gRtjpjFF9D+97sgjGDOgJKG89E7wr3hEfbXW3Q7VDM9W0zZ+f2i2ghCXf1JKjXSEVZsRxtL7khaT/DUQbffwrY3Ed4fYpGV05A3fhGoEn6DazOabUL1jI8wqcWmn6WgKYf0+1hK5URcJBD026VLbMxdhZlXNz2aeAO5yIzmGdA+XiR46/LCtkmsubDRQ9LNel0fhNdeChgFGlGhPnRjbYHkFCupDinyjT1dywaSEYudobFQ3bh9nYoRayRUQjetwuK4o7TsBJyTrKQVIdo44ukK9l3cjdcpX3YrYEMnnwSeauBhzfE8PjE+POu+oON7ucEw7eH23KKgzKqYnPyOnOw4Y1NXy1kZruoQRBTFH3j83QvwqzbZj2Mzcd5SfVUdZHIHSRhG74tKgexkNXbEJGLKLjk/ZvePQXHkvpGmz7HdfmoSe8TGBB37seoRhYJ6sYmS83IBipda53du0xJryLDhbzAX9QVvmCLITjENzDqFxx4tEfDyQSeTd7wLzG3DNNu8N8vLePbRgvrmn10u8IKatzUy3GafP1yajab6TwZNisrhUltj9g0d9xx/dXNHgar7KSmU2C0D/Q3loCNDfRP34RifRP1YuZbgQOV9y+hvL5rn11OS4z3ShSLDPn58yhm28Bzz6Hcz80ps/5Lg28aXmT4UOBtXuBg7EN55pMM+9sN9rcLbB9UIfrmshyEd6xxK7LcJFAOLrrDYM78C+KHrfmYvRsZPP9mWUSMSEzrbTT+jM7bgCVqiQqs3IgmQpFmGxxq4Zc3rsY5BgTrypadVIUFY62d87/JDticaY8NQ5kgwrEw2qLIaw21xeKkd0czieU0rFOfGVKrWCC9fi9sh4ltq4dd9hSNaHFtTgoJ281zNnlnh4j8fjKLj5GcGXBhuIw/m02QrQPNh/MCQz7tSCU0AME4463mitMcU+aPGewowNrv42ScaijmTdAhdaJhWHwUWfcl4y8sPFXeFIaWRqr2vRaNKGHxpB26cQjF8af4Ps5Li1Pn6w9ZTV4dJCLvJqcTZYB2QfGSfD6AR9m2cATjKNKOz1dXr3tuz5iEkxq0cqh46+fjK927Kzs7yI3EdM6nqRr9NArFvggCLlGanWQBoqzxPaaMGFmRDKCgsFaAL3B/76kQ/9+hID5jFpn5/y3bK66Vi3rYsDhZWbFXs4VZeKTgFCO8g6zBVgOTOdipgefyHP9vVmNM+QQ77I1l9XTD6buiGg0+r51wh8kb3+ivSPmlBfR61Phf1nJsDBo8uQWsIMcKJ6SRXdM0YEPe8pBYfo0TpwcYrMywdgw4fjMxGA5x6SFfLdA7toxmaQVltoT82G3AyXuRH3+tDcjJZ5fR1BzIPAP2LiDbu4psvoNqus3pOsDWBLunzmGpnmJ0+TIWB5l1aLNxzITYuLbKwrqC97Zr+301K8xx7O6SeeQQybwhtu+9QNalq9w0JFsMipGWV6TF7X6L4JLriu+zHu2wLXwERgO1v/kapVFnBxJfyy+zLWrOClxeEbHYcb64O4bOIBB/1kYsaJGcT2ITVA/whi//MoqxXYv2S9iKELo0ckigJIfsWQRr/DTZCDP+rYyQd3LzuFb4DvtJQgVtX1trjGBX9qA1mxF4mxR6dOD5fRE5viuq81r6ORvTSrM5VwdL+JPFlJE/mm/NCng5wEXbbICxFTGo8OmGyQyMPSBx5uNBxIWbARUGH3dBcqLdHFC/qUph1MClm26YM4/Hhy3p0LS5JNHob22jnEAsFHci7hnVm2AFFEUAsqlhHBVp+4JQx6IbUKlhWpNWooujhaFz8GY2NyqOt6kk25HFxNPV9C5f5O4AhPOJbaRMQItJVK3Ijz1SDWdj0UG0xzsk1clXi1ImB975ky4K03nIsWoBqc7gTtQHX/Dc+TqvB7jWCNcI8cgsMjxlIb6wg78dejj8LEaIhAf2amDc6+NyXWEny/GFpsHjUajnsWzTR2Z3o2yy6jtf/OIXcfnyZfz0T/80/uiP/qglCdyoz0mPE0pABimuZQV+7OQA710FHn5uin6VY4AGK8Rlc+DO29ZRzvdtcMvKBrB6osLpmzOMTjQolp2WNR8tYXHibmSn78fSLQ8gP/ka1MskjI6QzfZQbz2GZr6LvF6g2r2A3mwLzf4VZOUumr0LwNazKJePoamm6F/axuI6MN2trHGMQm/l3Kd+cbIXpR+mO5wNQEVQTvpqMCsLK+SbYrQKptLGj6KmrykSBTg9qwvEPJvvSLsMlDhhynoN2IMSsDARevY+6DMMuuCxjWUuxV6X/7ZAJSJHNUv55/geEbOGqgXOGnNrI4IIz9Vm+wbrTpLILVQbhAPbZ4kzovdQjVRQtJargjK9R2xJL3Br2l/ATwrcEiKFWIBttur4rvP8rdeFiqJu0+gsXMDO73kHWRV2TbOAknnfqUE1bypcxQB/0iyQnULWfCAr0GckGSwR49BG0U9Gj3MjFW3zLqRdaa1BT9I3Rf7S0mF643XW0OdJ0mwel40ljMRc9tQfmiregljU/ODnIcnYTuRIM368ANQNcLGHFh66bfzSgIZ4oCrA8rV6mDT6ZpiV0WidKSoIrDLF/HQv2iEuthC7QS4qJvmi44e78Uy7kvUA9fC7+9tROyOB9uUUzB1egzm6YEZwERrVzSilIfQWHsAiiVjNnePTXNWkge3QBKOkKB1RrTPEshg+7+tCBUBtFr8XHjrx2XBT7zU5yl4Pz5czXMtzPEx5ZzJHWD0uvdlQbIivxSjLwPOZMKJfXV3Fhz/8YXzv934vfvzHfxyf+cxnvuxwn/zkJ/HII4/g537u5/Dcc89hahzVG/BlPRvBmLEgKcOHN4f41zcN8Lknd5FNeijyBW5aLzCZV7jpltw6dzfOZDh5aoBj52qskvy/3ANWllAuraM8dS8Gd30Q+es/DCzfGYL+rKbvANsvoD64gLycAPvXUO2+iKLaB64/hXrvOTS7zyGfLpCdew2qx55Etr+P6fUKi0kPO9szk4JwekyOg3GNZpZhd5cZABvCKN7Gvds3rnmVOU7NaJz1YtuzAV3aGrTmxKTDX8FhrDsL8Ky3w3GKXsycNeacCb15Zzv/4/Gp9Krs2RgzJv0sXo4HWfxPe8cnZ+Veu4yGT7F7FMR4kMZrID3XRGw9I4iMWjYmDVL5vamKhq2jiqplquHkLNsJbSFtMe/w5+scz7e8P5wWB7/PidrHZ2vuhkkuR6BMdqSN85RwmwgwxPZDbkf1Tck7k3JOFhCb6Mji47OhXTNKbjHEJ8o5sjuLrHlr08eomduG8+439yQy3EZtIrUv+JVdcdO9kTWYxEm01MlWa6ZTBVVTlRUnQiXTI86uoGIsopbHG2yeiO6doOMgUEyyDDgijEukng6IBOLj1tEzlkin4goDBffXOm82CqvqQI7PTc1AW5sQIJbQqjonIWVP74oMC214uOAxj9D9OpR9qINPzSTC941NEIvbDaqkizVYws/crjmUPA3aCR0VO07cV3MEkXHIcbTdyjE03gtO4RvC88hXi7FAapzdt0iLWfMh1s/F6w6WYxEZUPj5CtbidRPioLzsDqOQLMOlPMeTJWloEbm8iohfxv+Nb3wj5vM53vWud+G3fuu3DNZRce4rmfV77rkHd911F65cuYKHHnoIi4Vz6V/xlxkItxKDpo95r8Jrigz/+vYheldmmO4Cq3mNM+cGKGdznD2bYbbf4Nx9wPrJPnq3LKHYOIXm3NuQ334e1fA0ipsfQLZ5N6r+smvslHM0i11gfAX1zguoJ9teuJ3xd9eQ7XKoziU01x9HfekRZPM56iv7yEtgwlGbW8B87DLdZVlgMXZ5iPF+jXnp3dqzSeaZQBAIuH5okGmgOHRHDVc+rN2foUX4pv/lXtyeSxRBPYJ1KIeNW7wMsy3WL+BURTKBuCO5Jij/4O7Yzb+LQ2pDeEDS0icN6pHZja0Xxpw/STdIARV/J5KLBbqx9uypJ9ISYRZd3juBTHna3h/j56PGUx1Tp+Kwcgc/t6sq5CqM3BIEFZkM66hOCtQsW1DQ1u1BUNcjW+b1c+yo1TXCBtBZ8z4Z6hCziJlBkQX0MRZ/31jkzZsa4kHzFmM20SKdTKQTPHE1O7QeLUmFNGzcN0sHNOiidUEybN4V2eFoca+9MSHZbR6hRjXf7nDiTOwY0W0YGYP7J29U8i93UKJbSfZEN1qFEnvoga+pgOKRtzjmfk+0KFLnIqOrjMTd0+EJW1YosnsaUYKxexxGkyJgyyAIR9WCRrG4LIqP+yYHaQuU50kKq++jKFVEpJ3QRG3zxObyQU8xCSkgFrvvEcU5tS4KZgHWGhRj1D5vflOaKahHcJ45hUNKlW4sDKe14Rs8zxzPcFxonuHpLMNVG+jeYa2v1P4T23/Pe96Dd7zjHfjYxz6GZ5991lUww4j/lxwA33vq1Cl84AMfMCfwUz/1U6+uGBzRoRXcGpbMC2TZHP/zXUt49/YcO7tznBj1MVwvsb7c4NgtGY6dXcbG3T3kx8+hufVNqG9+K7JbHkR24nYjL+bDTfu3oRicYX9jVAeX0BxcQY/dn3WOhha7maC5/gTqnaeAeh/N5UeQPf8wyit7wEGGxbhGyUlruxSJI6uHKq0ZSg5yn3AoDEd2+vxmQkKk6xrsy3kANTCvXeqZkaRz131N2BzdCKQOyY5H5G6EkLgvVvMKqJewjzJUNX1ZBhGGnzUAVWVsnbSF1mABBVaurLM16kcyDr7NMwdvLOOX+nP4ffRCtfwRnq8MtYJU76h24yUrY+s1rq2NF+KPknpIzFob+VvGpMxAcHEwD73G6BCyIGzvt/HAXLR31TUddu+aIjWwXuw+HosOl1nO77C+87Y8a17HAS4WpwW9Mri77WYOVyenYFX1RMXOJGiT7lS7yNi9Tj+UoT8cRYma6JRG/5tTKL882kpvsiJlYfRpwUUFHzeyShU7XXxpZIu7bgJ0dj2BM6smECp4Hm34YuvE3fzi2DegTEeRgVJKFanNiRrRIGbtmoHlwX08ppuE0N6JbjqPqCPtK/JQEIw02gIo9waKdhz/V6G6YxF1G6FjVzld1xecv4lMl5hzGt2INO7cxGrUaRUF4yGo6YsRnxfs3Li70w5BKTJ+or+BpIAJGQ3RLMbX8voeN9mIHI/UlRkSfXVu+9B2eckfUpiHL3j729+Ob/u2b8Mv//Iv4+LFi74UxeJK1tlXO/I3f/M34zu/8zvxfd/3fREUvJIMwDMzdkY7Wt23ytp3334c/3R/jPHOAc7fsYJmaYxTJ4D1142w8rrbgFPHMFt9PYa3fgPyW96K7MTdlDd1sWeFmDUzGc+l68kOmtl1FPU+FgfXkI93UOy9gHrvWTTTK8Dei8C1p5BtXcL86hTNHjn7lY1wrOgA2NxFltGMyqCV/cvRmVMyffi3KrNZw5xQR8rurPQI1NcHh4Tw+QcEFMbJsvsw0Ckk4xGuOOlu8J3v71G+GWPl97ZeXAOoHSYj25AUZZ1C2Y1B1M82X7i1Q77eaXP0e8suAnJ16NQLu3pb+31CVzeb0xrjGCAf15yYPRdzTPalriu1YwaLtUyXjrGjNS2qp9Uv4+CSibBo3rqBC/uXf3e2Vaeg6nbaUQh1BTOoo8P+LTqJdy+NmnvmNcp64bKuLf/WC5cm3sYFTCNUJQwMGaeI861qLbGhEHMy1k0bOXcNYXwI/Bw3usGLjxvROZy2D6vVt7EpRYGN2b2IaNqF5WLUW4L7yTPbZ/EalDIlYaXm46pY7dg/Obri1kZru25uLFA1rfkzEWQkXcxOl8PcSlyvjDyXuGYGpMY/hX+kyUMH4wvJ7xQXrGUrMgLhNNueBtVLYjG70wo+cjxL1XTs89pCthd1U+10qogYmyPqBRZNMV2PDMRYGNGlzAXFlNJhJb/B1vIePsacDZkkxk9vTPeFprnpD/HUYtoWd7/WiN+K+8yiqgorKyv47u/+bov4d3d3XzFkI/bTnXfeidtuuw1//ud//gozgM74m1ljCt4AdxcF/qf1HCenC3zDO5cxX13g5rv7aDZX0H/9N6G+6Y0oTz2AwZl7gKUNNJzIRSEWdnEZNVxYt2/vzB7KDPNrTyMrr6JfXTSIp7y+ZbU8XHsIzfUvoNm7hnyvBGZ9m/nLyH4xbTDeoVhcZoVeSjzQ2I8PgIaSz4YDUxSORqWHvd25BQvMBNShbkNXtHaSQKCDNg6Lm6npSwwX7kGXevCdxMiUfQ5cu4SFxJKxWxjDZOTQpbDrSLqjBnY72LgV5A+LhhOKcutcwkHpPCUY52iFL1y3Hb6u9ZUa49Tgy7DrujoblzDiPBppGzeVJXsmH4hL7B91/4tNJyippZgbhTWaKSVvb7M9Yq9ZMd3VFNhLxHurjP+jvCdv6xfNG0oaOqoDMqVT2uADQiwdi5hO7B2PamN+rJocgmvK8zbPGzdOyp88cUv34m/W+pxwas1IJDo3Tq/yiEAFXOt4M3kIN2i8HMs4NFw5ijt2rMYFlQwWSaPieIYytDJOJosclFA37P7CyAxbSMLGJLbZjH8vnjjf5VLLWjyeHrphdm0c5QrOnuEQFb8vgraEVmmRs4FKRXfv7CXs5Q0kEorSVDRnFPmxQifP8FhFHVaQC+lmr4t45NJ2aMbqtt9H27u0Q2jY+f/k59tmj/8s6k++N4dgeiPdSErHZCVdm6MpcrxYeaZ5Oe9hu2LJzb/aO/8yvYCiJP7LqJ/RPqGeV/OVZhOsHZw9exZ/+qd/+oqdiYNcIctNOmcD/J9vvg2nnnwB3/zPTmK3t4vl15wFbr4XS+/5QVT5JorT59FMr3p2x27g1RMUY4mmE5kvPbkeZ2pa9J9tPQPsPIP62mPIxpeAS08B88torjyOemcXzW6Fou5hMVlgMoNp9NDgWxawoNHNfRhMleFgn3LdngFMD4C65KQwdmpXpv3jEKBDQAoC7PkbvOdzAWz9ByuHZADfIx6J8j4PGnbdU7eHxUmn+XKGM6dg+TSqHGXmKsKONkSvj9YKabossFpB04e/SG7CXGNCCZX5tr0fkKYXcH0fewE5MmixxONnlRjMsLcqx4c78ts1p36EqCGoGOy2rPuSUTdSSTLu0e2BmxkhCDyGUV/Dw0hhQfbLi8puVPgS9WrRoVkXPvd07nXAQa+Hj7LJ6x2DXnPvgoaef/A5ourKNQw6Yjc3oK7RL646FT47b+d3izdGGQTfai3I6Y0VPzUiV3XV6Za4t/SrV/FED40XYV13gSOxccRiCuHacTLm4+JNjFrlwQV5WPoXekXuKDrI5KgnP+TNEyZQ61CCYeM217t1dQ3C7L0JOyA1UbtCp2MYHGI9bPkWzR/t3ucPXh26cl4tZBRREYuudAbsq3J5V77PX21MnDiAug3IvWdKbTho6Ol7lKqRcD4nVxrqtqktqiIVj06CzsDn7aqJhZt/akGDGzyvHzj0Ze37OTt6G6xT5EyRXWwyrYOXy/RRlM57/+u//uvG6rkRX3IA6+vrhv/ToVy7du1rP7QtIM5WdrFE3msCOL/yvvtxy8MP4Z0fGiC/9RiW3/F+VOv3oHjjfws0B2hmYzT7V5ENjyE//VrUvQ1kebRLW6cmv2feSAu8j3pyCfWlL6C4/iU0Fx9BffER5LvPorxyzeYsUx71YM/Hby4P+5bpW8/FIjr3Iz2lHAUt1HRS2oCeelFYc97+DrV/aPhZBPbM1hAY1gBiUJOgPzJ1KHBmUXjU6/hSpyw7p9+CLQrTGc2cRV0abSdesIgsWWfeO2P8RKDY1hBbJN4Lzh6QMcjgZDDqA3WkBf+7YM42rnMHEEhBK10ioxv2w0gvsbe1JlwEMmjhiUicbIeDfKK0R4G4zZYdhpHR5r9yhBqo431KnR20ArikLMJJtDVKfhDneCTZimUWSbZiEuiy20HQ+X1e57v7veZ1pVflrfJurJ7g0KaljqBpKvrnDTDdn7b/zI2fGf/Amcit1fQb3o2j0R0jeTN2cTMioG6hCOLB1iGsMXJJtV6e2NKmePZtSxq9pLyvIko5g/jZ2EZGAeseROrqxJHXOaYOyLyxvEJ8IyfpUbqfnS0afV5kLRpi7fzjBsOkIOsm2hs/WpXOJFPRAhbNTJEBr4FmgO9nFKHoyJ9PLEIeMxzC0oiyC2xw4v2tWtquoXaRHXCet0VfTPGJ5xo2ymfr31vRS06DHZkm7escfm5iar5oyhFVHqkDM6ViJ7OHHHi0arBZDPClahF87i6t/losrDbkd33Xd+G3f/u3b3inLo//oQ99yIz/ww8//LWc2ld8LbPD//HeW/BPxi/iDf+oj9N3n0J9/u3onb0XOPEaLKZjDKo9Srgh3ziLbDhCNZ2j6PUsaqG4Wm84Qp0PUdUz9BZbqLefR3HlMdTPfw6z558E9jnWq8Z836Gc6ZgSDY0Nf6HEA8dychSn6S6SFjirrL/Aalyc0czbn9orAAAgAElEQVTZDOMGB3sZJhPYeydjNnn52lfQJlmGoldgVnEimO8Ep2n6HhO8a5E1aYsmY+D7Y4OTv8oa41g3JGrQ+DOY4Pp2Nhn3czfPow28ImjzCN/7Ueh0rPAcjYzGfGmF0txC2KDW2L/c5y01OQ7cogIBG6l/RxMJPUr3CFtGXPXHyM1b+2CMp7BbDKwjOG8jeg8N3IDxjrTNreqZSutUsd8smg/nYLebxJGor9gJWeDmttXg15Cxtr1N+5zV+EM+9/cOh81dc2qCl+7NzPhzwzvHtrVzGiQeJ+reT5rVbjZ9yEYYf2vzpx55lCVl4JVWJRic8Lg4b5dTkPdMPFgK1ahY0nHyNe83OgJT4x/e3Drnup6QTlLCzt0fgnhKKmrLyWjBqcP5JU1Vy+ftMon0dV3zl/cx8HmZDngsUDfUfAbdEHh9vmoQngh7GCP+sEUZweP1Oo0/cM94jGRp99P2Np9LLzf9HQ77GHIoy4Da8A0heU8bGKWwAltnqMvMhn44QyLD/oEPALdUNicfnENFulSY5z7jgJIGGJMVQsNPSWHkps1/NW/s3y/WwNJgiC/NZ1EjSBPil29jZfzf+c534lOf+tQNN/48E/YKvPe97zXo50b0ANA5v2O5hx9fKnHTHRnufP0I+d23YePu24GVU5gfTDFYKijog2xeohnv2QOprDZCbfgaS8srqArCQD028mO+9QJ6169gcWELexfnmO0BbPRlc1beH2A8W4AEoaqkDDT1gVz2Octqg1cHAzeK1k1OXZhgrlBRdH+3NlnpfXb3TnuYTyo7DgMDIwuUbDfoYVJ6B6miadtDLSuTNSUPKhlojnoFhqMByr2JZUWm/h2wi9uQLnDi8UgBVfieBpEK3tzhxDQrzQsICFoZiDOEQnIlAkY6B4dyAlKJsD1sagIAyz50xVezUW3gGo1YCgbDmMv4cxdaBhzsQ4/uRSKRUoLj/oJ6zKoGnG4grRnZmHsewbc5rxisFaY5Mq5O54hKveZ4oimPduM/MMt/T69o7rbijce6ilnV4izDTOPCbk55/HbohzC9KEYadkZsL0SKKAkr2KWtrseQat5ndeCJ+SOdauFqZq9SDE12IaF68bLEoTXjHVlKh+25l7bowOoCPrZOX/7+tPgZ7J6wynyp+hIUSYuCpQhAzkKZCLtfjVMcUEoMTWp1uJki22ssS+oKQCrcejFWuaqfqctmuPH39DcgrXCkNCrU7ab9VoGYBSGV1X0Sk7es81kUWW3yCyvL1I8HRqsFBmsN+kM3BiTzUZht0BtgMSvNSMxLqkGygapnsBL585xpOjlYmFIr4TRGioPhEAcUc5s22N6qsLXf4MoMeLEpcAkNPsupTIMBHiXvPDLEl2/yu1dynfzCL/wCfvZnf9a6dln4/Xp8sZD8+7//+zg4OHjVh2fUdhOAf3NuCeP5HO9/9zrmx4HNUyWGp0aoRn2Ot8J8lxINU/QWFRZlbeJro3XvPMz6GZoB5ZxXTAup3tlBsVvhylMlxvsFppMc493GWD0ka3B8YH8EjJap8+8ihsMRv28wWoGNeCwGdAq+A0mi4HMmzLO/XRnev3WtxGKSYesSM4PM5ghzc06nooC6vIk3chZYNJ1kBtedngz32vJogGKQY39naut5bng9JWYIFefRqOiSMmYnkkjYi68eprWNW1G7YtAh/Nwyj/h9GuE7RHQYf1eQJjvEhyz4ps00IkoXfGVwc2TXirLNaQTEomDV7RCP53r8Dtn4HmQ3uxiIXvfzAFxQjZ+XZ0ltI2gyTlc1CEd/fH9b9kBhvGjwJAJjwWb8rp/n+BN+0jf1e825snS1u+inNyaipfh+gzpcWeCGfxBPiJ27ygIUsZvccsPIP55YItEgdo2XmENoyaQCCrsR3Bi8QSmPVybQYI2EHqXquBm0tggTHXgW6cYwmbgxgmH0r6doHmHoAcvrpjQsy2dCxZR/P0ph06JWOULHaMXhlO10WFGr7+NFcD8Lr+L7ubSFnjA16UKSI9D522JR9E9JhXj/oMiRly7L7fzfDgKyTkJBUeSh26QuYIVD221CV4bVzRzDZRqJBlmfYmMjVM3UIsYBp3blzv4ajIZoyAQzp8psoYqwLUdNXZhrJS5fqDGeL+HTX5rjybrBf1rU2BsO8chsFsynVx75/8qv/Ap+8id/Es8///yrNsxHD6Cawg/+4A9aTYEsolf7xedwHMAvHBugXwLvffc5TKYXcPpsheVbBqiyOaor5OBXJqnA+Gk4BAb2XAqXeiBQPKrRDEmty9Hs1Bg/W+LSi4RpCly9WmL/OsD2He7L1fUMm6cyUwU1TSM2Dq/kWNvMsLJJY7swlg0DAJt5Ydasj2qvwvigtlkCk70au9sNdq9mNq6TTp7UT1pq7ucxMwI++qj3iJGWF1x/OeaVT+Wz7CLqQG4sXadf8zI4EpFRxJQTzyKcNdnneF+rdhkBHfejzwf23gOL9LW3W8E3Zh5B80yYNele0wpsbUGoEtjPARHTgKqL1vdTFzB7FkpH5gVo7injnFjAmTLuAqWI/iMxldLeI2+Y8wJ5WmuQQ3I72vU+GAvQsgCXmrZxlxZ1k2Dskb+Nn+G+Lwr8PtfANxe95gz5u1FgZWrPLW2MGpuZGQwbYeuSSU0gn1QG2G+8GpecKaQmB3cd/tV26kVBhR1+6miz5qF4AjY0IXxfoBb2/sPHansm7G/umSNSDlaQIgB/b7xbTB0arUND5LsmEjvXgIr4vYy/4KE2xQ08j1G3XsdPUlObzleZFO+TlFD5jCjQZPz9hFLG0/SMxheOvlTbEEzkd9NdTdoxrMHth4x/MKqYcaijUSPnnBUAcIB4MWhMZXKJuvHLwNpGjgGHtWzmWFprMFwGeqMGBSPFfuO1x4KVJ39aHFLOUYLNDKh3qTxQoZxv4u8+NccX5hX+cHeO53sNnqyI5Xb36ZUY1h/4gR/ARz/6UVy/fv1VMHJe+pMtsstz8DN+4zd+44YYf37SMQC/eNs6di/t475bl7G0tMDaeoXNc8DqoMbkeoG9RRmTsxoMV4B8CPRWMhQj0iEb5Ms9NEWNetFgcRG4+qUGs3mGg4MMB5RkmPl6Lasax471sHosw/I6h+9UmM85gS3D5oncjs3Mv0dlOW/tt94SHrdeZFb4Xcwyawqj2BuzAWP68O81i9k5FtMaUyp/EiKaeW+ArV+uAYOGvEa0YD0hmg2ZsXA6mDUjxfImoYD9ITYYJmZt+z6S3ejEyySrwtVvxAJDHRLbIjsR7CMbtmISNg7/aG9JCs17XzwIczsRkbSyjggSLdCMuqbDwBFCRiFB5+o8fJ8ZLnYiX221sTi227fogA47ZwylGFWrsNRBAOUBjsJYxtS4Q6WBNxQiAkHrjYgmOoPGA87nFdE5/VFWIPuWQb85u2BrvZ+yGoZkYFU0NPaNjHYMFjB2y9EUyu6rR7D8zmdRugiSjLffKs8qrM4Qhsg8VhKJG7TSGuWOGqpo3eMNdzbplyJxNZOY8TwS4beGNKk9dEb7JQxBIu6mRhHBRXbsOAUZ+TaDaB2VF3JF97KIWe2EiTNTNJ+mn342nbvT9cczDZqosod4dSL4pKxBi7nrYXAYyZhFLTuhKx4RK+QzIXNombN4CRPQARzLLJLk4Jal1doj0k2gWGmAUXje3sB1VaYNyq0Sk2vAbG8FD/11ic/PKvzu9hQX+xmeCC7qS/T1vWw/cMcddxjFk3IOXxdpZgA//MM/fMMifz7LE2jwi/eewc4TV3H36RUMBlNsrFZYP1nj2Ikc+/tO4VjOc4w4UatXoxgxBWgwONZD2c8xWF0z+h75l9OnZth/tsJ8lmNW8rnlNrJxPPHBLJTXHi6RbltZjSbv5ehz9sKoMvyf1M2VTf6hskJwq2dT97C/U2GyT4ZOD7NJaZDfglE8jfTCBeBsrOMBZSEyqw+wQMxA0uxhzSzB7YvkCbwfpIiO84CGLXunGDENlxvp0OBsM3Ph1jwWo1ztDH5HYgGdh9X2TGG3G8zuXchhc9q95FbdbZXTmzWAyAMmt1PKDsxZRNbgaINHhurDEQTT2YPI5uUbDL9WL4wfmfr9TO1UHxH9WhG+KKmmSB3VYJOFiVnfsq9uu7l3RY/vbKlBToTTIqImGebf8Yq/scibWzknNarpivRJSVOUy/F75qnUNUvueRhmLjJ+Obrn4Xr4VjOIPtbMKaI+AjImg9noMbeYlu5EUda67+JL0I93EKuQ1Hk/GUohi66O6Q/RG6EOF1NbelriqOVQW+jnSIffISdhcgz+5dBWV9jV6/jQOmMbHH5FDJGCeuGH2vheX9UKTo9nNYgW2XTv1aWYgaqoc1U1Cz2B9hZ2jAR/b/dzWkdp2UPJuduzD+odswQWiznnd5A3WBp4RrC+BmysNTa/d+V4hqXjDZY2mTUAWCrQLA+tM7W+eoC9F0rMJuv43CeneGRa4//emeF6keNxRv4acfmyzX33Qm6OH/3RH8Vv/uZvWuR/o42/YJ8f+qEfwq/92q/dkMife+EYuf53ncHuM5dx6+YAGxs11tcqy64o7EaFhhHn5Rouzxm9DbJRjnq5h+LUCTRrJ1D0V9EMVoHrT2P21FMoxjnGW3PMa6/7EKahYW5IvKA0s0FzHoxRv5/4f49hNinec2D9WIGm4IAYOgbWzohZ9DHZW2A2IfxEJpCfm48wpAooZZ+54ApMDhj90/BTPZp1Id/r5YLD4b2QXDIDoKGms5D2VES5TmTwzw1YPwbIi8wRejYK5CTOaJINTjk2Vprm60bG4B3C4SZE+kgKysLuXUnQZb7t1Sk7J4JcOZS29tdtX3+PYfsdtGUBqHVidxmLG/hA8mOvmtptdMTbEBoLor1pVFmCaOCusdS2G9k98iE1CQwfU748qHMZblJrzUoXBX6PsM+D/V5zM3l9baVdE2Hca3qR0T2NvdGyQk/TgmXsN/tQF5066vyhtNFsCIfxIVeZ48IePfvD9ZmbXQpoXPwY5tTFvSr1uLPh+9leznUqmdbOUXWdenJNia2VzbW79lKRpy3wI4XhVJ7VXJ1O7Egrt0cG0Xkc31sruaiwAfsc/WAxtlpnlMT8ehaxjJNaQes/2sK1XsNFoX4JwW+ecXWrR/0IaiYzZyCYL0mqWDgyu66BLRmwudLDaLnExrEMG5sNVte9XrBypo/+Wt+luSYVJtsZ9q8v4bN/PcUT8xq/tVdirz/AFxdzF6J6BYbfN1sGYv4/8RM/8XUt+H7P93yPFXz39yl9+eq+uM430OB/X+6jmlW4ZXWE0coM68s1VjdyrJ3yvXHsVBTgV3yObsPK7PopZGfuBFZuMsPfDNaQXfpbNM/9Z2C/RLVXombRn3tpkWP36gLNwimajM6N7kuYceDZwGBIoS/y/WubGmaT13rMEnyYjEaG0okQ/inqwgw59f4JVdIpGBWSvQFj7w4mjLdgwXpKh5NhvmjMKXA+MI9j0DIZYKU3c/ne9Kja9mJEZGoi46/boCrJ1KWc613nHtUrsNK25b+sA6gGwEPzZw9T49+kZqZMw4NNDyBZqDVfFwxIg2zV1x8bljILJu3SzjDwFc3PUOOnoyrxyfGZroLLmgvrnS6e6RPI2DjX6V1JxUA7nT/b/IYix6JyJV3ZHKPT0qHG59FmpWMhJ2jwH1hjfXev19zEbi+mIMbBpbFnQYiFH8fCDWNWNB088vc+cB6f+vTn42b7AjIalXRMREniajPL2nHq/aaHImi4M7VgW9kihVCiSNMWgCPdabML3ih7Uo3dODOwsTf1gMOPtw9bD8XOIfA2P+9ukdlPQd2Ux+W/gkjEUpJQm0XSCe/4KCvIzoX3hwwZZiXtvE4pmkZhR53ScR+MdRG0LhWdxFZQ8dwvLAZOJNIZcniy86kwn7n7iIZEL/Nagl+3NELsvdG7wGty/X5uB2Ohgw6hl1dYHbJ5CFhd8bGDS5uEEQosL+eY7JWYTHKU5TIefXyGZ6sGHxsvsFhawT9Mx2H8X6n5B77/+78fH//4x7G9vX3DMX/eDuK23/Ed34E/+IM/wHg8fnWWn/cz72GjqfFTNsWpwrkix9mzAwwHJdZP1Dh7q0f6S5s58g1gsTxEs7SJ4fFbUa+eBtZvRXbsDqN91gfX0X/ur1Bf+jujg2azAtnKMdS9Alk+wOLFC8j3nPo5Jwur1/fAy6JEGnDXmbJ+muC1cybwvKIjdwAmH3EsZI1ywiHyPVRzsn0YleWYTdkFTOZPY/RgdtZzK5VlhjHnBHAAvTV85CintAU5xgdzUDW7JDmA0br18vi2d0XKgFFb0bguOEsDSbJWuG9NZiIiZ29YJEuIWYKvY+45wk0e0Xs3MguhLtsQ+57GWGNpzQ7WhlQ4B5TBpcOhLJzy7elgJDkmBcidsml0NydYPTMhHsGa33jsHEaNdgoo9bDoaNzoL+K15hB5b5KxuSmT0bP4wPxNM6wLcTlRkc7H7BUL+TxOUeB3CNu9s1c0txvu6nxfehvjg0cRzm4Yb6JdfLRk894FBGKaHpI1bj2qzHti2CJKU4rlDWHdQ1bm4LCKO4A0su5MQxiotskiQ5nHkPQwfOZqIiJPecDprpVUgj1kKQ6GvIMyATmNltnUwiJJ/SEWrSCbyIYVzoTDUYzh18S9oAHpqvTL48lhqZDEv7fNJVE/sftmoKDvFN8QUewRqyfBLL1xLOonybWq0SE1/oJDualstnDCEJIIVVuHiXkHxsIK8SiSgKxGMIDNljX6J59HPsTuvMHzHAJe5Pj4okbdG+IL5cw26mHi3cu3r0rRP/jBDxoP/+tB9Tx37hw2Njbw2GOP3ZjjZwXONjX+N27urMbZYoCTp4ETJ2usHS9x8z2FzToYnDmB+tgx5OfOozh2G+rhBrKV41j015CPTqLHjt9rj6B65A+AnccxrbYxok772s3A+s3IsgGqy08ju/I08skE1b7r+TCqb/nkHDjOxUjo16yuZ9+0bnmfYm6l/d2axAn7UPtnwYifmH/PCr39ft/uy3i/MtqncdrZJDbLMZ9yRkGJpirMGaDheEEXk2O2wedH4y/JcbNEUbT1mcCdgKEyPdvTUXe0aDxsEA2KDTgPY2nxaCAHroujGkDg9PGzZocQf+/IK77vZJfMESQNYTaXNwxYV2gVJTMQjSTD8IBKQXRXp3TX4xIWlpEFo9HkmMP4q6NYtHKBDXyvFFJFjdc5mjROGFHLJHLuUcJ+Gajb9//w8IR9bi1VCnGhLhp/MTCUivE4xgqxKrPzyO3YcaNV0FXnr7p90+q5Iu1DEWmL5Yf3SzqGHVLxgrBTzw5/aQwam0M8KndHrcYNtUD77U1SvZeQc7BO3lh4h6ibQn7M+8dnCHNMMgxlCenn2HXqBkZ0biqIZNRYM5Yzq1IoSsZfdQP+rIhCTB4VsFXDaFk/rTft0lk/gZCXlp5JnL/XFeQ81I7uF8Uz4/1lt7dFFXLKYlGF77Fh0TaGz6U8CAmySZDFYsJmlpSxZlTk2G8aXOPoxl4Pv7vgXejj0YZqLK/e+P/Ij/wIfv7nf/7le42v4ZVU+HzmmWds4MuN+KJxfNdgiI8sZga/HC8KHD9T4/Y7Mgw2apx90xKqjTPI73gXmlveguLMeTTLZ9A0A2RLa0B/yQy7bb7dp1B98eNodp9n1xayq48iH4zQnDoPLJ9ETbG3C38LXHkC2fgAdcVOXlqCwtTZmmjlzhZAU0aRk0VQ6z6k0/YJWtb9azhMg4ZF5V2fx8xOYBtEToCvZAE4t9GPs3FtDCFqAbFY3NQFZmMWpCns55h/Y8afNo6FaGYCzgln0dei44j8fT93YjteH+yAYEXatn/1HlkO21zd1C/LBCKjN4JJaFXxs4wvJ8aMfVxI1iQzO6Q8mtYh9R7x8J0qf5iiIbahW7MO5uT3PA/aMLMhMfuAdQqnb7p2mRyXNdaGQ+TjoG1Qr5AdVRpBIejoe5nijN68yyx2ghq/zSziwf6gubn06ZjG02dmFpF9WIGAggKb19jGGFzgDyvoUQH5OJfXOaqaA+wrSWJtkk92sydo3YsWnbfV3yzSFI0qwWBUlPRKvuP7GsriU4eCL99278aCTnZwm7IdMuS+CMQ8soq7YJiW8prg1EnXsGykHJzdfDv34AdHjGuduMb28bL3oZqGugPjmdj7I7VIWUSpPwyVo5adIOaBO04ViIIyl8xL9fTRUyWnioYTsEgh8MqkWc0LWMm0M7/AgIY8daVjW4pr6ude55hQyRPAPic09Qb43cUMB02GFzLYQHNHfbuvrxUEomb/z/zMz+DHfuzHXqEC55HAonAJY3YOv+9978Ov/uqvvmJYifmTAyh+U1hj/e7lNbx/MsXy+gJn1nIcO9Pg1nuB/MQS1t58H+qzb0B224PAyfPIT7yGVCp/MjS0Rv1w9cq8OgCuPox694pLhz/7acy3nsbg+Blg6TgH8KK+9iVkV78EXHvan7NRHxfIh6vAwQzZwS6ayRzsySIn3xTeyfjhyZKCHIPdLcVnY9e0wZzMnj02eNUYmE4Vm9CIPDGqz7G/5UNhphPXBGItgM6A0AWZRVMD4j0sJzQhnr6x0WNhS1yQa9nXs/9PaqB5S11dNKbPRbHUAsLYhJ3tcCPhkXoADIJkTEk09HRCvkHsHs0X5nkSHhMphodISoK+z9sJgR2sZJz9YDQqBFWdzYrm1vkctimgZSPKhPH3U+xCRH6MHJ7VAWP0Le+t+P4cCm9QeQTqlMxYZlbHUY5o8FEa/3f0h80d5dwjfks5GtNhMd597EbT4ggp4Y4L64Y9bfCygoM9n3iAR1gcXpBwPI3Gz6eGEf92aIlpXlHHpJ7wgipWCnrRVHupXrpv7Lj9ajRLuwnb84qquKdgQYWyxRcj3JJFpujaKVd+I/TAeE9blk4CMYV/ax1amjWpwi8mUntORwx/aoIE/XjG5I9fkhrp65QheVroYmu6PjF2BMSJQuYCecGKStPTcG6aKyxn4I7cr9u1g5yBxYzJnHq8j8enUukyehigwhJlA2LgNzfAdMCNPsJ/nI7xGe7a3gjPVpOWKnvYBL/8nxjRvOlNbzJM/vHHH39V2L+4/dzog8HA/lOhN+23+GpnJ9gwnoq9nL8jG/ZfDgZ402KB+948xInNBje/cRnF7ceA0/ciu+fdqE/eg/zUW4HVm6w6y47Zo19uEyobxGRFyWyOZudZzJ75e1P0zMsp5rMxlooFsHsBOLiMcrGPQb0D7F0G1m9CUwzQXPgS8sXEo3quIVaCezmqhQsm5HzIfLCTGvV+ZRLSswPKPQCLSYPh0Fk8XJykeO5sA/MDrzGQRcTov6FaKOfKk2tfEYP3Gc95VqCsXDdYvPSUZ5HKRWidW70vUAebOR5QKi06oRsaN0bOhDo04EhNoIadJ7U9x8sdQe2KwhEkhf1zlqLUeTt5B5erpyPx2gOP5HR1D34NRoq51awViLF4tIuY0Lk52rDvfq4ag6k9Ghl6nJPbThdj5F5kXYPnb1pIpqvlIoIy/osCWK1p+L3PwCSd39QrmteXLqfKjb2SAVdr12IXCyfd2G1VORayPLKYInQS6SBl54SRDZDSDt2AaKCIJB14LHYFmxpNFGJIJeUlUNjJOvvCI6k4ox2lKFgeneepKFmGy5xEElKqyGTXl4pERZShuomgl3TjK1pXCpcE5+0mP2Sgw8A69tjRW9vXtAf0E2yzlniBZSFHGEV6ncNvHhG5g4gVHYu2dV6RzdChUv/HssTkfVGzD4pv5xDbjuFEG9z4/2T/UBuG39uwGhek65OfXmSG+5MWurY+wgGrftkQO70Brlwb4+HFAh9dNNjIRniqmZgQ36F78dUsa/xdVExe+9LSEj7ykY/gj//4j/Hkk0++agdw8uRJ3HffffizP/szZ3F8jdIRoi6yMGvP3CLLHBsZ8K+WV3Bqso+3vT3H+okGJ+4fobj3Lchvfi+aM2/BYvNO9E++AfVg1RlcL3E/ZPyZCZDmyJ8HdAblHurdF5HtvIhqvI0ejf/+ZWC+i2Z+zaCicvuaFWf7OEC1/RQKWmsSP3ojUwutiyGaXoWcg75nC1TbE+QcEEaNfxr0iUs/sBGMcA9txZzF3QMqgpLt4wPhie0TBmI/AI0/paMJI1kTOCFDFihL57nLKKvmJhjH93bw4ZP9K2jUoNREI9+cQas+3GWpZixD7rhFK8LiOqnF7U7aH9CyHWNPKqjiFrN5FSpQG/smMgoGuKylmGdxXSyXcO/smuBWg7cCHVDTmjWGWUPaYdFLOQcFu/x4zcxQZ7MzJkNk0e6aF77pfDjmkUX2RS/DR6sa2Rv7/eb+xcI2HxfZycEQF2fzjnsdBsJSH8mbmvZHKG7GojRZUuvS9QhZz0hG2BGlrgeA33v7MbMML05Y5B+vs5RKxitGO7rudsevV1t3GxEkHW7e8NBNCPONGMylNoqP3C/F8Fsr3sm9ivHkl+rNI0cdQRz+cG0hFowZKGNC+YO2pZymiJJ4SIfKJw9e7AfzD2YFuqhdnkL3S3JAivAVbchJ+Wd3jtEdQNzTpLfAI35fwDLqgQZYIZiZA2Fhkjn5d37vP5NRkmFl2EOeUVqiRm/Qx/XdOdBnc1IfL+xOUS718YsHc6xnPVxFadlmu6+/RsxHkTqN89133w0Wfz/xiU/gxRdfPNwZfeS5HXLOCZzA358/f95GOrKILAepf1+mX/JcyKqTDnNaR2vW4MGVEf7ZfIGVssRb3zBC/8Qcd769j+I1tyO/8xtRn7wP9Yl70Tv7ZmSjDRuC89LmX+Ys1gTXz2Ji/+U5BeGus7MO2eQa6t0XkFUTzC89gmL3aaOO1mz4mlxDc/Ux5PN9G7JTLC2hLpaRLx9HObmO3myCjHSUgznqCQ1/htmkRrNwOWgyAhnY0RFQRK5a5JiYpGuOSWD81vHLsZCkhZpEMzBf0CDR0PoC5BwRhz7ceGm9mrFWU6lZ2oB3gqe6Oc0AACAASURBVPXH++oZg9sc7nlCvj60xBdVy4wJm6K+IJc6V7dtzAiJ0gZtkeb1OpoQxdw4Nwt4zJW7TWsDXksjXBdJzkmwleyGw8jdlwGuLMbGHnB6aSdV3UriRHbhx3M0hggKbVEqxaP6QmqDjfIdszwOcuDf8ra/rlc0D1jrdVCYmgZj0wlk23BnqJzdE11wqQsKOMAuNJgnaXEmhUe8jNhlACqyWDXaFoJfvcNDogL5ObSFkoAZ4h63+vYRyIZ5FsbdvVePzxou4hgKto1xkNCxWrgmibY7k5vAL1Eg1mM8Gp2l2YFlM/LybR0gCeVTIywHkbzON4PH8B1fuDOYaaqcZiE0zFp8qot0G0JGXzhqEmkI+0+cheipXfOXOwiiAoKDtODVD2H33SJTL2qxznGhaXBsOMT/NZnYDF/2aeyS8330Jr98K9u+kkHJAw88YA1ffK6PPvrooeKgnU88a2UN+h1/f+bMGbztbW8zqIe8/q8F5vmy0w2nz6dk+ip5jqWswn9XFHgXJa0HDW4/NcTK2QXuOJ9h9Q2nkJ17M8qzb0d2y/3ITr4ZWDuLor/8FYx/m3cGbOawjXV0jS+j2XoWmFxHgRmqvUuoJ9fQ23oK2d5F1P0cTXmA/PpFZFvPOROceHh/gGy0jmy0hmbrsrGEMK/szzT8HOxC2ih7CGwWRGgPGcuH1NVZgwMWeEuHfUj5PNh3sb+6cjYhs29jioaxc1ZPfJkce5fFev2QwnGOKCQsRjeuxk4KqmfMsOY6ZzBrziQpDnvfQFfLiz+7fbHN6/CNKNBi8DngJtZROJloqBKhwm2Gw0Uip7TIQ2QhDlmngZvbIh/1401egrf5M/eMdP3NJgqdiJoEDb/DTCyOE7mRyIt3SFtQpCEwJu7nFc7dAvg4I/+7er3mbSwUsBDDgS7GnOGYltIsgQYJ0PjzFDVAXAhMS0mMDaU6gWAKMwLCp2QNE4xNRVoNMjh6w1ucPdJaOQ8ZWnl7Kb5KBVDCR4qA9aCFmaeG2gxn+BotSCteWbR+pBibeGcZ4vaRWtSg7Ca6+iJi8PivKxDZgwknJI/F+5Q2m/HPErLrcpRYPBaBdEWto4hw1zjnm8yuL5yZjtUdM5x8ApVZ/0PUGoQ5SIZWWSDfpfbyth8knJNR4dreDi/Ym3Ev+thuGqz0Mjy+aPAwFibqt1VysXuzirKoV2D7bVi7unxPnDiBb/3WbzUZZmr9H43cU8ZIr9fDgw8+iNlshq2tLasbLIhRJM7ilZyPQWnMbuse5j3grqbG9zU5zjUV7rypQL9X4abbMmzeA6y//hyyE/egvuUBZLfdj+zU21CNzqBHhs9XAH48urOVGMVGXx/ZfBvN1SfQ7DyPYnEN9fWngb0LyDjTl3/ngnmW4x1fRJMtkPVzZMMl6/5kj085WyCbjJGTuGHWGqinGevHmOxm2NvxaH4xd6r0eMz6CLOBxkZAlpbK9ez3u7u18/ot6q9tMJALtUV2LUg3rsQCgsA4O5w/hCaT7F80R15PCyGHoaUDETNHgaEia2eXeaeQ7yCnt5q6rqJPEU+0J6Sx1cqheLTmPTD+1TIfI1No91nrzBzs8U+OfWxU7k4c0zMdzwL4n0QkjVFlDCCqpbqLUFauzMcgnrBPGgrPn62vKMt9RgIybPUz/B6d9uksax7UoPOMuto1iibHyDizleFy/GJqxwYfm4zFDwiePzc5/8+kSlX002CCWJi2yaLRS4VLHlXdg6JI2d9iwpYYKkqrBNuoxuCbMumwjQfgqWMXwaY3sWfejw7N26Y7Tq88VFxb5Et6mHqIbcnBiuFiNEUfREA2boRVhu7MhfGpNIkrKvSy9KYUmDRwaDvLffjP3bDoFASwVFJDIAI+ansoYuEalhrXpFqC1T4kHat7FllcWz+J36vOw5CAV6aZvjyE94Z3B5CzHQYEKHoq8Uaj1TFCyYArTYMTy+v4w4M9DIoC15i6MgAx8qtvp1cn9+bnRC3+tbU1awSjLDN1+Sn9rK9f+qVfst99+7d/u0k37OzsmEaQff5/ASbqnuxX/k54cUkGTeD97xlk+ME8x3J/jte8oY+l9RJn7ihQnRpicO4Emo3b0Jy8D9nZN6N309tRrd2BYmndDZRVVI4EI4pWaCpsYrgXGTG/hvLiQ+hNLgC7V4DtF4HFNWTzS8D+JcwvvYDm+kX0e+y3yFEMhsj6AzRWjV2gWixMgG047NvsbhC2o5b/OMeVF+cW1RPTp7gb2SaLRUSaWc84/ns7pSuBHgA7+5Sk9ulS3Ac2DCiiYK4J4+UnRpTGTCbDrkVjWxmMxhxuwcl6RoKM2Gm7qCsf/tJmyf4sDS0gMyiEi9S3YrUym37ldk7P3oOQqI0decwKzIybr+pzsHbcqUU2E+KRjLqZvfjxosE1IG4zzDXnqXTRvfac7e+IVL39IpoX0jnAnI0dUtEt7TTsgsHrFvHHTc0yXM0K/F5TIjsGNB+w4Qf0Ks604RZn9yYTJHqZ1qBGt6miYRdOo6qfI2fWIUzNiES21YYQKwqMe2k69yEKx+tyrenc2pWtYh0SqJIhFp/fnEQi+cDHlHL5U+qjXWvIr8oZOJbmRqi1V5EedtzhbmKQpWFx4+VolJnIGNv6SPS7Dd5JInp5eheNckPp9y3opNE4p6ia58V76Gs+aTqJSrZweL1fWJ9FCUekY+VE5ACV7bTMoZeIJ9MiOd+vQhzPmyweZTDKoDSgRjGU7qvkaWmuCAkNM37XYJY1WOsP8PRigTP5AH9RV7icVUYr5ZBE4zuTupDIer0cQ/vVXiOIJ9X+IURk16jN8dUO8kr+bhaHrJMCK1mD/2FQ4JsGJV53fhU331ti6aY+cOYm4J4Polq6Dc3oFLLV05j3R+itn0afDVtslz7UrainIFk+33++uoOrPdtBefHzyC98Gth6BPX0Onrc3dssBD+DevdaULtZa/NO/mIwQDOn/gI7/DNgZd31GKZTVJSX3smwdbmxITE+Hcyje35xEhgx9MWcDCF2/jI7qLG9Tafubtxw7BgxyADMxz8mGfGhOpfGxQYrL+69dq4082WozSaFXeEacuPpq9LgkyCT8DbOEskZ4e9cz6RKpkiB7J73D3k9Mw1UWwnmgHr0XjEa5aA6LL8bOGXRvqEsHsFPIzgkTdoYTGFDLMBq6wzuwJh5K+hqswMzHH53DtHiw+iz2GzdDnmB7f4y/u3iANmaGX8XXbObFV7Mcd0oc0TEb0XUpIvW1rVSH/Na3c1TQKJIRViw4Aiyi4yxI0dhE4m7KTZtw0VrpRO2S9IZ7MePGDkZieiV+8TIp4snMeiSjTAz0JFk7NXaYsy4aB9aZ6PMIF4TSXe8P7BB1S7M44Q0bKSG5swSxcC2oHgk2tQA+w7tdx69QVrhmKSNHoFUS5lMf+7uQtRC0mg9cQB6nZ4V/Y2JSNmm9IhddQuTizY9JccZlY205bN24ESDYaSspPUxlODCn+YZDsoK14oB/rKe4wwKPIcKB70C+cKU3RO1qVdidQ+/J6Vvdo4/yf5sXoO2+6v/PDuCcfIJ+fCq+7gLJf5l3sPZfol7X9vDbXdWOHY3p3jdg+yt/wTZze8Hjt8NDI6jpsiOrbieGdWjEb+jtw718HPUOWMwja0PzkI8wOLiQ8iufBbZ3uPA9WeRXX0C+f6zwHTfF7VxIcnaqU3pkwEYWUDMAvKVEerJBDmZWoz0d3NcfbHEnEafrBHy+Mc1ZjP4JDDWAKzS6tO/JgcZ9vcp2ezBnjppPVhyI8zgMGX5qM+Hi066/VL39E58zRlxKXDtWbF3DNO3Rq+oj6lg3MKYznPn+0QLb22VImyRMV6CXSdn00Kmtmmc7qnsgsVbCyqCgKJNGcl2YPdsguyicgMYjUHUSdSkz9yscwjYmXEnVEap7CBA2qnHBhbRxTLPkMex+2FjEnJc7I/wifkYGecAvZdiXTYMncckxcixLC0/HpWcWX4QG1TU/OA3vEupDIeyNEheLW5M7CUrXkQlnA0/RiGMUWt2oTE6roXdkj0ozNqKlUktuPWqygISkTDVGgQiH6KDSkckPkOYeWsAVfWPPewPM1LuxPi3kUfSZWyPPiADGdIUnjEmTaShbVaVeG49Rxp/NcvF2rCzDT/ZYvnCHVMj3xm4wywag+ZUDDti4+z+JI1xaW3AawCO8TP76ke3sxpe5JTSpjJlETT+3BDWMcwhHRzc3S/w+HyB9aKPP7M03eslL1oA43GbDNqNMMXC948WcL/S72/EZ7K1i8EUTTepsB8uCry2LnEqy3Bm2ODOsxk2jhc4d/8xrJ2/E73XP4js1rcgO/sW1EtngcG6jWk0028dSN7cZTAfVdoor1nNTNwrK/ouyTI/QNZM0FBFLe+Zln+/HAM7zwFXHkZ99SHU17+E3nwHNae9zPdYlfVsq8fnlNnYx4zOh1VbWnaO7txvMLne2CB3imlNyfkng2dG0bYaw2EPi1mNxdTpnAd7Ncb7dAbUw4l1E0ZZe3ZikE/MhE7qXYI53K52HbHC5406qaAlMmI1ZdqxI8Nvja69xhk1XnuK7D6OIeN/tNbk74pMPtxvZ/M8JBP10xEIp3KmsKyOYc8sKN4t3JtIRNs5SN4+zssdvAfmPDZrssyWfH6v72uHbwPWDaelwF31AjpYApkGtec5Hi96+NNygWw5y5r3NA3WaWjIxqC8q03A8ii8jYUC8rERgUGRInanlEhRtpT2uKlcnvkwv99pVy4jcdgz+QXxwjoQOb5NIlDeYhVB9dBolE1Yjg81Cd5k/AV32J+OGO5YX+aI9GdBO3Zz4/dHyEctBi/nJx0NPZTW+MaKcu2SLu3zTMMXth/7qPCdO1XdV6Vyjhd2t0gGXwXv9N5pMaeYoTmeI5G/HEsbmbTlKE8lPeMhmyAKzO0wer9Kd2YaM+mLzBtOBPnJ2XEt0PhnmGc1Zv0+xosKl7IePltPcbYY4mK5wNah5PulXNqNMM1f/2MYUEDdKTR4a5PjPeylqSusI8OI8FdOKAg4d6LBqVN9nDm/juW7TuHY/e9Dfe6NKG5/C7B+zjt1i2XUWc9n4HJPlXM0ky1U44uox9fQI78fFcrxdfQXByhnc2TLS7ahmElVpc/Oy8Yvotl9Ftn4Cpr9K8DBJWC6ZVl402OWwQixQE2HwIIvef3k6u/UmJG1c0BH1LPGrfm0NlqnK0iSAkouPzt5+VY6qNxqATMOcJGRSgazsCbsnb1eAJZGjiJ+D6BaK9/2sdjrwxjb3mlBr65xUxAM3+51QikHBIUyDqtAVkSRNuuN5SEyiGIz3wv+Rx985RCM9rMFZwED2d6IwS+6DoNtLDMLlCR0L6VMIP2eLvBO+A9iPiVOy4PiCBKDfi87qs/iv4bQRbPu3zUN/o5raDnLm/f1C6xVNSbsaKTxj8jOw0xPBb1QGDz+EGPih7iynk/jYUHVUCMbx+jRv0WKifCbGe9gnzhHNaKCwKxNue4wy7PdpZYEp2G/Rr+1BjqihMDR0nGLwhytWTFp6HLv6k7naKGThz1U0EwchB6swVaWPncSEKKstg8/kYpQuimHZIdMHJ5ldJEFyRnRW3vE2tUj7G2JXUxNpPYLHaImAvlCkIE+jNDbZ6opxsbPuSSwRZvWPekOnJi/TpWfYZ3RXr/ypRIOwLKzkKw2FVRGQwXH8hH+yLDfZDigKmie43k2n+R9fK6psFvXODEc4KnZ3NL2Vyr29vU361/DJ+Q5TjcNvq0/wvJ8guUss/uYFw16JbniA4yyOVazHKf6DTZPAbfcN8Do1mWs3fNaLN31BjRnz6M492br/mVGQAjJgpVqhmrrcTSXP49s5zkU0y00kyvIqqlBMJzdO9+7jn6f0fzQtZq5opkJjEnh3AHGF4DZjhHvDY6ZL2y/cy5zM17YJLbyIMNs15u1CAlN9jmxq6JvMM2epdEIk8kkjD8Tkga93sjmO7OBa29cG1tU69k+h3UCGf4w/mYvFJwl0KzgFKs/RbFY0JHdBhN36wa3eD9SV2fo4KOIlhPD7kmB7xMu2thmLpgWJ9wFaP7G1j6lQVgoBnDPmSPQnlcTmC4+gldl36Z7ZXOL/dwI//BvJEyoaGzNXlEB90wivZc+75hF3UEQRzp/6cEmyTv7cW+5Av4SwBe5L0dZ3ryz18fxkjM8MwyqCpMiM3hHfFV+mAym8GlFxNK7sEhPJ6l5l8G35VXJEJvXJB6cDEZxmCQiRjF4ErzNDU7H/ZARs1RI6VhCqdRntZ4vZCbsGGIryWCFVpEZsygQWUdlwDZKq1r7HIUl4Xl2b+Jhy4AqrU0Xjb0/Fpcvjk6vpGU2tYspmAktbuiLUg5KC8CuL96jTaPaRVug1mJpsUENzvEbbUwHzfON82qjk1joKj5RGCpdeJFxR0NgDH8Jzr8r0cRdsyJfbsEFJy3tMH0lbJQ1GPeXMKlLMwR/Uy1wPAfGdY5dyz6s28STGT0Aebz/PyYEUbC0555nVhPhWnx73sfr6jmWswareY5+1WAYhXDZBAYlNpqXjZbLwImNDKfPZjh5aw8brzsFnL0Z+S3nkb/uQeDc/chWb0HTW0NGYbyrj6J8/nMorj+G5vojaBZXkM/3UNCJliXygk1ZW6gZkjeFN2OS1tlw1sIu6vHMDVaV+zhRWmrbw5wJ4IZ/ssexkN64tbedYcoMwFhvfcympQ2YJw2U123DQxaO/9NhUDuOz9si9gSWJcuHz5fdpy5XEP0mEQ1rzoOvOdEwHVHQHhPxgpmDqJtislnA12ar3QAV1bFi23YU7IBTOi0s33cKAB3l+PIg0QajR11P8KhdixWbPXAi1m4cQGX46XHUYGj2yfenZXfBHjKY64g+memgSZLCpHFcFM5K/yHg5pO/iOb4lDMP0Ar8p4YUa8p4ZFlzX9HDLVVpN2o5yzG2oQQeoVtBL6rPPHbPWpQ7up8VoyzSDmpVEknz5OjJFHWq2GuOQqlSm375TbVIvLMZcco+id4bFzRmVHhbNJ9ZVTxutKgoYSCEPfNgxL68XT4JLQIGSRvLZGCFIsmbpjZHUXpahzA2kWLWuI6o+bbMIdMECSaSZDHEHFCm1Bm7DqNRZ67P3u1SR6W2Sopa6CwuURFMy2u3i+jErfgTj6d6TMdD9quW7qggO7s3/x9zb/4sSXadh53Mqrf03j29Tc8MFoIECQZJCaKClh12WD/5b3ZYIZEWg7RlGpKIhaRAENtgFsze+9uqMh3fdu99DyDNof0DHzDR3fWqsjLvPfcs3/nOOZ4sJsWsVRHMIy8GXT1z8II5Ym1OPEMVeC+9pPmgPlh3lLuf7Jd6d13qwbytp7WvE5c297X36jdLbPH45/KHHRgcQlZgzlW/WZv6vWmqO/sdaxswsP3apFL7Y1PXBMupxxX+iqQfWmMfb9e6faPqK+9U3Xs01623jura1x/X9JXfquPf+je1Pv7dWu59rTbX36hl2df8+pOqX/6wli9+VOsnf13z8w9qnl7XOZq+Bb8HNRNKBfeKAmRANuB8Q9GfscKKWprdWjF56wxze/f16sVau9MNR0O+eoYWDtIRaNhGKO9Us2SBCGNADPj+gIcQIcAIYD4AivnYa97PSbkYYB/GtleUdWt76PNPReycVWvVYnlAMSFYiym2SkSaiYENwh3IHLYrMkqOXIle5Hv8ek+mdkeYnYAHRqDwecFQIwU1zkv8Fg1midnXuYPnrthe+rJB283pkXAlkifcY9IFmUoKNviTa4x6D/ki0ljnuf50XetvsAdoDPs786a+yVFqaiPK6TLWJLhhzOltoUSsblg6STKMHPY0KkoR0GC18oDBzS5BLQNskAUzzdZMpC4crPgjjBBWUm+4RDhJmTFBKMOCNOU9lPOT3jq8N9Z93IxRv+QaLaE8WIQkpsNbzgaQ0WBlTBxxaEwlpW7mydBqQd7DEIH582H7SMwsqIPRzL0SIvOBigGQcdWXyBgMPX78Xn1+1LC+jnyzlqzWNfVvGH9EBpoFIcEEzovnTsMuKH/UCNxYZ9aT7DgoHL3G5/rlsta96Vr9+f4lQ/hr81RfoLbIDdnHiOPyvf3z0PyjjNG5WKseb+b6V9OWiv8ezME81RG9fjlV1zlnoVdIk6ViwZfTpZQ35iffOljr/u2qB29u6vbXD+rNP3hSB199q5Y7j+vgDqzDV2t/fK82R7dqOn1W9cXPakEbh5cf1PLi89qcPK/17FlNE/oun3sWxE4uOfYLMNFZ1XIG5o/2H8Vcu9eYy4te/Z7LiyEtL0EZnGu7jQOxqVcvYDHUxvvgYEvq59nrmWwgdO+G3J2zI2bHSsT0UbtwQUF9+hQidObIXM2KZVFvf8k7h74PCjpOioo1laQNE24kVVAfuBEbz9aQdJUT1J3QGJmc4ZyhSJygoaHOxqcmskplPcA+l64zUM7jVI1UdRJCWsLDUfrw7OPoWnwfuyUwFysIiPcwkE7UWqLqfJ7qT9eqv4PyP6pav1JTfZuLIGUKRYiZj8Fu2cd/eIj0keaGWIlIodnzbkwWs4EC+7SFQmGIB5LEt49ii9X16+LMi0EUrwBCoiIreTDwlMa+OexYObRtHdVYNiBQUxa8bUzwb56Jy7zfFJxdjQIMx8kTsgVOVBAvHR5OhJAU2sH4K+fQW9VeZaTEtiSphOcZaaze52b2LzkLzvaOXoAovarHYGiYtR6SYymA6dAfF6aZG7K6nL/Bn1D62AckhbEnr0fln0jFVYmAFKEAEQWgkR/aP79fc322HtT2YF9/cb6vw2kmhvl0v6tX5uSBlUjzwwccLO4/D/0v6NLy+2ia69vTcd2ss7q17vmMuPFbzIVhdHma4aF4Ur3WN3MnR3RFoyZ8iKaOpyoM1bp5s+rRk4N681sH9ehbt+vwwe2qOw+rbr9TE4a4oCfzClz/l7U8+6im5WVN68uq0xe1vH5daNS2O0d/R7UEWC72tZyv7Na5O0EVLyZ1rSzQwihG9O3B39G752Az1QV6AG0nDn6H0T99rb79eL6LC7RvmMnxV44Ayl3TpRC5i3OvCAdUT1XbSomG4EtdMij2UEFFehC8w75AZNDkNbdGYLsHFWCi0Cv6IyQOJXT7gBgpyU4jz9/H+oOwd5i8HeROQ9Ac4Q5BaZAFwU49UqGD6XMf+Avfn/wCn+TXeO96KQ6YiuLUKE69tLCegJdEp9CPui33Ubx8LrRU32zqPy5LvbvMSAFN61vTVH9Iz3Nf62auGSGaQxdU9SKkjMVsKswPEnyNytaYWJgnmTIPBRIcHk8Pqz3CPo3alaadwZYd2tD7bz1/3H/D3gLhi+DwZs3Ei09+ITz7wC/ZACyGDNnlkCneca8ANgZvBY1NjUA0yplxXoRlsMrx/rAmrLJrPcIFj8ij6ZFJa88wVJXGyPQ6gJSlu7VztH6qg/0co6KPwZG332KJRgrqhixlQr1qejSMNDiAAjyCMpPIDtCMjzUA8v61pmudmMKLZwwUBCcCRSw4kLcIUoLmt2fFJZgTf4Uq8oNNPZvn+quzi7q/RXO4ud69OGvFfZezDv9MtH6De6qWTdWtfdX/cHizrp2fsZcPmjMASr07H9R22VHJ47lmECl8rLGex7Wh0ZvJ3PHvkCBObY0jYyQDAZMdH+/q0dsH9c43t3X3G1X7R9fq5m/9i1qPbtcKrxwtNp8/r93T92pan9e0W2p6vav5BOwfqYppwXna13x4VKfPTmuz2wqmOduxTYP69aDWizGf3LdpUf9+ejvb+uJjteqEcQD182K/qRcv94V6MTwgECB6qm7bEIcWA9xbpW4UvvVcomMmY4Nj21CQP0XFpkhAMCskD3UVcqI4A9eKSLB0p6iPzlNciBSP4utbu+Smc7rUxblT1CBlTQUOYsyytKmGlyLVRPODkxVkgzpJTV/pBMiv0TnKLJR0OEa0xZbYeI9nMSs/oHuOvh1PRZpjwtnGez85OKz/fdnXhxjcA9v/1rTWHzIU2nGjrrEb4RXOpDdbSk0qQ4ssy43Fh/cXz4dekDcOkXu8ccO47ACJxWvZff87Nx6GEK3YwOuV0ZAXigeLIgbYyK7gHoagFHHfNP7dgxwCsahYwrMxbRmTd6Cj1vIV2kr1FVJPHnrvtkg0Ts17kGfK9xoXp3BGMbfuelbgDhuSbHa8ZkjQNt8l4rBUauLUtzdOcELHQF25/3g+DeoZYCJJr55DAUCH92Jw8CqTT4at8D3E9Fsvf/X0Z8EN3+NKTq6JQk0kN/F+eK5QXLgYDDT62sNIgF32mt+/rb9Yd3Vns6kPa62f7/Z1Y57r1gE6zZ7UKxeb6dn+mXn+znXcneb67e1B3bu4YAIXEcB+3ddm3lDZo8yNhtMGQxRHnSm0yEbFPDukIh8CpcxKeEEVm2lbM9tE7NQ6GxALKKPXq+7cqXrjzao3v3FQ23tVmwc3q27dquM3HnFiFsl+5y/VhJ/uPFpss/evzvM61ckLcPfVigLGYd5P9fKFaNRI6B4dYrbjvo6Ojur8ZKmXz5Z6/sVSr59hJCOMBIq6dnWC1s2g89ozV8MywxA+R4jaT33+r3YGaA3NktdyDkV6JjCnvXcnW0fPuMmxQ+DksFrlqzsKQDgDHUt6fc0Bwm4+tyHSJIDzumaXRxZNbx/0YJzAvJ9Q1SW4SgN0IAQ4R8kX4T2A4PFudTN20Zoja+hp/PaIRkd6IVTy6K2AUgfzttZpX+sy1XvTVH+87uuZJoZt1ke11O+hjwcnyQOLhIju3R4hJc2ynocsVHA6nl68FBEWWFRPZbSlS1Q1KTqllCY3Yq26i8/OU52ionDAl2Ny8GdLqETxsP4gWFjvgKevMo/X38WCMyvJRA0cPuNFwoalCdIlds4gXLhRhlZpX83712bLkxiM3WBuLyeJE85q0xUS6jrWg5TozOkVK9wYX+4flc9OMDThGXIaTfSC99iQSi57iItnyTNHGAcTb/xytMK6sqIc4Rn04j3sEdw9iAAAIABJREFUJ/szGmgG46kDcNvnI9DNGjSEUBXdHaHs5no57Tm2Dz1/XkxLPdsc1C+XXR3OWyaA8fd7m01tlrU+nTBESvKF+26Pa6NAAzXUlfz/ax78bYPhjf3BS1iTW/Nc39wc1fWLUxq6tzfbOtwvnHlwjX2LZPBHtlpYbJDrFISlwJKtsrGGNCyqrmd7bbPGEEWprTDaoyx1427V4fWpbt5Y6/a9qhv3qu49vlZnu9M6undc21uHtdkg0Q4lf2InTm2meZDRF8jUFiiU+WJTJ88vaoexjafpdrlyQMtrDIR/uannn691cbqpF88v6uTUg1VWVhSQgEFoxsof+R5h5KJ3I7/MnN3QYwq/ywAXKS8begx94e8ksXIa8dy9Shvfw0jCTscljN2GJI5qPGvKrrsbqDZJ+oqsJdDX4WIzMlULjCSNx4g6CEGigSRfqSPSt8uV+bgN9heznqHzabKEWqfrJ4iCdIZNEw2duqLq/v1ma3s297DQY+0hbMzXsnBXhuWHVfVnyOfIAE7rvar61ryp23vlxfHAoOGF5UH8y9g+6gCk+ITBczEYP+hGhMSFO3+1QlWwBe757rRiGlydOuECXDOHueH8viYTQz407BI6tJgIvSsGIAeeVZFelA4ZaUODlwlDd0jq68rW9n4jWHfgsfiJUCbciwIVjqh1aM+QhFSz9D3JmlBV0U2+caB32gCMyouRy2WSQItsRkpcS0LrbLSQkEYjYawTjjyEZkgJa/QEIyop7UcirVTu4qCy0I99/OE9qDhQRTISaik3FDJVHTfFrxkAoPgmyca+6xjj6Ja0M7DiaV9Pa1OfrFPdmLf1Xu3qp/t93QFFcp7r2bqvlwx9nWprbk7vvXI15LZ3Mpjnf8pf1ZR7vHZIZfDU78+bejjPdbzf1cO16k14W7XUYSHBLeMHx6i1rebZ7JXPcKhakwYzRjQtba5jwoyAWRQxwSBkmlpGDHI/3EJ3u1nr+vWpjg/XunH7oDYHF3X91lSHN6sOj6e6fmtb87zUdguPflfbaxhZicZjwiDwx8Hxlt79eq4E7+58VgXvOWbzSvmfvprE/EFh107FXJzOyNhEQ1GwXrArhD0hGBh4MsAU2b6RPAGZUDASjF0GIwNL+u7JmIzuYwxsu+5AGQ8kNLZTybXScj3MGcm+clhjVNGcpQEpiNJX8ZYGT+FPReNuU9HQgiu9jAw9p9sB0QLDOyGejGsjw6k7wj7F0JAGTt1tiqlb0nDOCqNrUUi/u1b9RaEzKE7QZlpvL1Xfmua6D8yK5ejCZmMVmaDhnEiB71gPhGrw6qUzdOGm/FDUY+NAZUDrp2VTwQaEV2PG4CGgKAzeDRdrGKeGMBh3gWRGGsSleq7h9q0Nq+6XLYadtB78BiscJc4CwdDKGpOMAqcqliZvPf49y7p5m4SNvMFjQReNgpOoYzTB+7JVaAmiWA4Pq45RDB2T6fdB+yeBzC0YMMQIXiLP5pgOWqpV+FrSJdQWQnc/jBcbjxpvTUI3gkaFY6HOvnNkXfjLVvykKnrQC/Y1SSmGscvC/QwLCDjma7dyvrbMdcEOn0u92Gzqvf2ew81P56W+d4bcwMxKdBQhfVFqCcH7bM/iBxyt5j9Bzw8BVMcNbUxphG3QsT54zjfng7qxLnUwLfWV+aAewqjtkbRGXyMldmEEIHui4er56QS0gAKDOQSPyphqJxhts+2vPVFTQaUsJOGh2MbhwSjWI/PtgfXeuFV1dG2u+UCe+PG1qY6P57p1a1sXuwsOccF/MAaQu+0BGDsTu3PO85bDW6Dwd+fqPrvstvX61b5OThbmBTCSMZW6hHrgGrQ5s3IIwOBqnHd77pe5/RJqyDEMhXSuFKfkPT19nCcbcmOjF51mjIxyL8EvFhYflPHcRKGnbUqux6LFOJDec1E5IxY9B8d9yKhb50tD0IC3TupsoOKBr8CzJc1IyBSOHJwcGWE//wAT2UfrEYLv58BzfNkd2GSLyCqdZ0CENdd3p7n+rwWJd1BzN5v1+rKv31qn+goFTwMTEoIkUYhHZq8ZKGMqd7NTfLio5B2+YRFkkXEtncR0UGTyBZYNya55o/bKKzykvghMNtsAodLwfI/MfVpGJ8wzVXEYgMCRcPaasEO0emYYRVll7mZCTR5CN5mjV2tYhqFZlIuhHoaovk8JjBpuaQKpYZ3kChzR0IA6r4C/43CHmSQbk+eRFsD1lOiRIDRlHu6vMXp6RgkdHQKqs2F/MRFKStjl3Ws/enHMqB0dmWVIu+UgQjSGpWnIxVF8hvJoLMw9vsFpX8KuASKnZxruBQUnmbbEJJfb+mJvTtBW/OigXp1d1MX2oH6wu6g3D7dsg/BfTnf1RRXHIF7fHtdnFyf0BhmRNZpDO5l51C+t/tsSDosvhpQXHW1wlqpHtan7202tu/O6uVZ9g3OLVxqmd7bburGHbOzpPWItMBebVdLOCanlx8wpVky/8vrqcEvpIr7fa2hwqoD/46yomyogVMGXIGakCy7WfLMszAkAImL0ejjVwZEhgKXq2vGE0Qp1cFi1gPEJtg/2HbN798ChF2L/YOxg75AERoNP2O/9Hvi+qrXhvJHJMyuxK2XNaSA0YjiPcBHxb1avWr4VKQYSHaVc0WCcEUbhYdGlCGzAv69ubvfMOwycAtT4BI3Hb1ERzKOoig6XUoo6J5npYYME+nSo1oIfO9KRWhkkZUcnqt3j8JiBZ/C743lb525DjfXK2FS9XQoJ34P1dXBBRwK/D+UzBWiBrGgE8P4ZdGm5ETAQ//c01XcwO2NiXcZmPap9/da0ra/iiyccVCh3ezgMQ2S11PK0h1kYnIGwk5iSwxXRmdzy4EpaTn1DFAWMoRdnypqJwqy1Nz8PmPmkkIixl5A8n3CDx6SrlpvKCK0ReO9uTe1rYwMz5SrRDjPnLXGbCEAHrQ+JSW8cqUQo/l9xNAd8MZYamxq8n7HPYBAsZg4RZfGZO4khGfRZrIFzQA3KacI6rDEViJPOUvsDdTX5j+CHNmpN0RtigHJO4UpkcWRZJGIKowfvhwI8ZvVnDHo41+ZEw/inJciQo8GivOLJ3NQyb+rlelEHh0f1Z2fn9Wh7UI+mqr+5OK+fua/7zYMDzk09XRAVOM/k0///xfmPw5C1VuJecTb+fnud6uG0YbL1dNnVnZrqmxs0YCv2ZX+LnUl3hGfggLAbrgskpfx7mw6odhhCKshUijKvoujsiM3hehaJCWA7AuTfEAaSwghNEJ/FPuD8QFnhfBLX30xs+WDbQhbfdjvXtWN5/mjIpk6yslDLOZK7W3aPPDndsWUEPntKo6a8lQZACdpJ23J+tpSfgXGQkhLNE/eFc4k1gRMgCDCjUSWlUHKRQ3n/hidD9x5yPtGnKSDFv6N4WRkbp2yIFKKMRfgwLDN0BNbjd5iWjm8+RM9cGEsIHzoXvUsxdaXvMWce788u8tnafAFR7OOWMSfEGcDSkSmUDAQUQ0jGoCOCBkNr5g6vxtysn53tIdhDYlt/Pk/1g/OlzqP8wSr4+ryp36CwiXnLRIFxhyyGbkQ9e8S2lafHG894RGNYURQM5RpDxwadrxFxEiPmCr2RN3slnBe6J9yUWJeVaeuLb4+KHq37/mtgtoQrgpBNJCfdcAwOH5PDCRXtbVDB2hLTKA2whwZOhPfencwo5Ut5CecVWm+khtH0aUZSzForPrskRFV5VzyhXymQG2fy+s1XlR89GHsKo0BKCEXXlMchDzD3qlyMDiDhmmF2ARO/9kChZKhs7ImmYpniMSgGcbmd4I7c2DAx/8CDPtVrQIXAjjFnYrutn+529WIz1Z1pLtQTfbCu9TlLUTd1WJvaLbvawwAAHhjmoX5pt78JrjCDKFh0JkWPlJvw3pF8XC/q9lT11lp1z/TV7brUbZAe0EmTrDl58zIewfQla6r/sGfpQ7pzhWomTWVMH7x9TkNwZEfv2euKvaEx8D4w34L6Ccv3jcMDlOGqu/SMaBsN1zReUQ4YaIoLKbbg6J/LTWzzNaDs0ZJZDqicOiRq1VwN/4HGLIhUqsAwD3n8eJ9g3v2k/v2ISmDLIAWEfA0PtSh26O4pxwKfVSUw9Uggz8E5bR69dVHg0sCjDtzjY+mMXTkgiY7ZfsFKNZE3o32fwXD4pf27ocm51XArGTdi8wOcHfi12RHfgx10rZ/xXTjaoY9GP+aWQ5/G2zPXQOewCpXz0POopYEOV3NNRZiv56o/mdZ6d7+pvZS/5s6A6/8NUvLWOlokUKQsOlucHj4UhIFGqRYQvGvh7RuFsTIOpg4OyQ+8j5HCUNzAzbFA6EaN/1s4aMkH7r8Wl1dquF7WjVTNbNRw8hU+dlrWpQExfh83wYmSsJPi9cXDwYZHF8fbHnS5ZGJgf9HAWOkS4nBipinFUQhbgutyczu8t3keA+XyqhAnwSTMsheYtLavNIxat8BsYZ4wD0AP0sLvfZbxlOfFiv2G6/dksBq6yTuiAYgx90LRQ2xmTdGbDpQiAOYBZyUL0+AKigEUtRdMCu8pzO/NSAQDIgS8oijh/f2unrLgZ6rNxsQDVgbjemGdSYmkFoV+VlzGpjkkBIxyfN/4DoTkUOA49IfUdnsy1d6ZNnWPyhuT7xDpoG0D9gn/drLQ9GcZUsk9fvL8acMRZcPLe8ShGCRSnFDmmreRNhwe6OGwEmvPuIPQqOE2w57IObBIDDmAA9RRzLU/10Ss3aK2C9iaQ/Si2Gu90juHNNRB4LlP+c+5Nij+jGVMYSUMA3o1sXrXkE2uGbjVrpxHLXZEYVTYEZluaLRtYx/+HPF+Jq94y97qkY49bn8OM3Pdo1EYjJDWXRY6eURdozt/YeQ0CvjwO+kmR9CD1YkOiO6Se+B+RENeT0Oa3LOnUcb13emXhDOH725T0uzIps8PBOvDaap/X3CatJMcswGM7nGt9bto7IbDtcw6wP5firKoBAhZGMd1GIdDwn4/UACQIfd6x8KGjwrh1PqZynjp9PXESTaTWYMow5a4yYHoWj0RSOAHKr5hUEMTDiukRDF94XX6aRyI/cnbhiUVD0dRSsAdCmeMRSr2bPabtz/whDu91ArcykVRjDwjhZV8RTXWg2KK4KUqUsVh8bJsFCO4tiysf8jEuFb9rIvKkIg73j13RVTCM+U9J9yMR9aK0tzaWUncHr5mXq+SlmKxZE2TQINwbyYpRzoMDrnD0OD7Gp3URmezqZO9pkR9UWs9xzyAw8N69+SEBVFP8O+p6t39vr4A9jxtaoYSBOZNj3xT03Zb+925q0K1eTB2+D4ot9DrIG/bzVTXEMXulclZZ+3MAbz6darf3hzXW7XWyXJRJ+tSt7Yz2TwbJEyBsbv/usgLHS4A9o4FSS+ncV8DK7C/jjnoNBPuZa/+82IaxWnBQiUnFX0Sr1hJYuW8ADPBACj/Jc4+ZvJukdBFNLc3Q2tw0LBvGrcY5d+TlSlg9O1R8eM/5l1oLPJZaUxCxdYDEWsZP9eYDI4j5daDXiQ7HfqU89adwLHadnSMwq4JFNLOquVNNlWvxmA0Y2AopemgwYkbGTd5/2V6eddJIoT0Yi2tlRwT5ntiyIczpIjD4YwjB+qj0UmJU2toCPlSRV/q048zhVwqB+EZuRE5Z1Prsq+fbjb1x/ulXqaQkCMb0ElwnepfFPr6V13Mm9rgwNl6SVBF7VRhpg4mmyiZrMhiqyH5RC9nMzP0AzsDC5IkMecGcDqRNpdJYXgmZoMwKWxWkBRzNkt8W4mif4yfRvlnV5OVbwrPvYBGbBBXZXLaTdbAsLAep3xoCHwSq4MgZhhKqvOSIFoUaonr7ntkMs/hn7ncoWoR3m7hg55TU5s6cB2IJh74mGGgX+hwmAcj7IA25UtPn6fAGjE8pIwJ2qNAOkk+1i0EK80yE17z4aOHT29U8FCodnid/11hYrTDZIgic315eDKRaIhuEo0gEU/hrak+X5c632yoaODpoxXyq6O5fnx2QqX8tYOjmg7n+vRsXx/vz+uLdWWLCZEXEMmiDgVtD6baXjusM3SxXYCtTpy0BUbOrvZ1xhStvWyzeb6+mepbB3Pdr4P69PS8XtRaj7Zr3UObagwwd4gt+mtYaxrkwuEejjgbXNOll7BppuOF2olFBLySNgXsucnuszKjUXYhBiT5j40G9o79pmF3RTWVPw1PColiuF1Amf0Kk8tdIs/YiVNnvSl7wx2hFsJ9BJaPdguAg3DeBeUYObBCDQ6fvc250nmVZ5seUK3AcDjmMoaXr0nIeYzEBxpkiA/jFD5CSEEL7GjgsobwG6x2lTjRjMOwb03fDE4lXktkPK5ZZ4tah1pOkqhvpPoBBYAjxto8f/mvtHMZzktat0eVMDGcOQFYI6jizVw/2h7WH5+d1dlV5Y8BE/9dzXV33dcLF5eAcsTBww53gkvjwLN82gCQ+mcryYcQE5sJYWiDmTPSz5WKEGy2jaDi74kNhkbclMvKP3mDcSFU5WvvwELbPB82mDJengjf12S5s6mpymD0xBU9M35WTeOy6WOvnVha/K57jLoGFbMT5KFcpQ8Shcy0tRxQhogWYBghTu1KxeLQYZBvuTIUwi5ESxwxKRZjasweihXKDetCxomVQoSEho8AaY9+8i8xUuSJ02goRpS3H4/EcxPyacUuQ7IuSsOvQaCphOwV49eK1EwVNqWR0RJb3651gXGP7tNEZQTvfHutPr14zVGQtw4P6uluXx8jWlsFXz483NStzaZenoMSutYX+309n6peVtWL/VJnPLBusYtYCxHPutZNFDqCSVRVD+eDujtt6hpnS+/qdI+B5iuTu28yv7HW2SL4jGPVGXYb6jSTJd4rk+ZOzjoAaAoVe5MILNFTQr/kqpALSAJRZ1kOhRrE4avFwsN72EV3qEBvEUDqM/jnMG3KuaxED5y/wIhn4tCdMxcICbpbpNwt+6Fjqoka3r8QulN0nIJK1YHo3PnJBgg3npGQgyEpasVP2TL9m8PLoVvsHHFdzZRSUVPXznHioptifCDu3amTkReS0QsEA1fbLjV91PIBVzx26tphrkmcoEs5B0K/YGRJryTxDV5+2IJ0sKlDdPfY58hLK16zM8woLnpvKJxLNJ3P4dsgI+fzXD84OKjvnJ3VBZU/dA3hdlDQ1vrXm4N6hN7qvHC6NTrpMiTRDtALlngTqJyiPnFU3Yxe4Rj5ONVr8MI26Gnu3jtDSJMNbfg3hMF99Sk2g+cYuCgFRKq26xiofFjvu1zp5uk2AQjc4QRIMu3p+RF4QpBIgsHu0Sb24uYP2dZ4vqwMJK1N0hd8MMpNoZ5hnwHzV7ZFCkPfKppfIpCRj88DNHgpwYcj7o0Z4Osn8glMkERsc6ZaIiqQm2EWKzLSBluYrf0V7CDlwtyK1+tyNNLxbq6F39+ZKIkOhjyOH4JFYIkEB8bIc+eHUHyIZmBnPLFrvYLXuQjvXo6U2LyBIqJpqtvrvm4ua9082NSNw20dzvjsVJ+/OqkTGBQ0PADmjQTudqpru30dHWzZboJFOuc79aA38+rGPNUbm21NO8QHcnQApaRdMAyG8h7uiot7ohFDE7fg9pIvEQXiuOiAE0Zj9bwqMdlyYWhdnEgsssqcWUv04q0zudysrndeJxFZ2kngS9lmZehNxftpyWepPRnwiUbydN2rLsZ991XE1ZHJdN7EfalDZwr+xOu/xLhxArxFKlaauGGcHb536Eufmhf7VJecFNwkk6uLWoqkTUwom16+7sC5VkCi1q1EIgRF5z6FoUz7rTEQWFu1orDGiZPixPlYbNbQmhgx2qau0Fvex85nvp+VxMntuJW+nD9NKWz089DxW5ubHkHlftPVFPv/bN7W/7ks9VPU1Dj/ICPvMSa/M1d9lYpVwkpPz7ww3JQ4pYIKYLmy0VQITX1dHslGrHFIlEiQTJMK7NK8c3Hmo8iYvDJfJ8pPdDJAFrBeUiQqmFHwFIFR9NAxcd5DElhNeA1sxUq4IjbYmw7caIzkRcOrh1Vn0jJhbQzL0POGz2lmUixwDF5X7IMgDtl7LGc6Z0JoiPtakeJarJp0aIL7RaKUrak9i1lJMSXeSfvjPzt01RJYPhT6DrfINmOlr5/8iMAGOFha8yEXEkVvRdbGeQ4wRQwB7i2dYlsHVgs8seyWWISXp4pRQWnAk+Fdanoc1CYMgdZ2YXuFB9PMP28su9oervXg0a26dly1nJ/WFy8u6rPnVZ9erCwiA+vlnLS6i7oJiir6zcyAMTb8O3odwJEBhHkIQzKTpMjvRAI6cA3WpXnhblutVr6AmQSfinBs3N3ADRU5uqsO9RSsjYB3rrb0LalH73dolqe1kGbpkZSHdPt8qZma6gVa3U5yD3yP3A5E681IW6bFslmZOI/CAZzAGg3j8nog6QE6PoOiQ9QfQ0E5YeTZc3uEKa03Av+mvbOqaqOMraotF6mzMZrBiwwOPz+npGs65XZnJedR+JE3Y/hzLJ6MibgarcQxHVmE2Vd9dz8To/N31RgxOmsFk9qU5KBi4CEHjAD8Yb5uvUYd3Jze3kImspQIAJ+5Nld9WAf1p8uuPoQRgW5BV0+snbZ/qa/OU/2umwRBmLmo3Ohe1k7skdi+PBgUfNFjHmhPGgQhpUkBBJsAE4JQtdaSGV4k92XJ4aDVo4cQdkTalBoJt9eJiTTq3mmOtD3obATVnJk78ug7TBNPJkIwkIAizzJlQyEVE2WGOcTI6BOwJD9ujTBUcUrYVOrO729JNa1JQtHx0ATmU4LInrCbuUXI8WdjZLCWIWXdPlCZnUsFaWqhhShwTisyMdzE702EYubACEOAIgglIm9XBxvFODHA9FpNL5QAShnwEDZ4IrITZSRPS3vjfW4KTh6+Zj1PTLyesa2DWEHpC89q0Kq6USspl/cAXU5T3d8sdfP6XLfvHNfF+a6ODy7q+aulXp+u9Xq+Xk+nquenZ1L++31dR68htxt5bVcG9R+YZ73sUaiFSVuCrURRFJQRPjhyKeBW9xyMmFUtkGwYbTradgwkbDFsAYwh+vWANkpsP3UnhmewHmAxMbHq6Ch01JZzkXvr4ijJZZLPia4i+zprkixBIoGhBMdBzgjvmm8PJ0QMHjcwdBFUIMcR8lGBlyp2VXzp+/Jnk7uQIe+Rdk+kmhNkXcCYBF1krW8aBdL0Sup0O3wxilHi8sqTZ4xDZ+ducF654DRincmT9RXM2w0Y9iBnV84lbi/tlaXHmO+J49aMjo0h5Ik1USZ6NBhU51vNLw2fWZYib/gewmBeVcljnAstAvNxNhyfbo7rP+zO6qk7OCgLywgUad+FjJ9/SfwQ/cdlxtlclgm2Sd39OJBB3wlFEJwu7A9l/FNdhvdryxmi2WhwCzKMxQB0qhODx/cEJ4qeEJuMI9l6O2SULEtI5WER0qHQSY0yE27Pl8U25mQnJFKI5MRlOnwyHA1lp4eCgjxspQfjxIQxG9TJ11bDM4ftFoajjapCwwgS1u3TkKSV1yINqnAk8HyIhrLOfbv12egXrD9l0XBOlHLLXPiemvAMBSQJ42N4BD0EgnCYPyh6vE8KuNdByCMzts311r4zYTskNSkLlgck/QGLMLnuOcVp2obQlOP9/Fx8fsqWukWC0qacifb82rLUA7ZamOrOWvXw+loPHlc9eedavfFwW0e39nVxttbPf7ivjz86qp9+elavFhRl7Rndos/+tOxYYYzeQRw56YR8ulOqlbIUIrHwAeJLgpUJfzo+MPrBupPT0MMk4a2/y9HBGVOHXHH04fUFH9bGohgMciCHiko4EIxrNWhEhz5bvTWCcHdSo62vUmsg3zIsFOd3TAzADtKrH4ql5Az26IxG2K1eOEvXMhkvOo5C6mLwHCCKYA0jyzo3uo9E8jkakWm8oVWzDo0DEXVZ8n32m0vVIdVhOLyaTgpqFabeoVdFPyPTbSBrGMFIwSudL381/sj5I7Mp5wBP4/vDlVhtrcbDrVeZoke5vsmpUi7AMnMTQzrRzrfx6axLk5vMWhEKdL1NN11a3Peno/rj9YzMONLPiRBIE3P9btZS/7pm4v/wYtKNDwsGWl3KSUElQkUgDASxZ1LJdJDlIfQUfDb20gxfehhC1wkdOeSJknbIMQBJUkQM/RkaqKQcfw3kNOLOqZC1VMQ4N5YElVKorOl06RNAb9/5jl6g1oUiwkgjQAFwAtlD7bEBVHaGRXCvF+js6NcjbKHACs/rMzpxuIJ/imHVjVi884S0LQR1BSnvzUIaqCHCErZAlKkUih1TJ6mDF2NdmUg01g4lSIMf49TWXsc3oXiSweQcD3RURCYQlHimLRLIob9a7GSZSl4BtwrvkxWwjHoUFUZRQDbg9T+Z1nq0Vt0/rHr78VSPv1b15Dc2tR7sa3Y599MPpvr5j6p+9t5aT18risDPDVfj4t8vpqoTNyd7jT4o9lzh3WMoC9YHuYcLRJb4sGEVDrQxDq2DbE/URjCKNgqERiIGhAlbXVvV50MPekMvDVN3xfmIp9sptnHpNNxABYFJomBjKGKI9D6tRa9DQN5C7V6onNux1qxZkDpgpBHd6mzqPDAXxLIB6YcUaEnpqfUDDAC/M6rbXrOc7u44pFBKDl286yvGysZgNBhUoJcSud1j5xrbYEVHxBBTN8QU+YKI8vnsQy6Ad2iLRVLE4MjFmWp09fAVAVebiBLYi72DCCdCncgySDNasBoCowMrT94RTKOM9hwSPtlo1I6+4WT9Yjqqf7c7EVuT32XPHyEELozq3v/++HpdPztVC9NLnqW6Msr7kIAQk0qjNLd0oODEUODzburWIQ6F/moc19sNJ3GmULdvI4XWyi2JKTEbOq0qBRaXNjKTvGKxQx1NPw5/hYq4PNidm9nJvfGSlWhNA7MeKeTeRstL5oiH01O4rTjQAIze1vB8sebyyS6PnROf2pGMR7MlUtA6KJLKYW4eXNszhcxZ1xwiilRjW/RnTQh2m9ebAAAgAElEQVTOsHlYM7w/TCIaentneL+qSrsnKygww3V6TkRFYF150Ds1TZVCb8OekXcpSuMhYBdWe/vZd7NnFOYDq696UGs9qarHgHyur/XO1+f6yu/NdefJUhOmoaCRza7q2S8u6pOfVr3/7kF98NE5GRhIsN/cqI8+k8K7PSMAwE6omBSVUXsHucX9IymMtriENhojSh4gj7IVX2iMo2wyqTokF2EMAPHhPnr0JcNKA8wCsRCee9GgeuM4/5IGfVFK/kLArT0qlUU37K88gCE+rrNhkxhx6g7TmLnPdpRwEbyXEViiAsN+idzSkVPRg7x2XINVzKaGEnseaKZh2eRJcw3CyOHBDxFDFG6HHjv1eTwP3APrkbzO5fHrjAVCyJCOvZRIaEWLg0oO2zD725lAiSSkV1KXg2sGrkrxHNYeMGJkK72BNDyrRyRNZVjHyghmsiEKXWUMpLpkqdFenzkEQO2bw/p+TfWd5cyEGM1str1Nhr/q25vjenMPv6aHcAgvwuGXp64fjp4bcEFRCofhw4PvLkOC7qDqBtqTTH6IsXjqykaNCs5OpJKNflhYcYVI2jga00YtkwIJdqa+6WlRrYOFhQjdajDgLRRNYCklZcaGTPV4pvnlDO8iP8as8S5Uf+YjI9Yf7zaHRN69GUy+7+DIEYJcn16CDWWnx+rZ8h1pFdCewXfM0JGFIJkmpZhESfPuZeRAEjZo/UiUR6Dyd94lCoOHywY01NJ4/LqqDAYTvq56jQdIfng2cMjRAOIA9k6oo3nHehBCPutajwH5VNWjzVxv3F7rnW9WPf4WRtvC819q2h7Veravkw/P69MfVb37t5v64MO98WzRJm8ebVnY9OnpBUaf8D+EyWeQD9tJtVIQ7n3iBKgMq+cY2yiCNKEkXlfa2YPmVFhW1cdHspN1FuVPz8jqXEdOgSvILnNEFAMQ+RjZNFjnSy2/RwVmQ69WE6qpIKvE39tQ4bCtmsGXRw82D7x6jvxNvidVKlbqpIHa4RgNQcgK+KR49b2DpQojO6U18jO5A25kLSs7yh4Nm8+a9sCefJg5NqZB+5NstuqwcZSxDfPveN6o7sI2QUbHDRq5zQkJOqFCTqXPsineMqDOlRIaF8TH4lh7+1HgIZ1Ql6XYdYg8Ws+fZhnCNjMk7oI7PMfFwWH9+4vz+pT52g4nKmBK46h5qq8vU31rWtgXusMPKh0W+6d3zoyi1+aigKR7KNl0eGWhOuqB0m1vSHw1gRQmn0y1rLQOlYozxFoJ2yQsH1pMFypRAVu5R0mGYcODZO8+3H3mDHLoLOSdzRJP6bLn1eh6brsrUdBPV3QuWvHhC1wwQjeNMmnFwhA6wur7bII+jL6MUEaRgpWRPiTx6pJ7CYRGIff+NO8nibLh/pOr6EZJSgy3k6KweKRKcHX6J9fA+43Ps53zQC8UfKA2EjwY5lZj8ZRED7KodggpL6KSaR6m3pTnxGUwJvGdScr/8fFUb7011eNvrHX/t9a69mRbdbCt9eB61elpLZ+f1uc/Wupnfz3Xh79Y6/RCkQXaL1/bzOxO+ex8LcA9qAtAoRgYLoAwCOmx8Etx/muwg9xMq82bcC5MXHKt27jnI9TG53UX1ERRTJwOE+7i+OB51blTn0EE3r1+F3eN529wXqXYdIZl4LUPlDUnqbOezfmhI6dX8T8OlGcOyow3K33V+ji35r3t1eGK7FPvg2trcpkYRJTZRhv2uMYBBkujuFSEL8wRDdXtJjNkrWMvM2RodOSkr/WKZo8I+W+JakdBfFvYRjZqGogiHcRoxU5Pc1rsGCW5yq13l4MYehq5wFN2ZLCX6rffCeaheUOnsWraI3AJL0cf2nGSc3G5YphNKK2LmH9Bfcv2oP7X3TmjWoClqPNAOxWBByFhY/jGUvVHOFCsvvTxwwahZ0Pz6qTssBjIBbA1gLPNmlWrJBYOKSormZB1EjhWLB01fZ/GjQUHQGBCW5TNceuIUEPd9naH8AiUTybZRBElRY0JUk0+GsesMfmYL7TCkx+aRmqasoOX0oVT+Jg+xIM4cNxzqRxQKv+BbSDvSD/63pkNrhon2dcKhJPEWkJz65gWkiaZFzy5hZxOnuvpe7jI9txDi4x4hKlC5WNZ8Tav1PcrBdGVBKi/8E5xdXr0iLYcNaSwgd6OD3QgAiiLKMF8lxgnZpG1gyUPMevHe6QHKPgFBUQqmAv8sOHsCbBi7tdEsgK6fr59u+rJV+f6yu+sdedrVfXgsPab49ocHBcmj+yf7+vzn1zUu9+d6vMPNvX6dF87tDOZ9xyMDnrmF6/WenGx1st5rZeoBWBjMeHVIB7AUOAZ8BoK0NLbhhBbeurEoAZCGNgycRC4xkmlNaZGuNy9JXGqwBl9N2aLog8qCMNhXN/By46nmog0zlTDtB2FM/Fp6ACKmcy2RBomUEjGlcjGYBl9p1AA4PvKlSmXR1PjIepMGJNeqEaRXI6hzgELoPmzyh/welZoI96PGqKLJSCmMPt8aXPyLLupGRpZgyMmPzo/YwGnvtjIwaVaI5196UOzaphYlfbAa43qOhR5wlHm2UaOzNF4dAYMgdhxcIYwE9l7x0jT0HLaO8PoId8F1hkp7jiD6pKAVveoR8kzYX+O1rnOUa1uKPCDdVv/cdoR4ZAsuR4qtQ/BfLFI/3Z7rY4uTqWkDK1029RpmGzHIO1MehrKX2J18BUoBkMSA9ggMS8LOAQU1pStbK0AxZaAVbInYbOd7DxuulG7KKC6dhg+SlZ2cAPfkeEMUspSXAlxUxCY2oBwixVNdGUfpU8D4XYDLanldYyHEeUfGqX6nSsCAFaszqApwsna9jF2PLgurUeY3w2OFil0SGF+woiVrgGN1u9n++2Mz5TyD7OpXS8RzpBklPT0kXhkaywSduyycjk26qbstijH60BM00KNXaQC954nCYYdShVpIJF0rOdzzTba/hybhNmICqASAwpCDoQcvage1VRvTXM93Cz15G7Vg69UPflG1Rtfr5rubmu69YYYOC8+q+V51Sc/2dcHfzPXRz/HoPKqc1Scb6tu353rcHtQn35+UU/Pl3oxY9zdVCcLYCcccH2/2EqSU0BD6nKpvAQUDyAkTryzOOoPHTxVgQs2SwuEFjENzkWi5Uh0DCObwVkxUwEbukkOjAZliADk28Bj7m1R5LG6GjnwSiilgwFuCsXrHkdJBX+iu/5KxGnvlG6DGU+tqVvWgXKucyDv9DKkB7m6mqPikJuhV9J45nKfdAzAGoujGk1r+R0NwPCrpldafVEubiVMBtdARx2hxxjj6B45VD5H9hRTC0SY1caCtFrOD9HsBW+rnB0aY602nKdUbkO+UIGO9QGigvdAh446F87EMamjclpQdPhf1319n/MKJL88Z0z4sm+tQynjVP/m6Frdvzgneye0QzA2gBfRrsPiseWuNDUr31iIg//1FgAaQNzbDsiLVpiNaCHKLh5uephTcdOb3avfT4TFU2qC7cuS2SN3UqxjZ8bomgGTstWMgDRtcym6IRV+jz2PhKM5dDJyHd5JKD8yAJJITQiN96jhlb5TvHBdJxGE90OwWsayOTRtuWcLI5VtwzEdkLfugy4Nt6GLMMZX6l5g8gSGJIZaBioNVxJKZWhxUR0c52BM6sag8tbtpYjSq2dOeN08La9t1jnc8QZ12Sj1egjRG6X8tdccW+giIxwltGSAx/8ESd/NWm89nuvJ1+d68JV93X57reneUdXdB+TyT59/WtPzuT756UX99AdVn74Pb2qqi4t9zUdT3bihiOb5i6Wen6/1fDXu7wOJYjPyp4f5z7g35AWYFLbS0oD7tHsI68RwpOmfidAo6zbmokKLIkpxM3wZeMH2OaS75h3EyDTHxYYp0B0N5ZifumIc6MwMn8l++ei0eoPkIHoEkdyoKZNJOFp2VA8gAUseic8yUEITYebe1eqjRwhcB+/52NBQjlYShTavgUPMNswapxKf7bV9xkNIxL97DkGKW5BkTLYKXnmfluuwogh7BkEY0IHkgELoyHck8k2tFPVAqru9Znh+1k6xBzeqevXdafcdSEu5J9VQcHav7wOyw4lxdjbXeVt/st/Ve3Sq1M9B81J4uj0vPlSraa2vrVW/O6OIat+sMzePzAB1DBoHJzNksx3JA2FjMgaNitIKLz08iN1b4SnxFw+zN3yTw6FVTW0BacVUhh4p17x6XVCkKYWotHBDmKnoQ4KqojSPiPNnmgcxJLLlZfucDdiIhLidv9gG/ilny4wIJ4OUkDXWfUUJZs2acDQKa/9yKsgB9+uMCBksGGahmO666mcKa6t5HSlM8iHoHo3WI1QwraUHsjifQ1+Ez6w5r9meVI+K1aPEYcQBH6DRstGLU4V7hhOAAzIsa8vr4GngYZEWOBQJjQcVB+AOGT5Vb01V9w+q3nxzqje/NteDd5a6+c5cde9a1e03aj0/q+njT6s+X+uz99f62++v9cn70rCgLeO5b95Ca+OpTl5XPT1d6yUpn+px89oRnDBfGSGsB2igwP7xJ+moVnRsbW3ZTMVpkouKprWU3Wv1GQgn3edDnnyL1O05GppI0WDyI96eyCXXmPeg3kA+hj4TZob4bOV+2l74OyXMA/TpsxekOE5Brt2mncUpubLvojLbKORcWxYZBfjsJTLXmdCiNgq2b0iDZ+TkST3lPcnB6uajzCk7MXJWtnJmdffdSdFNx8hRFr0fQR/E1tIaJvfmI9c6ANOR9DkRnK1nyRpHj9EoMUfQ4TIpEn0HvhvOD1zrFNOqH5QiP3nyrvi1Awkdh2T86+22/nS/r2d0WtTTR+QFZi7mFS+IdwprU3VvWerbM6hvg1voroKkcdp7gSHgYoRuBmPhFYhHjvBEutA4rxkCx+4qFF86SkGqRQukcZCSiJE1oelE6VffC7v0XkkCONdc6KE8Hb9uxVC+L25IDsnAb4cHmHFs1uXtEKT+qxmXGDILmpKtui76mkfoRrpj1il73NDD0Diz9oNQR8gjZHzchtlLykIJ1Hr2Uo80nhprMCJgUcC8J0+riqGJso13qsPivj+GdcLbv+RBScX4LnrdQBQZ4KjMfR09KLGvjKNaOQTSwNViSHB1MDiB9z+Zxe9/fHOquw/XevzVud54e62bb89Vd49rPb5R8/lF1WdPq57P9eGP9/V3f1316S91aAK/oA3E0dHEebVfnK7s8/MKih/YvgurImK4D0S76KeDgjBWPMMY2M1NIzclSsedSLSpXVTjsa4Usmpj+w1OTosSbI6QPifWnKSH07rYfkTXTkK4p871epwuHa0OvcbJyXkIr5+ZQbc1iUKLc6D77TSU5BNS6JlrhhADJ0WKtCfDee3RmWohb4eA02kzkT3RBjdTIxzkz+A6V6mZImiIgjyeO7yemQr5TaL20VkZaZVdqjsKoJPWf3hOndAOFCouXZ5T+yQH2QNXHO3kHrNu+BxHnmbErEdlkmqPViTYbBVBSbd5QhrWAQ3c3q21vsechHR7dD2VP4a5IPuLBlbMPk1rHddS3y6Usyu5IMtoy+NnBKTDMNWFSHk4GgKzEfA7GBDhx9osMojcajZUQyn34PK2pjbRsoZ4tiC+vZ+O7knGYsY8YDRrCVwRxWPBhZvOJJFPBnvKuDc+oS1baBY3DQylbOlVvDC5iihkPuOAU9NjczHawXaDwactvGdvoFGD++9Rgk3BmAIXA8gDPUhZPJUox1Qfd5vthJyvH6gqrIMU8VlXOGrofHzx0Z0DiREPTdOeRnr0JOkW/FHyoAiRvXyc4GVY74OQXkIExS51DDV/nXMJ1BM+nh/XyN99vaZ6MFU9Xtd6WFVfeXhYN+7t6snXNnXj0a5ufXVT890bVQdHtbx8XdOLl7U829QXH27qh//1vD56vyteZC2xTTdvgBs912cvdnUyV73coxuoPP/g08TLPfmM1OcZ3S+VFE4zs+xNoiI4LNoXOC0DF9xeOaGe7G0ovENVJ7Yw+xSohMZwKKizU64oOzU0bg3cLz1ExHYempLnMb88YzpyHWOCP7Hn8fhZ/2JoIpBmHCp8J/RS8j2CfVVtrOfpVb6STa3a2Fq9OZYkAcrTwbuQTM2kwWbQEmEaScgz96ly0v6s3sf3O0TK+3B/4sz7x61r0mSF3zsw5jpzUV+svKMcHTqv4NojPzbkOnOvcWRCQY9xjGcfAx0WHM44CsTQ84lkGLOvQhIJQoGIk/38V8y52NZfrbv6CXTniuld8P6VJ0QUwKPUO8jrZAFz/c1prrfg/aNV7jTXKSYUsce4S6PdqInMjZRMmz0QC4eDjja7WVBhfVpaGAJ6oQ1SMKxhpd+alAV7aybx0hmRSTCU0cNCe5xmGOBf+Q/CCG5tqKEqO3doDevpTUwvkuZpWiLS+19n1R6+MUHRHns3w9DZMLouk5hgNHVgVOKeyCm8bgqNE8sMKe1qiM7mEI/egmuaqQ1pXf0OU1f5WaR79PBhULX5yE4+hnkkce9eaox6khOJTDKJKVhlqLMt5EpNhfftUkLMiiWKI0qMBjs0OHtzLJN3ki1Yb1sLNz+7tRSV/6NChe9aT+5PdffxVI/enuv2o13dfOeg6g76/B/V8vRVTc/Oav96rk8+mupH/2Wpj95Ps0IpMyjoa0cYdXpQn7+8YBHXi7XY4hyeP/D9IF+KgLQ5xGSZ8A32LwBOykRefyixMYpRAoJ1ulcYzaNoUZ9jqjaIW4yoYbPQYTUoRHJGRyr1BlfqAcKBb1FyIjQDwIwkDbkFRhneosDaMimF4+SmPVmcxSRyo0MTIWs+duZddI8njRIDXcYQ8MwGJrFzRejZzmTWcLCZPDvduZKbQaVt7zxGMTCoku96IOaaxnoA9yhLLydoTZyukB+k53p9kYxuirvksOBeEjX36me3+zAEjW/XWYiSScRuhKNBTtI5XB/rTRIHODBHhAMUk5LCOs11sk71n2upDx1VqB1Lj8bHKCZ7xcV6c5rr69NU19elrnH+41qHe41NZPaem23vv5Udi+EAg4BFQQsDZKfRhA3ewW4YMweLlrmfgGiYtKIgtUByYCR0bq/P36/EWV1JWiBjLMIlHrjTgAuwSaFBZhFk2a9yzvVVGUQThSVlLFopQ3LjlbyuDK+KV4bS71aJaGxP9K/OecaztQEduV48CkIsOeq9IIgHJBW0/IyeRn1QNJEtOGN4yhHSCFzHLNNz3S2FY2zs8cjIShIh0OL991mlwWuT2NaB06mN19ocvCZtxpOHHAJ+RdgsCXCHV6mQxJ+Qq9vo4VNzPZzWerBd68njg7p5f1dvPJnq1oOlbj6ear17XNs7N2v//tOqpxe1P5/qww/W+un3p/rlhwqn2cWWpfcrMX/cNYa0nKIVblWhpfQrU/BGFko/7JIlev+kpaougQZymFHR22DEkA/jC218bdIbVMjlHpL8UnhSE3FceMfWG63a04PegzUnIhmWvYEV/M4rFOUkLR2uGG6T3CWn05K0Q34odSJixNhoWenoWaLofN79LCJE6O50P72HUAoZ2zm1PFH2MT0tlMvkNWINbB3kwI0vdqMVA4PfspFac7A6O1EGUXIf+Sf7qJ0zfY4OzMDESgSRiCF5F0Ye1A2QuZmfSa+mPHtg1+D+oxGkcU9L59B1p5kQ83XXHMBZwQyL76BiPTjg5c0fgNnhF7jZN+a5fmPCcBcUfK11yvm+6GEujIpWxKGXrJ0tLNs9i/nDFgXNmmqIs5Ktoi2qqAl/l9WVp6xNigmIp8TwM9Z74NIGLqJiCibsnvhRUlxrNm2rWjdVB9bgLRrws49QTLD0KKt4Sl2JGTbyYRjD49xnfw7deLy/hPdjkq1hfA4Rx2gl3mZzO+MF2QtLcQkFtx2gnrIKJjtympMcpsEZVhyf4kERyNvZT/byeFUrf3k0w2FuHU27p5UjFy+RnuGvwUjzvBFD7GbaWGcPovwRVqNoDsneBzXVQ0yiO6y6fWuth+9s6+6bSz14e6rDu0uttw9qPjqs3Uevq15gvOO23ntvV3/33aqPPhZOLwoyaHRTbTHgnKG1KJxQ/M/R7M35m5HrzcNuHjeugMQ0ir6QK+D8YK+T8l067Dor9l0GGm6KrgKFZB0kF6HghmypC8B5Gr1yyhj7AslANKNgrRkXSrCB5EPOg4Vm+CMQ4RiJqENlbxlySZHH47UyT48vXjKsGMNR2uvepdexkT45JoOHA4TPRInHg2brGFNq45zJeOinefthN6VC3RFFkraJXsikyeS9JGuHIsYWqWadrFf4uqH3OHiSWe0blo0gS5wg34eiclGXqZ9IvZb5DyKgM60vHKFlyB4wfhZOUhbEJkO1O96NaV0/I96vFiW/7ifG9NLv8CL6m//GPNebnuQlrDZNm5QMZQuFYdYtPsc++7wpZZUV4ivDD6Fjb3lnyEUvU7SQcCa8+0Cgjdvv3AGv5ugCfwLH0iJrISnwpiwmCSJdJmwSnlnmmUZRpokZPoz7pOAYa25Z/VGz2jP1fjad3P59pdFTU96t5FtaM5hjZFw+p/9z9BSlSBx1yAEI4urN9rCOxNud1AoHmEUdA21tVPr53iTxW7GA1zBC13ruZ/TP0EgrB1DSqf0OHTRYZwxpchop1hqFrj2fWVJdfaVtssvXUTlcU92Yqu6sK5X//Wmqu9ul7tyZ6sFb27pD5b/Wtftr1a1tLbul1qdL7V+CVbGtzz6u+uH3lnrvA4weVBO1JK35J6vYVb0Lxs+LmuolHSBBes0BcMSV52bH0Un5AQ0wdz8XcqyHXIrPhXJLYoUJJ1d+LBRFKV4Dbo5kR/91hM3ikeITaSPcotFWY9N55vKsnea08s95aIan8ZF9JtLMsAMUbS0uOStWVDlLPE+DzFhU2pyAdh/SmBElK84euUbB47u4XpeMip6FkKq93zgLWENBWSaSXIkEmlMZSxfn07YVTq++83KVfIwar+8RmU2mR3rrWJUc6FPpVR5N9eXviXA8G1lzw2Y3dp8XDwiM8mjoyylmD34wjhTrdLbZ1HfXpX6EAtkv4/njIihU+c15W98gq0aNhrjguGlYKQyBxvvQ9yfFHPD398KdoAQSFkLA1ZJXRQuYmQqjocQwJoBta1lQImYLeckUuS91PIpwwZ0kzAEI3BLBjwSFFxuqFr4zjB8eTnurLZQdGAFSxL35XPYiSZoo8DCb4gkJ51VxBhkJ7gvSZPuK68vK5IGKl8fP9Wihk1AeCrH4uaFdxtgznYm21lzMoOGwrkNaq4WyPKTDW5u3Zfey8aajYLB/TsBF+cSzDYuCsoKDwLm0Ha3LWuY7gNUCu0TylMrAG0IanHM3gAfJcljRv797/sD77x5U3bhZdf9J1f23qx6/M9fxg7nWo33VdFinH5zV7lQDq198flA//MFFvf8RBrF7xq/lQlW0umfAPq9qovf/stY6TWGi16ivj5J8OCVq+KYIANTP1EJ0RdSpw8HpVUszFOvQKepKLzhyvHw6TBam5hU2p6HTSLPdqtjtyVW8Tuq0v0MwRNhz3QGJI+E8qxXgSFd2XQivpx5d+GlFhakvcA9+QlCDnCsaHO63ecqSjsCcgFZxVlPoFT/W6EmjWsrLtvK3kyi6sqrJ01AtI0lTNBYPHddNzi8yh/uDQsXvWt8lO69BO6isB4Hm8fa/G8upKW3pBTrK2w0L0vB3td8OEuLOyN5A5hlxNhL9eK8hU9R/lktex1ExhhV9Z6r6YC+6/q/7+bWef/yNb2zm+m0qsV0dLIJykqxjtae949w4/uQBdagU3BYWjm0O7PVz6tGEEmQlgLe1qT2mJrFTaFdLwcShQPGgCInCo2bSZRCm5vFzkfW0CfviKbDGAa/bdZNAdQuKlzkDNRWwjYAhgRJPvydhMtIx83qT6CIbguGYu/otA9c9t9cSeAM01vqu2PsbkndyAu0VDbs59uuRIHTtzSm1A/1T3p72MGsTL1ahaVgiY78Q93VqRkfKETgrx+cNxmJUcLhdUCGpDOAzGQpMYysm2loPf9UNQIEgkU0P1MViemxFh6K3qYsnwtt7Bapn1d2p6u7hVHdur/XmVzZ198la996sOnpjqmVealqmOv90qd1uW+ev9vUUnv/frPXh5yrMwrMcsFWElDg6YcJbQuM2VPC+mDBHGIYgc6vjMetIBcvHtsDJgdFABMBWxob7WPkclMYKj06CvX5GbTGUQ+QlL1Dfx5kHbmOiyHg41YM8tYOeOoBhxoaiYhjiDrvICBkyjPUfyUe+r8bk8nuSVsvr3WvvNGzus28of8ZhGxV/5JuKuj2jySU2jErS+r6HVh9xNOP5S6Z7p86wbxItpMKc0fMwR4J7majMkXbWPw5YDGb6/bRo32eKCWejENFBiup6DRI+o3kZghzF2Ol5DtYGWC4SXaTYNueWEaor7kn3NGx0Ph3UUV3UJ1X1fywTHRac+S+n/CdUTk71Lzno5UIVuaRuquKTz8feIgKd5C0JL1bvFnHsCf3QxIu1QFigDVWRCyxvoFfrxgtPkgPhTTopxrtlNXComim3d36BCsaJ2OhJWm4mh3SSRlwwypCHIr3rg/XhzpBDgADSe5J2bYZ+wN99fpt7G6+cQjBAU1JoxgOzKw7DOYjauZJB3/P7wvdulY6NaSEFPYbxSuKmCEZKqHl6rmcY4ZjwpBsfOXMK7IFhjTiRLBWQxk1zDSq3xqJSiByGkpa8Q3JiWMjIX2odDiVlPnkUyYiTU/mzsZqGrN9DDdeiCODWpuruPfX1ufNm1d1Ha127VzUdzbW8Xurks7UuLqZaz9f6/KO5/uavlvr4uZW/OdOpZA5tFXkuTPVigzfQPVclgcfBOtkjVY7b+yfmCujH7Tqso9XHRW9MPgAbo7yJVihnYVSMUswd/go0mDVNcZCSsX3sYuAofKGUi4Qt50swj+QZg0bcTr7pCbFzAkn1JPyogHAJtnX25clUw79DozQpABdltLBz/RQAACAASURBVGErE3nzcbRn3UOBJo+OKFI/ETJBZC2XTAsJaZI81WVKKiGSptx1kolAZOLdBkOZJKfJb9AgmKLLa9vhVZW5HjrQtEgrXmb3FWt0VN8oolt9r95H3H4w3IJEY9aTA5EjybNgAxh4NZvJ5o7cB/QBWuu9eVN/uXfX2i+D+Uegj9eqf709rPuYcLQsTI6pskxQjHjP7vnCsETKMR4NhdGhOhYr2e54GlGhSQG25GEwakMwGQ5CIbP323qL+2BA+UgAZWCAC5/T4xzm7DpakCGykFho4V0mQmgtcAcWDaOYeKQyVb8STtF7HtgM+Y5AUs04NGOggd/6Xn0/jaU0vaKUAYfR5vbEN7GUYTKRTm2MU+hiVjYtZ5B+83prcoa9YViuIKoo9UXYUfY0pfB7y1s8d7wpeoNmhEXAc1eXCmfY5C6l/lJj0UVjFSSuC3lLNIao8dpadbumuj1X3VnWulNT3dqudffeXI/eqXr49lQ3Hy51fEvVfhcv9/XiE9QzbjiA/cN3p/q7v13r05eGZhyJio6rQUZ4cip/ePxM5KLnirx/GADs7QiRic/fu0Qit4T3I7LIOEM6LK6dsHPak792KcTkGbD5Ifk3JvbpI/g+U5vS+PNXCAHR5nFIee+GlkSvRDsB77sNFSMNR5HxmC/N0Igna48zEXPyGDL3OWO6UJAAIQNmDjmqiXcMJUdl6zkgMWxU/kNBm7zqyLgNlJ1SOnNRoL4JVeJKEgVRSlclhY4oVjmSrvxD5RW9U85pI00MUTihPa+bvsLJ/hBinC9lDoQLLSXRIsZh7emUpkrX0UH6MPHMxVBk+p0hZXyOkDbajM9zfX+7qZ+eX7AtxJjLGyOAvxf2wdJCUH9jO9Xv79W3+5xNw4S5Uj+ZYxpPPwmjeE6inS2d90uIRf11GG4bG6c130y17m0shiSl15IPraEigQSUc0C3P/QAimDFo9esVf2wo+Y4XtIL3LbeGfkMswi1i3vFQdpj0rQvH18ePI04V8l1UEC9wvFQ5O3aO+DvVHkXvDJ/jyzpwPZIa4xk9B6LtMO7gQ+i33pmJz6Xe433IDwy4zVlOPMeHTQp/3YvVNYwqPJ6CP0ZGNYB6CdAnGIf/iT+ByiBUYhlaOz1Mgpnni4DUuL5o4Xzbfw3z3V7XdnS+cbhWo8eHtbNN87rza9u6s7DqoPrS02Hmzp5uqtXn4vxPe2X+uKX2/rR3y716fOVChq/SeUonhaRBbt2WvmjrTPbPNRcr9Y9Mf3QGOOJpmcUVws5LjB+FhkKtT22UxSmzbD2MdpS/FEQfS7D2BAx6yPM31RiGyLKuK15sGbabsM6kb1LsuXq18hHNnz0ngMnSjnqDuR5xgDK6I3TsZocDW3DxwZvhHHH1tWOTLV8bu9shACKF44cvX2vD/rfxIljBe8ww0J5lv7gDngaVqfj3GnLMisxuvbMh4FUlA8fYDo07PyZFGzXD2k3wTMVFqA3LI4CoynZh3a6NI+65yugEtCpM+1B2A3VsFygs+QU5JD29jfQe69rW38y7ZivUkHhl4V97Ndcq7X+Lad8IeGlgdrhw+ItSOKxmRcEAVjpbs8kpzxzbMpek3vgHW5w+DQoe++Wm/hcoBx6G0PIRs/DTw0cndgYk4eq1A0ZgQo+HfPskaKNLD3v9FiBV+YTk0Hy+FzwSo6ttGIecezwnZHLCJuIcsVbcy8RC2yUdK6ZJCjeG4wwhmVkViSRGkjJcYX8ElcJ0uOAJ2FMVMweiXVjPQzeSDyUxrIY8MEkzmKcKNDerw635JAbZ03uwMwpeqGZMWAjHgHmOgz5keQT8MzBXxsZYGxD4Psf4TK2rnVxDfYAsiPlP9XNWvXnrG6H77xzVDfundXdh4B9qjZHVUfHmzp5sdTJi6rtwUFtln198t62vve9s3p6osKsGMk4A+jIyQSuuf3gTOMgoR/661pY8EUIs1E1QdfrtSCRi4t5qlPWt4g2GqWZPRnx5taigdva2Sn07gfoJf/OtWIgWw7H+5Nq09GPGpV+EoV8LUlYUxfDTGpe6NDlpX2fL0wD4MSucoBd0YRpRil12/HBttmRs3EaqC10LF3fItjPLeF95gIvj8njUXfoO3qSFo8HnaRzP3QHNlIR5d/OtT+vAPxyM8ZO5RxhakOawdWaTPnsGGdjKw470PSZbLBY8Dq0R+eI2sGx5OW8eZjQleFOeZ90lKKd6/tNfXLtuP7D6UsWHsqoj2GJb27Qs/0V/00hrCCe/+nwWt25OOXMUlalktPahwqPWfiEw/QKad1Eo4P3k7YCYAhh/if1mb+PymxWZl35BR8CtIUwzswhEN0xajghNloYYCoiceBYiCAj5Ez6+bpnglcCPBSsGEuW1y06Hz4eqCdebXDtEVelfTLcJNqeeLppRNc2G68NGj/bMfYNaZ6Dg1GF8TIJDEuHXEWw9mxc824ieH6+RB701GwAkMyUwA9RVAtdLchol8E9ctQxRDiE1mj4lDxOdCCPx5GKq+VyX2PST5xm49BXoKzOjZZh5Vxc467YOxTo3Z6mujmtdXOd6hYKW9CU7ajqrSeHdeONXd1/PNXt+1MdHgPqqXr94qJevZSSOpzR0G1TP/xvu/r4BZq2aSeYnJ4kk6ghIP1uo8KtFx7sgl4peP/JpALGHuENHTwNIWHt0ukzf8Ybjk8TJSXKnyIp3c7gVQZuSPFh6ll+xbheLsCyryC90YSt/z2RMpVmoMpB+ePMol1FUxs+G1H+EPq+t0PTtUHZBMsOJt6UcoyN7y1FTz1wDESkXJbIE6n4lrw1eWICW0nNsS9UYKRELSnAytCc/lx6CnwHcPMkgbVuaW2T6Xby1on3+yxnp3QOehQeskrOJ74v0dIo41xhD83JenL2SVq5OGpLDiKy0p6vsQD1DAe1rf9U+/pFGFhEXr6k8ufZtUL9+mauP1i39Wo9N54utk4SjyyZ9vzRWKwktOBBoYkbLKiSNqaBWtmwwMiUQawBlH/i1PS+h/LXOLpgF1qmhF4NixxxS3tlqTvAZ+GBsatn41J3y06P1IVgERjeWjj7SSbbG4gRaklNsxqSB4meT+Iq3rls3DgZTAVVwRqzfliUJKKoqL0sFLIYpqGHSTDUEQai0XAnQPydAjTgAUmA9erQ3vaC4mfvg96PcdSxSnkMfpuZcvIyaxeB1vfL4mAfCIU0+KuXrKcSMzKF5lVbjP3knNuqY8A8GN2Ids7E/lGTUnX7etWjx9u68cZS9x9W3b4HZ1M83nN06HyusBpy9NG7VT/+cdVnJ2LmKAGtZ8cNIq+A/7DmYfzA88d9o2AGRVxN+Q95kyglDnG3vEGBBvtPaw0qgqGilsbAeYQ4TzTaXiOurQuafIutW2T2bjT+Db+/tMZS5PxvYBhBcSLqRYI2sgsZY7vgkB+swQAh2F+45E1GtzQGnnN9ISDEAaHsJ1F6BRJlstvODmSZMjIw03hG4lgkpA4NO/Ulbh7JQeiJoFKQmqp0T+4T7KgK+0RdDdN3BCqMXdDmWJuis9atKuRKsnMZDgrJI/UbRDV8r3K8+izyIB6B86LcIxu9WFaHJsVdSbTjNTgsF9uj+t8uzuoVnRlDPl9W+QdTwj3eWqv+x81RnaxnhHxQIUsvxZg/sfuRf56mXrREaDEgJRRMHd2EZFqMVwXLn+XZRcLwV4Q2ahUsz42MmxRtkZ4gDxIHSxiksN0wH6h0bJFTOp9n4yGwIDWdGPfMB1LKGs+nxEmEIAco7JeEp8Ixu7fck4L94GhDPREo4akxv1C8+AxOiCbhk0QVDwGRL8UvUjrxv20dHGqmlSF+24u17HXblgarbSGxC2ICSyS8jnLDejKCGjzDZrSSFPM+Zq0lvFJyUCqi/nZlFM9IAgtqpw7dodkikDcI93Urf8CQ8NDvItlba926VvXo7aO6fmdXd9+oun5zqYNDGcqL86oXz9aat2iMtamPfrHUu79Y65OX6sUfZhIcA7wfuCm+F3eXWb7nbOuM9ytPwFbT9khztvr6OBpi4ts9f8yMS/RGjztYb7xGD0e56qeNBp93NcyDiNJvWLBlQcZaR4n7B4hW2on/afh7HxrSqmbHyNr7S2cox7JFjPpL/AnaBU96a+fXlqo5AIPTFcydUJsXMHCrzkyPDKMAdWo6OybEgBg7/DLr0Ij2eX7KLHqNYfqVuO9JntKnHArvskx5QCIKQw4LH6Tn74fXeE0njLNB1h+i6Q6wlV/PswYNUe4tYbQaIiLa57nxuvKk+164ZEBiPAFMxJqpPtke1J9jFgsHHnU2nbfv0h+Dxvg1v/augfXzR9NhHdcFDz3bMS8IfdMK2iHPmCn3jSqnHhcvFnSWZ8Ve7VrEPYodWo+f3qYgh0QsCWFj9LqNCVL5+2AdsFozE5MwCKZPprJToaItw0DtYPjR6QFwkx3SDsopHfpGIxHvfxQ6euXexHi23ASYJg5p6Lxb1Q10659nlWFRG1/ASPKY1GGV05OafZQwJAxt+O5oB4ZtJa/YhhFRWLx4FqSlcMi/x3e0xFmukQpqU2uj/NNPJpEEo76BChdvh3UZrRGaI60oMxvpRIccVmElnP04RmUvFD0T/YgC0N9nqtu11p0bgHqqbj9Y69adqe7d39Ruv2enTlA8T146Ttxt6vOPqn7y06WenU9k73B0oaEeenEwOiEmoLPnAu9d70XiF/dI5T9463ESbNPkiLDAT31+1PRNhTxh7USjjoobAkjmRpu4hJYT2lAU1MUQ4M9U0MboNEfFHR8v0SnTXbMxt3quqHHIB0aeZE4HAHBIdJ0cNishynkvgpQOl/FuEEiDBaVAc36GALR5zYGiUoSlHJwcqTQ7VEI7Z1jXUySlNWqR0MD24RUMSUKmiCgkRzN8B9lYLsqMY0LDk/GZNmbNGNqZgd7B+7S/oYbqvq65USHgQtYQ8H5Rf+IZ6avaijiUaFCszrVYi/hBMWzyUzgbzal0LlTkiU395brUz81kStuOv8fxH93Fq8pfpi4K4us11W9zzOKeCpY35EOAMBcbRl5/lBWFf0MDkcSgvEAp52uwWPZ0ghtjCWUMuqcBcYfivxb2hMuZcULC0gBGhodH9XD03sCU5b1STtmrXkNCWujk33EwNbFsJzLdqpqMoctoSRO4nAMqf3sD2ccYvYSDSRzzXlhcYsVt5R9PQOdHJf/BMmXkzawxHGE5VGFWil/CrsnzDjRXKQ09I4SB6xxj7SgjNppevBPLvH5b1459ynu0pzVQPZPESmFSPPpQ9ljElYZt5sWLNqpiuzSfg4AjuRsKJfbzGNj+OrF5FX6v/j7C/+8cV915rETvzdsYzOLnvJDTANgHing7bevj93b17i+qnu6k0FG1DqUAGQg+CuV/w/cDnj+gnteke2rMHphAhK6870lzBuLAc6MtAP4PphwLv7x3bZ0jWy1iNa87jcQoLMlOWYYt4PgjCdkUW+Uc6WuVA4t8xLNnBGhPVIN7xMgLjKCAUZ1hIbs4W0xs21I1x7YfNJ4vRsQ8fWp2KE0/OhB2fEx1wzsh43JIOrMJ98Rk+xBV5qzgNSp5y2aKKMPGC6c+chmjQAcrSjwkDxt58oc8HxdjZwVfK85Jt1V2JrYRo44a6nzCQKIjaz103CIDnQ/cD+A/nSX9BNaJFg8zTsdfcnhtmuoIhY+YF4GIMzUGbG/TKZxwyEHD/3ye6z/tOxuNJi43cFW9N6P8a35BqXV7Z2Tq0UfljzZHdbw7475yEAdZipj4JXZEFjEDQWINgdVmqEUWlsrBxiBhH8KyDEJOeIxNYyMve0SYmoTXBAO42tbwCDfIRgiZdSwi5wdYGYJtNBvbTAicJCVvhcozmftuIFoRhxdMnln/CQTJMN73Iu+30x0DLwW7TMKIPTo2GMoA70oeJT2DMCx82nisEj+noKZH8byZ/Dp3JmWf30jZt+lHGMDeuM4KD8OQiKIg959YqQ4Dv3/EXmNqU0k6eiSGMpIIo4JhS49e/Yl1xP7gsiPnGd8GZXw8z2wFgh/ljqa64YQsYB8YA3T2vH+4rRtH+7r3GC2d13rj4Zb1EWdn4DtMdXq61PmpRo/uT6o++3it996verZHAZd6UKW6N8sF+BHKH7shtg/yA1PtwOBB8zaw3wbZSsSuJeqDu0NpFPYveFKaxQ6OS/ObkXR/qXiXuH8x2Xo79EAlRHBSVOQIqgV9SZR7GpvYWTIKPGepKrUjAjg10E7n6/R7pFG84mRkrYjjuwCSsIw9beWxMjK1J4hHdROqscgS6FMDz9nt3lNPQr68BFyeeBSzBqdfsUMJ8pt3P0IyYI5xdofd4UQyWJ+DRnJoRDreExyBUfkHLpNTK2cWeQbkKfD8eH+gpEQihKXxvkb6kBERiiH6KKIOIQEyxlDqiCrYPZR0zu4Vy7iLvbTdznW2X+on01zfn/a13zNjJl3UvIRfVfJNVq7+ij60XQr4D0e11O9Oc32VdTOgsO15CPA2VuAG/0xZtYs1UDnIqjbSP9G9E4ZCSoDCC/HA5u7DHNEOq3NoV2eovoTwiSuMnvhiEmGVV4dqxPYtMGCJJCTUFCQpL+C5rE+w5CrB0ilq8pR+VZHS8/Y1EpYbStXS+VZT5IQXWqJrgJGgAPHk4ecGe5Syl2DyAIU1YQWcMA+hXBJHbXVGeMvKh/rFwkk4zXhpmEoMe4m3ShPl4DPpPXTeJL7vYD4eCTtbch17CX2S6FxP/47MCPYX6gyoFLpISTQIulV9J+nGvlHeL0YFSEzSG6+6wVBZsA8goLvbqqODqifvHNTtxwsxfyj83YUN68Wef8ee7E6nevVsUz/72UV9sUffnj5cqDccFB0Z84Gx3ij0At6Plg1s14yiL453NCvFz5JaAcIe7q0POeQ4Srd7iNyFrIB1aDAeb9EtLrw2YpdYJpxPkbEcIE1G2ZpTJIhRSl5Mmd6vPslBOE2R4chQgzB53Z4MjXALP3Z/mcChzWHqMESDRDYYrqSonwN/moKRyknk2pV/r66H8ucZaQ6itGmPgHUNOXWRXBldvI9evs+kktC95if5BP06xAsdbMKStjK6XxeC8cyFlGEixACBSo/11iqMZBgVyqnQedD98RYxNjRRYzp9OvJM1wLm+9IMD3qPPftxPSfGfaYZNc9znU1TfXdZ6gMuAaIC9LTSU/4T2D5aSLVkkGn6alX9wTTXEcrcjUFBqaNpFA4rJ8hwwQAPrbRam1p4Y+xvvqqABuEwGnid26uLp8SpNw63FP7LA1blcKx+2NjGwh2GpcI01aVgMFg2+WfKpoGhoU0B2BpjCXkYLbj/hGeNuWQ6XPtmG4/MA8Zn4i1x4x2l6AaEyYfa0sJZH1Ji65d6mWtzx3IrXEaGDXkWHaZ0zOSzBfoZvRkftpGJIKxUGoLQk6EuZ1FsjPuzNAXC68vSEzZLun5QRol+Riwy3VoD4wnH1sbAwOiQ6t9J6gt2ELf/yJFn9oOwD9g9HJCOSEBkBDR1u3NzrltvVN28v9S9BxOTvNN6VJvtUqdn57U7h3dabO528uKgfv7ueX1+IeWP9YO8wDGgkfTQenwHDhyKutirn16/sFfAOGnfMDbUkyPQIb2xsSAUP6vUrSy4d92C97kLPrSUKUdeUS7ByrkmXe811Zq1zt61wjsbIXyOEbM99ORhgt1LZHtuJhfGunD/Rty+QSGZJ9CNCjn+/gn8lJfabYdw4PfJ8dA5j2PYnareJRXjY/Ge3A8+TnTD8t+uP/YZi1FshMFAoHFC9SnOKHF0ERQgyWCeGUNigSppQNLaJs/b2HjuIDwkzgUOZP2d03Dujz2mvM7pJZb3Jp+APlXUsa4XSLfkF/Nc31vWeo6oiW+R8mek8/cw/f8Bz78rz6CODzeb+va8rWOeLJW7X+NSqb0zvg2YKJTdITjiM2oCIBC9054UISCGTYF3n6hks1GCjsLnObJQrvSE7EkRmhgELvQn8fGdaOITyRgpeeOBKVaQqgaUgKmTopRgT0ZKGFA5zPtsCadeiBGvNR51iNQRd9RDoEIvCk2vy13S8BadoBQJKdGs0JGJXt9bNieV0Mr0988qQghs0hNvgamY3PZ6jHpCcI6TcuZPK9KLseo0zNwD151GR+9jzcWQRNRoPycCfXizHjww7PMEWKvTXK/qLsF2HRtVElbmgUyfwrAKQD9i+qC/D2ie4PnfuzPV7bsTe/rcvD3VxQVjL1Y4n54iFJZHuz+d6ukXa/3ig7VeLFO9BLffiX6MyEODN050MtSE+4Gcg/IJjx/wjRq3ZWxjGnNJMifE71bauEbgLMgx8l9R/oS8Bm9RjkWPhhOtGu1ohjkOiCI3yflIr9aX55T0Ooxo1HS9DSyJ/QzFMoYjSdYob215h1gFS7qHkKNhi46NipR32EbaQVsN3x1kRYWY8qoFD2o8pjB6XZ+Rss9gGGaUMxI+xCAUtBT5V45H58KVuYFQe4DexkBGBoUAmB7p2d9aV+U+SN9t1FJ9qkNBuk/On1BKonVUGBldgptcuVuzc6a6FijNjFpg7NntQLkxnSnnKxEB7PfSAYDb4cROCzvT/qyqfuyJcpeiocHR6B5Cl5Jf5z9cfR//DU/om9PECOA6cT7hmAj/cSjhlYINcTRv6wBdOjG8hXTE/sO+2j7UsrJiDfEmMjTdi4Tvm6dNXVg8IwS4Hg+WNRLw8iRUBYnokbREThDB43WUkt+N3hQ2lwVaaV3gisDW639cEfwu5dtpc0A8b6H8wFNE5XNCTuxVPBoqTBg3TEWzF0gvjteE0GjT28Ebkrjp6sj7b6wR9xJ3xBRucuitPETBa70uLBv3uqQwTeG6aaNJTplbnnYUvWeTvddB+UdBt7qHRApOzgWyU06je3c8RHYJVegUL1Lrp3uV7AHygbMBxg/+DuWPPxFNHh9VPXl7Ww/ertoe7mt/sam9nYmz07UudkXo53h7UJ99tq8Pfln1dA8sP1kodw21t6hEs+7zwnx/GAEaAveYwrOgbz/797QYxrJnW5q+O1BPiDgJ6xmGBGyaQqgwovA+RUiXp3zF45TsSlZhGDmpzXTVjAyMOoQroXbO2VsrQ9l4rjUhWCvXJCGTuyJEOGiHRLeXyAkW1Ihsgz8cbTPySevo1itKF9V962bwebw3xACy+vzZGJ6xhXLupTkYVIUC06T83b3WcEtybJz966hzFESsE76QzQvtCLVeZFHCvNWuW9hzzFYP7dPVpbgbfBZVQqdZDvE8HHSFGSl28si68xwUXBvXYDHpUNAZZYZvjh6Zp21p9vpSu+1B/bd5Wz8+O/l7Gjn8WnXeIqxf/9srr+I536mpfh+zToHkIoxG1aVpiE/Tdc6JU1CY8MCp2sUmot85LKRofBvlCzabOtvv62zdq5LVSjv4FuOBVJRy0PamVrh29p7wexw+HVgtHueeDrh2o3s5N4FNVtLEitT5A9lTtyBeF+LMKTySnHYOPx0QarLAKFowKAgYkcztTTib++XzgWRAxlPgLGkaMRp6M7r4cLmH8fvTvErhaC+CybbxQA30yniRUmrxM4NX2kjHQPBU9f7r/ZD1ZBhx//iZ9g5Dy+SZSDGKoakojVFR0OYHw4YX6PUQy6zPTAXEg4ZuSPyD6w/4Bw4IEsDX57WuH1XdvT/Vvbeqrt+oOj+d6+RkX9dvbKj0z872dXZWNe2qnj+v+uhzsX2QuIVTAKOrpoVSQs1DM86PPb2YN/Vq2TO6ZcJ0Qs8rN2+LEnSU02HAgSmCPlRM5inPgM/GGGYdBHdIpmSQrdwHjDneoPpddeMVoyoiWSiX3bhib0AbTQvyMPn4OTs0KaRkJIr9a5Ws3XlnyxEahq4I5ZD1iIBKKlj/yNzx+ow5j/bZOB8JEhx2qsYGF1TkK469FkrP3D3/S9WzyEmBHjvIJs+Y5ZJnTa21eCHA22l/rAjbThkglMZo6hMMqV9yr6RuKiJu7W+yro7Y2V7C1M92n9YprDxmIt5t7k2nT1aDHRL8n5ylubaok1+rPp039Z1lz+6zX+bHS/gPf2S8UVDr/nCzqXuFhO9aR4voSFjgL2pPWCBe+AEhn70GuPA9CnUuEBWwdF+5ge20qdNVw1zkzIPbHM9N/mimgrHkH90ZTSHFZ6hUJrwGK6q2w8kxyBONiOhUA3YB5RAvh4XE65tC1ZqXcbyk8w1XkqpU/FeSKVT4nOKkw0v82143YALkRuj5ud3rlgUaOUBSx20NfNdKQF+uKERnUyrZvy/Ra29K0EWHkaTOO387RkvAhxNSTnIl8ZTP5LuiYKSfdNjHyI7hvqspk1in0F519y8VBYq6ppIPhNmmfpqbDYOOPNERZ5TC84fHv9YNGAJ4/TAG16oePtnWG0/W2hxUvXqOFs4q9FoXQIpLLQTdN/X081198MVUL1C45WiPB9lzb5sXapolaHRnhH/S6dM0T+Z+0AKi76v68giS4FoM0UtLmLO+xe2f44Xy8GuRIB/CaWX6RYkWPBJngCCEXw/sM/5OennYm7Tcjtc/KFp8R7zcoDNx+H/tn4100h0IkQcC1agGYesEkO4l5Gsr244ytiT1aEzCYgpMq6St7ib3lOeV+hcUpFkAVuImJCTvImhpTLBLNzSDa/ZkHK2csWhHspdMt/QR1698Q7kOZDUrE9IKvgWYPu4Ruc44eJmi1yjhcI6dj5QeFZIR9pAOm06cWExz/Xya6wfrTiSWIVL7fzME/yjl3y+iMOf3p7m+iTmnM/pGyOsFtZLzULeb2u+kwoiXgZMNChUfuE8n0ljInqRJ0hT3Ts69MVIKMHnGDrFc6CKd3gs+9q5og6IQo8XYuPHcq+vSPFb/AqwOilAODSxvwwyNxVnokzMYDzMVoUM4KAl6clZ4+C5wvUn1crITh4UTxcyoEi6u1GsShkrkXm5J3RJG9rryXFHAhAGuhKcRyhgSKWx9YsQHU9TVjJY9DRkGRwj26IhDxqz6y3UYY5jkMaFy7gAAIABJREFUqbSmfTmpXPgONSRRjPVQRCJPWRXdulZ6+gDnz38Y43jddMxjGAIq/w2VP5bm1QsfkVlKf4de/siB7Tf1/MVS73+x1LMFSl17i++CDHNPDHuhyhe3jSHvUPBM8jrZC4hTuL14//HKlAzvZ1DJaimDMeJKgRg8uky5ozg7agy3BbcDR0XKvl84RjzJvLRauWTcI79DgC8j12tGiHBcSrJe0mcNGUkkQ7l2NBlmGlksOUdZC+DkrqtRHsvqsNUDuH+WK1bjIEBWW4Fgiwr92qAvshZCDNPA7Io8O8qJdx7WVJLmiPJjpEdyR2SbeQD/ZOmzt1eNotLEWsjsd9iGOTstUhnYTzybIDBQ1o2M+Gz7qPTZAh7Aw0Iyt6I5mbf1l+u+Pub6fwnNbxPyJT6hu763Vv2raao761TP5z3xWCTL4L0xOWvPDfQ4/G7abOoc1ZZudapK3Fl4VRbXShf/PjI7/cx9xvFeCV8fEKLUqHybcPnxjsAGWGglW0J/E9NFbSAEEeF3qTjFwWT4j5cJAdhzN1HXt9cOIA+RQ7geeAvqOEV6IUmsWa19CfUMxg9rBU8zmF8qC0e838XPlzyLURij8BuvnNJmdX6lZgLvJUZpOpucsZ6g1RFystWv01A1P8PxU7508HZUfZmCwCQQbSysrxINjmvOtfaIQeKj7ndPSrANAHF/t/0AtRPFfoJ/ZAjI+4chuFb1+Mlc9x7D4686e7Uh/3m3nBP2OfcIR0SZT5/v6+OXVc8WtWvgdDgyftSgLYcfdQX4Bz3/4PukeaptAz4k2EdeeiKdMJmiBJTZMksriVMzpgiDBv4ZvGExTAyvDNFhM9hjPxnz7+lQMcTC+vUhsUq89pYeWls9G97Ns2DDjZfjgQOiYJdO67U4EWpA1xO2hKgyf6IT21r+BjTXhtEPyp/nxohO6lp0ht3u23oklbHYjkSQIRfg/aNCbhnGtpa/Grlz6xx9B9aio2VnC8fINZhcF5A/AB9lII4cOMiuiAxqcNgNavI4yqt0ix2HkwPbGfEpYsT+Q08y72gWlnj+jqy9piFY4D4BLUFXflhz/WfoUTrhVmqD0fqH/jr4Ev+4T7Dartb6n9cb9Wg9qS8m4OIo9FIoQyqibwxeDaYs0StOEyNbp9DNNqiqCxTkW2BlJKcnaeMQOeC6EAkWjNkLZSFYOklaaOPFNC/XzIFU61HJs96gm98oZhgRztzdqzUErkVv3kIXIdRByo85u8G1m7dhloJDUHnxriDOHrXSdMWbxL6Hmb9hF5DG5q+LNwKMVomj/hMPrLE1sO6poRhYQjkwPPBudBflz92Nd2+4Jvq+N8Trmj/J2mZ0fDvMZZiJIc9PiibGLXBRPD16/g6L13XXRoFCIaPCUhRhJXeR9AUNlEnfdaLyv3t7rQdvVr3xYMsOnqcnO0I+2+2mXr8S5x/CtFm39cGHF/X0HHN5XeHroiFRd8Ps0EKQbTTNTAyjqRsKG9FPBQYhbUWQuA1/n7LsjozysrUgYrSoQ23yNooczBZqyc+O7VLZDmSBcY/kafYfsWZERODPiI/bzid5m/kIijIRWXYJY0LUOHnahqSSloWIzouoL44YTGOkEzllBE8Gi0DFBulYYfIerQta4aEfh+uGZ7EGJtwywIQxXDgfyt1pzTKfm8nSNMIzBJlzRWq1k8CwJJ044aZrOFdeRZ61BfC0dBSc0dQLCULC/HI5i2ArXmCuiM8OP+tunVg/5GaYyMV6e0aIsAU5F/zOkDsALQGeXtDdQFEjoj8hB261QaN0VH+2nNVHvya38o/R5l9O+Vve8Mc3prn+qOZ6vu5YVMDFp6eeRk3IdFcdQZAsUDwENgS0s2ktzLCa7jIfFgliCAs8qigRfDbUOSo8J7XEO5bIjw/Df/te4rE0JcZYN5jZEKJfSdwKBnEhk+mn3HR4PV7dJJLVtiDWV1FQCqquUueaa0kBERSE8X6ilJnDTFihgzKid2kNorzz3EmYtnoIPwfHTw791S8rizCmugfI+xjiQK2h13UYa0klbmOWEXd8FK+5Igb1WQntTl5Th/3GAELQiJoActA7BN2UOLVxgLJXURcSvujxAzYZEr430aZ5Xaj80c3z7v0Nm7jRMG5hTKH8q05e7+vgcFP787WePl3qc/T1caWuckZqdKAB7o5kyP3XEQU8hPfjvVDuOLCs0OSUL8E/UtZgvSmi5b4MRpeV8P539nBU/qkByfqOHm0iNaxbImuaE8s/j0T2PY7QFVwd14isxLFpe8Z7k7KOQ5FbJc6NZx5GEIZU0Sifg1wCosXrjPQHiJFwn2HZTOxS7K5kpxTg5S6bMmQ2Huku6/fH08W9MB/AqmZ5aq0ewc8cJZ9q7hb1DsY4ubXW+yftKewE4rOsDxoYPS36DnXXBlv7lIIsQXYZfKSqef2HH6wXIkA8D+Sd3r8jgkTjPJs4z1gDV0K/QPtmTFk0vBZY6R+j+K1Cv0yKQB9heD4t9b/MB3Ww7IiHqnRfxhybIeaEPF2VfmvRupXufHUZjo6rJ7FFHrD58lK6PYwSm0EVmM2riHeQIizHiekfgidNrxI5Hr3RVkvy2COJ4RjOan8GF58J4U6PIik33BcEGvACYSbTz4Q3CuuWd5Tknahp4hMrCS4cUhXCVEwDq4IQgvMTpOgZY8TnMNEshq5FGpeUuf6RwjLSAAdOc/ZIwuPZskNCV7mAgWYaNtWw7qHRcRn8lGkXEYGjkrLxyLBuvJ1V4uZKh2oJ+A3D2uPxI8GLkPfQ/Z7g+R9Oa92/W/XmW5s6vlb1/FnVbgeao1yCk9fA/NfaHmxqf7HUs2crmT7o1QNynFhIUv6kE/reecjNOwfdEwQHKH4WfSXHY6//jDkqwXgJ77nDDqUi+2rK1Q2umGqZ/dsTprkG98tRKuVmSPyGny90M7QTVdOzJsZnMfBhRCEtB2KwY1hk/Hq+hYrG3ma8q7CIcq1BvGj4AnkxQmASX/kKse7l0MijUI4HUYau0cNNDmvx2sWpa1BUgyq1hri/Rk4wrDnZqdSaazOb82GnBK81Bp0NkIpah/bpNl6J/Bnt+8xEH/ElG/70pYIyp7L2c/HMtGSy1zcBmmUPEDhRDkNCMep0+uBQ+Jl0dv8f7t6tx7LsutJbZ58TmVl33ilS1LUFSU2qJdlooOE3/xI/Gv5NfjXgH2I0YLgNw+22rhRF3SGTUlNUVWVlZsS5GGN8Y6y9skh2V0pVYhWjm6rIiBPn7L3XWvMy5phjKqk4jd87XMffXK7W/DG9fWFVfRQH8EqRvx+jNwOAxL8ah/Hbh9N4uD5MJoLxT03sukp7hQNl7rIbGPZo1ild5JnBgfmfcK/y0nmEXOIOb5SZgBMiUiRdd8S5sHP0l/5dDmpqq3MIefnN3BbsCW3u8onDIZgG1d58MWilq/Xvdf2KDCjuwSGrCqGMlb6Y5xqJChvYJMox8J2K5ldnM06q6ZybGxpl7tnwROoPdWilf4oui0Pg2Tc6NAS1Z97RWeI59n4cgZYq1wgpZ9ROfo02l91mKl2cdaO2Yv4cmmRqtbLe0NB/C0WY3x/cU2weMXsU8avIK8jHg9zd7LX531/84m18/ecfj9v1frz3LnDPwTonY9y/kDNQ88w2LvfX8d77txn5C/Mn4kZA0G64jWY5oC1wPoxtPM8kL7F/EDPjmiX3YCZbjAdMMK0Tb2KoImyi1SgV+tF/xQhz/WrJsPXnziqyl+ygK9CXdWXNMXT7gc5aLoJiayaRo5y0lwi1FFdHpdEcqsNmrdlwpoDGtTerbdTsQC77tlAXhp/DY7gv645TivzAQu/cmUfYgnbiN1rvNfW/0zZkTRh/iJxMv6ZiQCxk+f79vY310gzWfatLZdIWQaadTd6j1qnRf20YdbLIoihQWwb/uJ8nSgbNMFEESK9D1lDvIbhTny9non2hvaXoX+/97nYa//v13pPi2jy2OuJPyPizX8zT3w7jvxun8fr1gcOo6PMwxtPM14Tfz45xKpiDRSTYIljQy0R9Mn4Ma4Z6p68VR9TDV4TVohUbci9ymhIXjn11UuBMB1DLLAJvVjdl1W0k/oBOjJEvd34xcmzEnaLZa9NnSn1PhcEWLw37xIHRf1CDsEtWA2HpWTBFSlPOcOJshmLj5jLnsw2v5fk10t8dM8bBsEfqFnNTyKhVsnZxmHZXs99g30L9rrDM2toPK7GmpjAJJ7j0WxzJLhWgV7tRLRzxPuNG/ROxjtAakVAYPpYVoZtXlE8knW/jyW1zFvClL97GV77mSGC8eK5ir/76bKP/cH/gv1L4vNzGe0/HePcyxnuCfZJek9HSJ+IUvXRV3UKwZ2n6a6g7Hb49sGS8gn4o4EknaqEPxkH3Ga5Ng17fFH5xArtU9MycYjgM4SVLI0NLV7i3P/xx78uX5DtQm7Wt8llaR0/uRc2uIgYeY1WnxmelW3eJLH/UkVRGYA/eXASNkN+eRTQZCrwTPLyZJmdmhxD9+JeApBnA/DlRUs7rLmRWNdgGaA0qbE9yvqcDzD5Ftx9TrreVwbVT6M/aTV/Wns+0gobo5lfp1swx6L6icrq3I3BhpalpKgPmEj6uyF4f42woa67eFn1RR0BAzhDXbYw/HGP8iZGFSRj8KPb+pde8UuTfv6yn06L86+Np/KIYD7ezo7In4zSeDs3thTang1KerQybx6Xd0PuxIVArrIc/H4fSNb238C89iUeprhhO8oHaPeQjKXTquTWybfV85gpsMhnC4q56O9HyxB5pOk8OQ4pMhlU4Sh4ar9pIZo+6MMpK11cDplVTf4GZPGHVGH4Ji8hCVx2gUaw2198N3Ar/jLgcKTR2D+d/kWZgcyQqyGoWYpjOq4W1GRnGwIWl0eK1WUM5SDlTOPpkCVVcNYshF4iD4Jk1klFW12YhntAuQbBPPOJejO+H9opUAQUtok9UDYX5e4iQ5R1U+AUGUiagyP/J4To+p8j/66dxPW/jhz+4H8fjgOOvNdfErmeH8XCBdvz06cWG38ZfUhwR1SOgwPgVtlQ0rmDEA92vHeRCH4n2eOUaaDlk/wgGNea/1Fxq9M2safacdfGMhg5YSeOYo7kUzXc9qJ68oCR2VG2A2gW82MKs8dIPFbhph0C81xOFmlkU49+/dQ0gkO10Cj+mcY+/K+RLh7LvMefZGXnOSp2/FoYoGPNciIwaQqmje9Rf8oPrBskGfK5FOU/G5rOQ69P+0O/pcGdt2j3uOuLSLNZCa+eAOzNdICw7kqXg7Iw40HIDRb23M8Gw11a2kGGbrLWMfpvs9Jj0ehWALQ2O9/aJqUKonciC52iPvjgdx/91vY3v347jvJ3HFqG4V7X+r2T8iS7xihQGD+OL22H8G0famo6jYm2FzTio6qB8cnc3XjzA4BCfVYb3/nCZo/D8fnoI6ZBDFGrXWLHGhfF+WuRrdCXEtc4Pnukh1dxE0DwSACgw2Y7Z82ZJ9CXBtzU1rUzBWvmnKNVaAYtd9gY9DPDAZUBceErTljdzpHOVCe0NQI3mwzrIYBGud8k+FvqNrrGzE9yoFqXAZkPOEGxtwX6torkUxIlsgm0nxJn48rIbHKXnkBgum7UK1kpfejZivugjzImvMQv/vXul0ZpeB+Nph/z0vuX4d8382XlPRfsy+jqAcgBvSuNcQcYhDKDbYbx5dxif+/x1fOWrd+PFs/N4/vxmfZTHjzYXem3472Ocxmm898GD8f53wyizXO5Sq3LNStTl0Dc90zlCbpr8JRimqrOV2zWcl8hY1MZi3zN7SjZqdciC7nFyZfS4JhT53nV+rqc6RbGza9k+mTrTBjHICyfKT9bJsraqseDuS51AMip6FbIIe62ilGdU//eObvJ1Mlbt75INpLFVvfuKETpPTTba4Ir62Mud6YWtCg+tmSed9+y1RvPmu6uoKhmZvLjqpqV8z8w8cslyNowQxUGtdGr1efDk8GYN+mQv5v63oBq2RfdqBx1bRXBIDSd+dcqoWMoi5IuXnaX29Ql1gyIecYpaEfWY6I5V93oQbDnG+P5tG39wO4/3zCSUqZMiQTHgj+4CXulP2mhifDApzmvbYXzrcByfk9KnUvILo/fgr8eAHxlI4Ek54fmqzVzDxrTJsdUYDy1Mm8EahTYKlqGluMwCSYkRPHaHR/YUkddM/nCKqoqUREu1qTcXfm/J9uaajUVwrF0gbnGoVX9HdXhwbYzuGGu9eAiJngGfbeeiTEOHN3hfI0Qbw0ULvxCOLrzdw95qaeOvE7Q+SK6tBrUHyel6dcYzcIfnty81DqTwUPtIc7AW2ljjzB3dSV/AGlGmKO3oKN6zxrQ4dCUIdibYy1BC+zF0EltIU7Zomud111MX44eO3rB/FFjcDuMNqXq+cxtf/urJjVzPPyAQ0R2V469pXhb5O4/x9EHQjbT8CU5UzLWBysB4PS9lra0RkRmxpy3tvHSJIvPQWk4oh0sB0H+7PFMavRYN98BH7GECJzlyZ5ytyaxNQXEwgpda/N3htZ12CTJc+DAF9nw28GtMbaBJ1gZD1t0CfZTM3Z+R3pFSeAuY9v3K/NF1O4vL2Xak7O9DMMh71UzhRhKwZL/3LPTnCqY6WAkbWUOdcnKDUmVbmgoYA1zb0bXUv7U/Zw7VjN9MO66ZbbwHejjs1BMXBmBiJzs2PQvPEEmQIPmWpFK+TTuSnDnBgtVPwoacxsPtzKbofYXSLjhR0JmCau2797dtfHccxt+MC6NQr+0iqav8BI0/0RzG/yx4Q1LPt+P4Vbe/o9L5+Ibcg4yBy8Mf0stXBO9CRvG90qcs/0Aoya3AsW/dpk6hdkzGQbdummU2EIUnPPNc+AXHa6rrBQPnGQ/i9WfBoZrlbzP0wodoGRpRz62LbIGW1O5qaQdFqNY16rCPZbTbXJrS8poOt1yXXVmGj+6v6qPOkGZGgO67fqaC1Lzh1ityP56kFjiir2lUn/MGPJb3NdyQ17cBpme1CcgsGreM0lQ3sFw57wmhwk1uzWOvGKPzvvRTJHLS3rLRyXOUzn4ll238M9hFnb1q+Hrj8WF84XOH8dY7WvdtvPdDlA+F+19cA7iN8/1xbMeD+f/3VzF9xng/A9mZyAX12EZ/0fexEU6mIjqo5CDoyiVNt+ZKCqAudprRRRCh9anxJxIJFLmXESi65zlwHoicm/bPpM8wCoFPs1VqFDzDPRpmA/l9Y3y9DyPiptcXywbjXw7YArcQdACBlZaogEeGy0Y8lq+ROFAWsF0ndM0GqtmcVe7NTs/2np5Dhzj3LfjWqPo+LVXcChofTgKV5qpo9tjnX5Zmz8WJ9xzMYLFOLWuuta/xd40yM0c8ejHnWaQBDYQyQjMJHUTdCgR1re4XkjKngr9gTl23wj5m2jUDmdAv6zjDtNDZFQQj+HYYf7tt4w+vl/GBSzzbOFy01i/3WnxU8/9KkX9DGEVI3kQ6ntt1vHG9jn913MaXrkgWPCQJlPGnaw0OsZogXC1XgeMCLbHFFOSZq92P150t00kwa0xcYIn31MOeHZXka5MuqDdxZJ5omPfkyxHzjOgp1NkIBqtMoDLHya34qd/HDRtU7vsQxXK612cuxeri7u3uNXshWPB6DdXnXxlE6H5QI4Etsw9zHhEJM2ySxpRVsKtxgPnUPeDJXCwitcwgqISEP2s6vhqPHti936GOCee+F+T9HObIvz5pDjr65Bia3ncjvr4HEtjKDiPJ7RmoGhSk2RA41co76BlD/xzjteMY3/j5R+PR44spni8E8zyo8YYD+FTgvrrK747+/bPn1/H0oIHsaPswXjHR20sCatHgCbasutSz69l1LGTKqQe0gbGFbjkJIj2w/0Yh4UFMB95fNUqXaWsWsfeR7DCEJYNjiHx6LI64NyV9uBja6Fl4soaB9Pm2UWgPJHaNphY8zTRb5DVcB0nAUvy+MefcA+0qT9Sr9y8GX4fRhi32NdCk2S91KKkD2YHEPhRXn+MTO88igYoj80io9DBWYnylSds2dJJcznARuDZwUofaSQu6bgNillMImSS2o0X6lwLN/E7GvU4sOMOEnN1ENyGsPdC0G0uwpp+COuDcnis2GXcu8v6FFZOxdTorzqw+qsVfXvfqxr+GOMixU/Xbbfzc4TB+fdxZ7fODcbYBVPH3ehTN7mxDCX5OOzuXzoZyLrFQ0vDQm43k/UV/uw8R0cs9HQffjyHR667qym0EzDg4wSPmjvt/jYD3g+uiU64DnA6J3EbIzUz2rGKJlJImr45Fn3mR0F3GRc5oPI6s9QNf/iKJoMjdmO2VY7U0H0N1y88M5+Qe3dSiOkkiG2kHNdWd0eLMqF7GA93FvHRmurmsncXB800f7DrNbCQPKxFl16E0zr3ABmV20vhmMjsRMgZyr/0fsxaxj1SsyqZYD7pGyzofVOC9GQ6S8X9jG+Pzb27jy196PC5XaThs4/kzeksUpT3c38Yzdfie89mqy1iT/zCeSp7BE7YY7lP5aC1Paz4y7lDpcIKKwIB9CFCswmiSUfSKbAAhETTao48gUX87n7NYzsICecJko6bVjMHYcrILGcS1OI8sMBTEOns609tzskOk3cPYDBbUwU7IA9M5J1DquaphpjM1+Xi72G2ccfJl8qko7h9dge2gNe/Nj5zbsKFyHaVn9yzuk/letmi+ptYKzNIDR7d96PtOpc+9ya71BjnBOp8GSmSeBGSCg+tcvbaVmg5u57tfuo1jfx04elphMrFST21xes6lUjAnm+2sOALJvU7DvfDctKcE+cjAi2X293d34/cfHtxnUsPd/bCguh/ZDfwTjH/8PGFeNhHDNX7r9Np4cn4+XhvgtA8ZSedN5pvMeDbznWXcm5uGXua+a7ICouMMewh1yl3A1QuSh07zgyIUp2bR/tFiK+VGqwUOeSMaHWK9D5E+O8VNIi1Cho4IHZWu22p1cGD26HUeoBwG+O3we9vNqXtWl22ZLT6EC/tnFjvzuYYK2skYR7QyIdganfXLJmhWoY1ACzjRNjNBU5GNdXAKnUjQ8EFazo3XLxridSQ81x0K6s4CBiM1tgphYJpGv31WkzoXg2Q+c5uP+vxnK85+gBQ8KGtTsVcFXhXk9bPO7nW3r9k+Y3zhnW28/ZaonDxn/e8huK8avB6eA6duqj3dX8azC41amstr458GQ7OaXlIp1czeRKjpVladypG/nUELtFKq3XtVDP0s0VhHltZC1yk2AypteTei0Edt1G/79K86kRU7n4yuPMvCOIZMElW7WLkU5FtsLWSkz63xdxQZr+8gIZmt7Vj8Rq/b8UeCL9X09OUgqnpNM7olx6PoTLjumlXk23facOCqCVstUW2dZgwjdrW00hAE0oBqamVe3/yzmfPE9Lunl71tn7X0CbU5sWSQdv6aVhtjz+wF7tnXlNqBbJdqST6tS18L8xW4L62xg7bZSZxAr+sR7MOF6ONp/MftOv78IVF/vX08kIkknPxPyvgv75tosB8qA/qLp7vxLVHzrmcbhPeVFZSKFfihk7VUXDH8sBRRXRiltc0fRAevApXjOAlLFC10zo3ld/bO5epHolmXptp5uxUNE8VSP9yoK9Aok4wjjRQY+xSQYtiaFhbXrc48j5nrtHOL8qgwYOHSTdkEWejwQ9nai6raHFBCU5TL59bREPHvB67F40Zte00gtLVlM+tzVDQ0zTUHrtRTjDqRGMqSe/bT+orvKodH112j1N+v0eN8BoWAgu8SaaZ8mEDBlNo16mSRJ7+5hlcvl+EXfx8pB9hTcqpAPQxvf3Tb/P2X397GW2/qgGzjxTMcyP39xQwZ6aNcz2DVKsLdP2gEKcZfxVtLNRi7hUPtZ55AwvcdGKBhjl6vKKxF4HLzX4ryHeSwNytDPDfKjIJZn2ZuRLU8s8J8Ze44sizkk7280iFbg5pGNOenUIopuln3Grgaz8JwzQyyJH69194GFsNOVkGqWThix8izAWMi5t7N/RpqqthhjLYzmhY4Fypl4SQHTmHA6ayTaYaV1wRm1hUjz5764rSNkWXB8fCF9PE+Y7ulY2YdJJOoY/FrCXQc6wb+4Xnm/bL36Zgn8HONIK9Nq4UhZH0JqvMapz4pG2q2VO4RW0K2Kbun6/1g3I1/f7sfz9pxnXvxf5KV7vnf+suf/P0rRv4/6Y2gPKn55t/dPRpvX840pISypLSaAjDeqRNtZsrZubAHdNsnLhgjNTVr0uxAtSBMmSPD19ttWU66F7vDVvLQ0WFpN6OGISSyiCAdONweoWD4yADMxAh80+i6h8IHJQwceXM1IumzHyQh7PODE/S5aaNXDrsDtuwOZxlJirPP5oZtJNnaxJzNml0IZXI3uNUKISJPN29i+B7iDx+8OiLdp7tcU7PRn5nuGL/ctLbOrOk6hiKDtXsykoVMBleL78Z0W6jk2s1ASmYlZo9gHmWQOvS6BzcSyvh7n9AD8NY2xhfeGB7deH++jWfv08eRnMhH/r2n9z68zXieXW9mplWi2fo6YaFxb7usAZEw+0L/VyQHCXwhVY0AF3NUd2aX6K+ObgMP2dNW2HAxwq7hyClVcXOBABzlBzZxcXny9vdCM9n0Xuv3pWd/pRw4iRUOoiKPsuLupTC+lKHlmHs/RZhwz5x38zv7OlKYtJhcTUSi2RmklCmUF5T9U8oliQtNU31efvZLJjLrdSUK4IfSkLYPbXFAEWE3n7oFUja0loCrDqpQa2Ed198WZ8Rz3Q19lR4LfrSXonUDn/NNkgycmZ5lyz6sEGutr2ZzJzBswAochI16sW3j96638ZdxGCuc/NHM/I9/1cdm/DkwY3xlHMY3g88Kc1WafA79U4dYhluRliP8RNdQ1oiCJXDmlCiGrDxcpKIxDh3raKOWh9s2cAxYZR2yiEmztCAv9H0Kp3qwSm3lnHTARKcyz7o88xSIHOUFiIcNFBrYjPyBGjygfqOO8eVHx/H3zx5ocssmxlgSTZFvvRThAAAgAElEQVQK7ni+v5dAXgZ0GJ7J//o8iq2/1KXbjt1mIM0wykRYDrK+VdGyejrYuVUNUs8GR1dj0SYTbcYafcMJimrX/gF7Y3D8KdO9RE8Tq50OKhIYfrSKthig3tqPsidj/omGGAhEV6+cq/bS43Ecbx6u4/Ov38bb7yiaOo53/+FhnI7bePzoNF7ca9ccx9PnZ2OyLf6LLqxxo4r+pddDIx+4sSmKDQqyl+wMk4VdbPwrVYJ6ZCW77QDC88YO0/uBEduZPC32eY3XTuKsYY1eHX4x/0bZVai1MVxHME6JhNKZWfy+nz8va+Liexyz1/YoLSoE8WrAVQeCYbRDCTZsM9vdUYZCk36G0Zn6cSREjn1ot/nzQlXp9fcZdGds6hlmCy6F+FkT6/AlG/i9Y5j6XiL7pZ7YjFVZse6DAvg+NrTnsqayDo9sfOH61xtkprhYUJXvKN0V4ggF4krOV1Kir+2eckG+GZD0LRcBRP39D7Zt/J/jMu4vsk8pqPxzrH7+9mMz/uWPqO3+d27b+PK2jcfjOt53B28x24wpE/Yqtk+KwIpiH49TJteffaDoEL1Z7gBoaIy744mJTBZ8u8C2idTpSwsmJsflMlkV0xjZIxPJ6W8Vdd2d7sbz8/006IJJhPFpoVSgsRJwjPXpeEI8zZGcrmsHf1Aw4mAIrvjcYYz3b2N84GH2R/c8+/eVtHUYTdRiGewYTqI9Rgo6/Yu2To0I7fq7rKv7DWyYMMgYAzo/21bupjlLImiGgATIxClOJ/NLeHtppTtFufo6ZQw1krOhj/GYcFY3lQxgMp11jwJD0eTWYKrNd3oYiJ5RKHRzl4pdOqAuHqp4fzWk9rpqGfrZuI63NV/i9THefOc03nv/PG4vNBYUtg+a62L4yFjTZ6J9pYKtCr42/oFwbhoNerma027MG+bnbCxyLSfRu4IXov0bxt/PnP86UDhm1CC22V8dwwfevTdLKZspm6T1JL2eaXMvD4kp1RKYp3RLcLMaNO11pqJJ2A4mzczQAr1W6XXWHj7UvYofJ5ipE+s6lgRRirOelft3FodZQbdeZ2sI05imwOrsyQgB3cCa3qczWWwdyDdGd5F9WIubZCedY405K9yIgoLgvr2rVrak+H87yXtu2zxaBqLuGW2u7AN/uyt1ullUH3lh9rcJD3reIY4cQ4vVv1+IzBGvqqfq5xfWjwLE6QgS+DpjF4x5PYzfv13HX07BQEDsV4V4fpyv+JiM/16o0Rv+/HYcvy653cvZ6nNwzW/j8eGEQTIWpnm9GC49NGPS0sNmt0UKlkgMO5XO1YiiKUJlyIukGfZ0cxbF6H+QQq2/DAcFg5uLPGEHDhJyr7fxhUdPxvnyMJ5eLhbbKhThEl/FqbKSLbhxKGRgT+Px7ewoVkbmqvGSTmcDHS0zgMFNo0fiBiPNeFW1gqjENigbt8bShuFDK+mNE2fSw9p02q7A+D/O6m4coeL6UKWbcw/gZmeTnmPbB3SN5UD38wsLTWOWJpt5nYXaGik24ozZJxNAowi4aq89KMJXIVfQjtlXdoDAPm848scw6TWfOwn2ObolVwPkLqF56s/07xpRGcJHp9O4f3hwtC/jX50ej1TM9RYx8gyCtfYU4oCutK/XOlj+IWta6KcMjEI3PmTOMPY6leUfnL1w/y6Ez4is8y+i8rkwfsjKMIjmx88eA4IVfXk/ROnR2XJ0gRwdZx0IwHdJiEJ2Nvy5jlI6y7abNNDUJeokUOHd+3OasUpjw9dUamaew759ie4tFGcnolAgkgyrOmqhopWJlPuELbjDP42LOzcCiAuiSUkKFhEUEyykgNZGqIvF+YTKrTPTmgl7+wBxIEPZu2ZCEIDQCknvc4UnzTuoxg5RIz4ncUGo7gQQ10Wy44fH0/i9y9l6aQ/SivSNfRymf2cM/TjH8Go/s+GkBfvx4Tq+NY7j694Q23h+uLiTtw00+lhFcoZ34127AfSglW56dm4ZIimgMHiETj80zTHaLdQBj+ywxZ6iiiuOk0F3P84kRRnLJITeV0fSDtinqeqX49xrdmE4jUHltmtR1dx1N+fCyoldTTvV671ohDOzvbxUPd2LRwjOwSeJOMKMaeZdKN12acFPV2yWdJtnhFlNBBdpCDkqMS2A1CgwmufeukHBzIWNMQdVl9Ex6ZC7DLE/JQVcZUY9bJNe18Jhrq+Yvxy8ILgaLkXYMuzC95WFgQHD99cAF/2uUg/vnG7jrceHsd0dxtMPpBMEVKHnoeJuNVV0S3IAmp+qCsBzRWPqME9Tlf7L9e5RtQ1TDK9hAv+OaXX6/8JwkYRmH6ouQh0g+zq0Zjs673OOrQvMcfwqZpenbggzDqf8ePgPcRp5P8OSS4DkCLUOPFCTrInXt9j7hG72mtrM4haGW523Yb08ejdTpqhJ/a3DjNaidcqmU5RvF/TjbPGVfGV+r5NnyCMOwk2b3kRrRBJpClOp10av1No8yTYTyVI8LW+kjhLJGJ6vMmBFhR0xalze9gkMmcxjl0lpADbhqfYCZJ0bxFXB1+uRjEG30rkGUHMj7xyKqT5XsyIYYMV+0qwId/Ruh/HtbRt/eVZQzDNaELhXs88/5tUfy9uBpYUDb8zqNn7heBzfUqevGrvM/efLkYc52MdxDSSEMBNpk2oEbg7LNnHRLAUeyzIsbe+m/+kQbyqoYugUiRVO6ftWVkLbpnz+nF9nB8pMrOfSaM/NM1Tu7xcdll7/jCCWQ1Hn5UchuEIDSPJ+ohI+DtxEJpiIp0Y5xU+Liq2sIOPhe4RMcA8UsDNv0jIfLBUDDGhP2ruvOs4yxUfXUBYGUtwE1NgWjjt7YM9E9DGF0SgcV5do78yUs0NzJBlJmqIc6U+l0X0kp+c8hwUB+0XT4eRIMwErnyHapzp6EXfTIJcx3j7exluvn8wEk/HX9d3dHb0HXpzDtZ9qjEye0oxl6e94NGP0nkrVrNHxPrOxDkK/zFJuq3+lGFyQTY1FUKa5/6GPOqxYxND0vV7fRqIWuv3cs1bFuAvXqM6AQaEHQLuEakbO0wK/4bcDTWQrlG3i/Vs2U17jHgMbedbREMqiHa+/ESQ5j8GUFadhqjUwZ1qZCifIzhBViuJUO9oUucuJ4OxDEKh9qGOxod+dQgMDLHghL/7IjLVy/RMo+DjkOkRD5bmllyMT9Sz5UD+TLvwdjdhnDVC0LfLQ+g12yY2kgQRbA/Na5Ty62zc9JPp8ct3Y8Dwz/UystnbyP2ySNRnje6fj+Pb1Ov4xlN+PL+avI/4YfEmNvw692o21OG8cbuN3bqfxc/ZYV+P1P3x4GAfPw7yg6tkoIrTGR4JxfNbKv4dmVsqnMWGP0gt1LxGFDL6Mgq5DBxsfmpmlUYbU7UoUTgUTIizgE/2sxUw7pniFqjCW/dMiMHBFg24MmMfQ1SWnDuBDnaITtMts1Br/iLLRJBeDG2NZTHjGOAtjwMY/0TX3Wchnx4fr/FwzWAyK0/4O+khUy6Fq8sq/OtN1xfKL+euVawNSIzrdoFPmOdKwU6x4zx/BqWuI8l+9T7n8FsZLMc7zU12/AXN/fSp7Hjy/963Tbbz55OiuXWH7Nf5yNPeXdGr2GQRik9Fn9i4c/+rzdARf4TbVLVr+1HOftNzJwiGCF57vdH0xzDiIYMWJoClDhj7aDtdEymWWOcOorkwc+dVFfb0Xe7VNYBjUXYOmbp6C8NqRzZlqdK37sDHM2Zi9IUv25bWvU1h6PawnH0nuNZg0XJO9LMdto/yhgvFk4n2ocXHWAuLEuhtf2md2TNSxdJk9b7MYvMilxN+yh6wmQBe390bqhPo7s3PKw69wYdbW15DsujCNHafEEo3rx3AG0UC6GcLEDCzzFnzOPu2NQtCSzR0O4+0rRBbZMvfrjMP4zulu/OXD/dDsCMEHlXFYn/s/5/uPJfLHG3OKN+OsYu5cxzduh/FNdURuY7x9RQtIhlBpDoY8h+O0Iedsrf20xlvmGWlkFYPkFZ9sKriemURVeWhJ4F5v463tON589Nr4++dPXfDSoiqLcKEvXXP2zFOvPF10wdDvbLw4JLmVdNNy4CiqhgXjUGntRyDl1TWdImDnEX/bYby2HcejswzNbPTHECYFrHpYOd4rDOYgPYVVitTMOKhz8GeujiGHdC0K+5OmsytTKbS42RDWBcTVzd6GLKsNUg69n48xZAqq3UANAJypJeoi+KHZSI1762Yrzc5FYCu9Xl0nqfREWT6vpaGGtB6mj1U9NR/6OMY7d4fx+uPj+OF7Gif6Mo49ja+fAR7Aujym/G7jeSLpRoV1dt3P7tqt7PQqthecXQ6kjJwWdIv7N3NopunSRVhnzDRWcCIdfjZXWVU2C3EcRiomZTKQZpxH4awyanA8eyG5Cd9KBa3xl3PvdcsReORomDW1eX0//XtKsIQkUHro2nOyy7QQPOi+JHVSmJJ5AzdH86wx91M83FBoAhvXl2ZvDtlq4TcTBOIdCtf6vAZzb/FXgYhpwoFRFWy6k16EkQQjONrCRXuTnskl6Z73aNZ0i7tuo+JubcHMkrneOkzvnxkgcoj0O8FMDdYMX9uukSW8aQr6GM8kRX45jO9vt/GfREn2c4AJqe/qED8O+OfjM/4xFOYsHxS7Xcfrt+v4bx49Ge88vPBCKHGSZ5MUg7Bx0zbNXcW4bGbypG1e2P/pOI4XEm9DON7RDG2GAyujenUB5slZafxtPDtUPTQR3UqXbBaQiGZG+l7EsG+Srin1vTsemTqlDt3o57iN2zsarHw3m0Tg7kYNF1xOTgNtNGpQDCVLUkuGwsYoWPtawC28nU1pZ5QsZx7cFA1xAGGfxzH4qkLTbHbgqGWJUnaZ3R0SqqFoJtED26gCKGB3imzD0nFn6QF4I9g2fQ+c/tnhuBinDrNohtXIHygDFUMOL+9vzf9E/h7kfhjjLUE/2228+frdePep6Jxx3jEOrsU4UCTY0DMUvKPI/2HbxjNlB43uDM10chT3odcKHtJXu8SNfefZu/BrI04dSpRhO74YIn3fYmGNut6rfQHNBPbnvhdgWXo+myg0GvPJXhjskp6UDnoJBPLhdfP1N6ItBOFsNfN6Q3N1V2whpEVs7SW2ziLtvcQ/rJF0mPRZHnCPBYy/SOf1ro8DFBbj77211wiAWfjK8oQ1ZcpFoE9mgIAMpKM92X6bpIQSKJvUe6lTW2dBygLC+yXJMQXuGr2H9u3nNWscuYbKSiQIaFGcpeEE1aHWaXsvp5t+nUXeEa/0NezjXssie2N7bfwf4/n4/yaVepdL/zDZo2v9T/nvx2T82b7aThhqxJi1nG8fbuO/f/TGuNx/4EOnA/N6aIDmAwtzNeaugqeMZIziLOgKqhALJu8d5UOwaRgULrRKpEvFEkXbwp9W8aPS91yMbVSBMS6PuZusePds5Q7jBCQKvIXDkO2ZJ6gtaWgiLrkRoBZFBWzRuigacx8WY+sAmsIS7TDNZ9INnWJe2Dyrrnqj/i48G5bDgRFajHZwSxuT4tNB2HovNMVRwOXUpgA5C1t7ROPILI5o1fGv0yFJDRS1TA3DCKabVoffzonOiR5MKXjK+JftYwG5SD1I15ypcYfxzriNt++28drj03jvxcN4dh/GUJyQoT8/W6LRRmaCAETuFdvHEuFJtVfGD0yeXaahtEetYaEuBrkD7wD/QA3uHqngWz93j0ojGTLhFAIhutd3TLyGEweAcbRcdha8jCQ3RrkYvLNAmnXZUVePpvLkaSzUNva9ZG83COB692lU/Xmdfg1zs4M6L+8fUxj3WlV19WvIc4S8Fs7gdecxtDyvPaACKt1NFDLd/YLBlvIWUG/Ok56/noV7R8IWc4f+rSJt2Jg6aUfjJlyE2bNkA80KHanHyBfGMXSTrKSX5mda2C17fcI8uU8ZfzuLm2RsIMlKz1+B8e1wHE+3R+M/nJ+xl5YMgnX4mEz2x/dOu8l0AJ0IXVeuQsZvPH4yvuZpGrAvSEWV7hMdCiJRSsYMTaCJXTSs2cDeXKUHICOrR2hvKc332bl3cAr1cKDIYy++bPBS+RpZOSpN+g5lbReKq6HC0bwclXUzU8DE6JCu0jTk6F6dsdo02xiPLh2ryOFuM1opaY4CK8RWE5697mJkClrGWz8E99gwJIpq5FbD06i/kUz3Tw0Ifow6Bpu6U6UCKSWTmM5xgXqaglLYxUDPrsZcsyPUOLNdfZXnLAjLhX0uOt9j3OWk3cUbKqT3xOHq2k6N/9sa7qKmuuNhfHC+Wqq5Yxix+Zv3h/ad1zX/58VFXH+wemWL3idSZA2OVS16pdyd0DUb3JKF6L2oG1DO1LPoDN82uznVT7azFn5hm62xGoV3Rn3m5/m9T1bOS6UkGnGXFg1USVu5m4ymsU/369SW2amzNdzQbPnQacBSj1AG22bEnoXZbJUMvXex01V3yRZ0q/bO23ldKcoahzfFEwMIISOw0axl7VCeHB8Xyv9xr46HxxD9T6E7F9U76pXX936bFegdKl1CgxXDp/QR2gatezmabyE8PTS953k5ZbjlOepZULylnsZISQQFIVy8PD9bsLimFgrbf3q8G390OY+/15on227wAH5U4//SBlo300f+/uNzIz/OI9kgbOP162387raNN28Q3M4aP6ZjFbxXeL8OuuM/dbgaA5YBUDelPKLYGYoSFbnrYapoS9FFIm0uJAXf0ANTFnDe1CAB49qG3k4T7935nrpkJjKlOBvnY0gmBEmw6ZXDS5RGsRqT2CYVPcwe7CmjnMNP05bmH1TqAYtZaqpuxtPMpC2STVMK3B5Nt92d9SXi2nnyiiimJKya1NrwFcfiyDOQV84P9YAOZ0kkum6rbpAplGXaaj8fK9biYa9nkktzOgTH9NmwTOQn+wCYNHel6Iu6JgPFq+0vmNBDXAzhwPF/Mx3AuhwZYl0HrCE+WAVIqaxWfEuHXftIzV1m3GQwC/pQwuRDEuheCbWy7BnZLIb3YNBa3FYuJxhBnPb2kBgWbDE5kbTetgqczpxmNsITc7dvWEWtM2Gcdzy68xZs0HwpybAWbXreN3Dph4rOACcZVxmDaeOi/dxu8YX//+F93B4GMYCCt4BDa+86pWzvSIcg7furDq8BPeNZMcIUrnFcpoR747FfdcVV2CQUxslx+uK46heizyPbIO0nu5RIqLu+tCiu7g4DY609Nc9+gpwkwDNOLqzZaYPtQ3Emk+t63ImDqU1pP1tCJOvtzGA2hGmP3437w8P44DDG966H8d0gFTNA+8jm/NVe+DEa/x/94KZTWrCvHw7jN6Nl8uB5vVKnY+mc4kf6VKm4/q0vSyNEBU8VJHBOeXxR+WiG0gMVJdARkgquggROd+P9F/eOygSvOFrpzluklOtRm/7S1chBaKRGhLrgeY5A8ebauXIB6N4knHP7ws6xdNR7pHNRWQ4y00Q4RP3l/bMzCp15g9dQJ+y20dX7W/l0j3YSCrlxpQUpvbWyKRXF2g/hQl2LiTOipJNQ3a092D7LgYySGJSAZePUYlOldF18TEOdPze3Zc57DF5VWomxWC83A5XfbS2fLSJu3DDjMDMcZxP3ea8FqPD7tlJ1SYiIvqk5pq4DUTjWdZSnXnE2ZRFaK3H8Df1kcpzZFemGrcaKn7+N/45Fr9e9Gv9G92C+e1+FMf8a+dQBWv/wFsnrV5mMJ9nvNRScIb7K5S+mDOVzj9id/c0MgLpYaY68yT4PuqMJQ2SdBUsceGjb+dxmqXPIylLoFO6uOR3tInf27EgZWe0GXw1W4if889KQV9aNfv7ITVQQLfy6BEMS5nOH7tIoqd8XQtV69kv30Il3AWxnrU0OQNlCZzMDD0Iv9s4LycJO3nUfrnXStb23UDyl9wNUoEiDnq3OxN2mWRN3JrOIpnK+5jy6fijEQl3YrLAClfe2bfw/D4xndH/Qq9nyV371J278PdxFD+FwGL99uxtfHtfx9HoeT7Zj5lZqJJ8wcW2g4oDBrmP0LEiVEYneZOnEtV+P3o82tyAH8/XN72VTymn4Ic/CHVavlLFu9kI1bnR6qRu1EM2GvK/ZPHshUu9Fc0/HGO7aHOvGbwRldgXWlawjG9YHJiek03+mYUzk6McRA+4Nl0KZryE9ELoQ1AXDv88zKTRUqEZFxzZuwSICNvCdJC3n25e3oJ1CO6obgdUpWdEwhcr8Dkik9FQMeo3IS8Y/Hb2i+yqyb2agiJ8MATE3/VtOQCm6Gr70O+0vMUsk5XC7XYbknv3s4+iMLQfDlqNQ5C84TsZCB1uwWuHKNleV2WXjvzS7mXXUjKbKqOrMDhNjRvP+HW/sulYNSxqE+nlE3UTOOu6SsjCEIoMzp+HF+E94AWOEBMkerMDq4n28JPqBmFaZE0HQXMxpn6zGvAI+Yx9ATnTaubMOjFqAjnKlMXcPtpcpzRCj7FWve5oH6QXAqSCbXXP8owi27znX7n1TQcTovdVh+LzlVghQdkze3bZz6DFnRgGjIVntI08MVAYY1CD7Vs7FvQUpXtsOXMjmoKnuDaTWgvIeV2NTbIz3I4a8CEODHNZYHMibM8Q6tiQ4ztO+Pcb4M9V9FrjnlS36K/zBJ2r8iTWiWjnG+IXrNn57O427q8AcCmrlz2tRpMZIr1YawRbtnuLnOrxaCHd/2ujtDSpi/rgZY5GJ7l7HsFJLoGgGpZHuO36G7QWOmFlLtEuY2FRsFnzRrd8Z7qG/tQ7RMqS5UYQNUTdVOnllmNwUs+D3prPFGMmJyXHOwTXOstntTYV9jZN6uWO9NPLcxt3xbry4oim04q2dFuXDnMI60SUWoJHfNPw59G0EqnMgBa6hwYDUmcq47hITe8exoiKefbDgZWRjef6+b4llFQLIGEd0/dvdu3motY60CmXGU8OblPHvmhac05058r/dxlN32WrvwfO3pnrqHlpn3US7MRuVl5mzGn/tPQr7HHh3TufwOZpc2vn1+RSD97nSfc86AK2rA5clYxDDqTx4Opfj2FJTmfHhJCLk/fu6Ng0uKdzLQEkJBW3KA37tnilbq01UxdtLMdXVwNDj3CjrAicPJz/FT2fQsQclJuQSX6o1GH5a62uFJRELmIPsfc6TGVfyokHFrjvEnkbVNkJx2xiPr2oGVd1HekJofNn5NSjM9KwOdtL9aD/aloVwAnG5UwTZM6dI0JBxZsJehPKoiQROrjxHhsrrun+wncbv3S7jXfkS90btw5RewZ6/0ks/cePvGN43wuCN3z3ejW/o5i5MpDFOG8E0RVgPfh0r/v7tYgP4xk3qoIrSoIFqMZ3eJ71q9ExhhhDBFDCsmA0vwRW1hFVj3YyjRiihTmpzNiolYmeRfbATufS/emfhyPpS1KrIs5t6pWWtKaGx59ACDSGFZaNn1EKRs8E2f2VJbfxLB418LteKcbUhCBYrw+lW+WzEGnRjpXEk8/DF8Df60z+dSseRlYPd5rZ5fwsf3ZdbZoKj1jz33EfzB7qCcbI1Bh0Q7ppOBgHZkIRjLkcmaM8OP89Ee+kNrydCbY6sHd1DMtDhMxOn3iz7RoZe+65MHrDYfdoUdZYYv0Z6gR4KDU0YJBzt1g9whHFuC05v415a6MLIKa/FkXrWVc9C6yknpd/3s9qY2GdPvSowRbHqrC0zhMMKakTfztnp8DtWcxlWtAwRKuuoxr9WpdIhcUELbEkgg5HTe6bZaRma1Gi99BDTqFsP6b4Ok64kgB4m3bfXeNljE7JKp3rrdA6KzA4L3XhmBlCPrS4cxpv1kaZ20i7xIQPcLF37q6wlsxmdZXAt7S5O8phaRBlhUQh2IINTtbyMhP8SoMiGPTscx3+6nsf3sp7aw4X9Xsmav+KLP2Hjb/+cdhZgjS8cxvjdcRhfOojexIJKj8WCZml9B3ujSUt/89Y4GtctqwKHQhXR7KHctM1ujCH9kGzsRvjUC9gQjtzTrFQcdhqopHla/EedvLMdxjN19gXWMJSQNLoRnKdhha7nos4yBEIFSR1IvQZ1yHRczmElQF1sLOQmiKDgTetvzOs27z/slURSZC+Ruk5kacXBRROJEuvSGblsFB/AnKQ+gyAWuIVsytpRH/JEmi1Alv1a1hIHMJpGKr5t23h+uYxLmn06B9oQWnjdnh+QyL6TvBTZy1lKA0fG38SA3Nvbme8Lx54bEgVUr1HE7nGLLWZHvkP7RVIjcoqCdIjcC5XIYexHoljzrFNEy8kGORlau21dwPPmAALQuxAsTLUNq9hKW2h1uj3k3afKHhXeGt9PPcS03Rqg3KeDjpllxBTnmlzArxFOdqv1rIN0MZ2t6velclX6Quq4Nn40f7U+4QzESpQ8Iy5F3dhMxni4VflnbyJ0f8KkV+9zgPfsaleodYBme0CfUPdbs5vSl0uV2vtPsn6BuS5qKDQ6wFl31j6zeZ6VahW2BzHg6sm53kTIgHbs4M/1o8O4RHW0Bh7Z7jDs3GxK1ld6t56OAkE9UfoLqFXpGSuIZdZAm8tu409Op/Fn57NVD1gFzvpePXpFq/4RX/4JG/8uHxvIBuE2xleOj8a/u53dzPP8IoqTHqAM0HW8kKHbNjM7VCiVuqYOlCQh3AG6ncY/Xs9Of2WY29gjS1NGgPV+JNccNsN8oN5dtKfLCGjegNkFpnrgfJwtqEklhwyYYWlASRQhfriH0oeXLClrpX3PUnQjUtulEkTnkr8C5okh9nuEe5zvncUsErK+5EU3iQGp2lDIiRlrbdidQ0l/c3oExM4RjizsN1RbPTtFP3Cf2SkwLIik9XbMqSXTcddv1g48NilyYIgW3lfnqT1cA6Rir6NZz1lOJmWq3s7mkTEyxTPwjKJ3Xqrh7Yr8cQBaC/UB6PvXjzg44/1pfhcUaOEuzxVQAIDst5+VUn1lfpZhZm/KgKrTV3isKMOF9vQ3dpYzUoYR4mflZyKoR04nSrRhpDhAMQTEPhYMiNMFQ8ex7xrvensXhfPwWlBfKZ/w4TOjeIsAACAASURBVPdmPXwMexxDg8HW87YKrWoBF34HZMEoUe1th2CBJNqpq7Og13YPTB2fBBpdPx8NaXVVlDEX7al12ceN5ucwlUC4lUVoRun9FIPsjCB1KkM4cTpl8ijQA7jhIc3mrMJzdYjbGG9td+O984OzcbEFDeW81D+BrIKehww0jkxrwPnnlvj5a5aNuYzz3ePx7uV+2gbt5gar3h6RZjZbSjvWtkf2izpkSFB2uO+7Q13KoET394dH438738+a0Ee02x/Ly/4FjP8EkYExnP7cxr99dDe+Lm62qJy3zXLG710fglrQjKXD9sbxZNxah95QhrpnD5rctWPK2ngqoqCjHUaAqYLkHWxIjKqiPReQO0AhC5c19+9kaOR5W0SlQLW0kOewqgP4xQVtfB/aDDLpQ9XmlqHQ9cnjT4pkDp8ixKbAcoQtluoQm0GU6MzOIBmHhbgawRdPXSSt2z2s93IRMlFyOdDMGSYDKa+bgjqHoE5L9LgXjVITqpZ2qZdCie/BieKgl5qflTGl69YmB3IDW/dziMQ14nxEQSrk6nnYgC/dy/qdCAP6vb4XlVfwkHT95f6cVZnWF02gPA99jETRCguWJ6/raQHWrJ+lOE203xgPh1Hxsv4G8gAGXOuKGym1MzMrcs/FzgvZwZNnh3QtXLeaUW/OyzK9iyJtnmqide/5QEOT/aOuVdcfWQPXZNRcqFkF0clvsb7FW0esyTCqFNrkx44v9SP911GxnTpxtPeuiRUUfKEzk+k4Sk+/CwFNMqOYrcpRT69Xxt4iqdG9zNGic18X4Ga8HDLYTUT4MrxvyT5IuTUkhtJ8XQ9KCuLBUIGo7ISyR9TzgRQ22agyzd/61V8ef/SdP/O857KtvKbR5qHHguCqiqMKPswuzPrAJmP/P3NdgJ6V59txfOd2G99JgPCxWPRXeJN/GePP6Zjdp/rQd8Zh/Nvjo/H4cm8jLYqn8Fg5ARfgHH3expuRGrZR9wYm5TIzJelWGQyOjrIrHK+Gr08swWaVUXXHaJQRLS29DIqY7yEDJ1nczNrVIdHGrsiT1raNIO26RBeHyCLCCzO6caYRxkCdAFg6uIo+93EGijiCa7RdlkOymEYqFF/3ZiFPQCubI78oF7oRlpuwch9TV6mFuOr86Ir8/6Ga7s1oiqR2IhC9B1wAEsYYCmccOZyNnG2AUkN4ie2h7K2wl+CawAq6F30Wa0GhVho/x+slap8EB+L868uNXOGaMvQ9A0Ds6HDieqX3Q5oCHXXpfxvFYjxWRNLiAJpZTUZ56iccfogMiuz6544co9hZLrqzyQQLONsW2fdCqfBjG89ChbX1+ZxskeDOca9rZ/J64OPUCxs5qcnK1Cnj5Nl7Lcr7fibzbPoad6eLOUOBtZ+N7cUZolG0F4a5GO2BvdN15+XbySUgkkpviWWJL6ivzftpKMG53jVmd3olj5Rr03W85RndQH4u8rpWx/X5tcb7WbF2+Ne3enBTir3agwp2/qf/8X8Y/+v//L94du5zPYesYZlcPltL978zrTxL7/nuvdit1xRUbgpUj+Ovb7fxh5on3aEjr2C4P46XfuLGfy5qMMxetBbzF9T9a4bAdVxO27hegBjgS9/G+/Hkmoijh+7ltyBSWruTbiqC1qEX7KLPU5u9DIBpfDmaNGPofMOF1usUubWLUXBKddod16mJzLxiZg+8MI7IQmPEM4JvO44PbkQ+jnSuC/64HCg5jhaXnAJrktmycXXAHm9H471EzVyjU90M8K4RhzOfcvJiOGrsFWUQ5CQqjSG1QUpPgiiFQT6mB6mh6uHVfxWF63XumKyV6yLmQM1GtUQ4MvZOdRshZQ6D76dSD4n0hIVqrSzpEMdtiec41zpM9QAoGwD6AduvZEMnaXkPpFBnp2Rsv1RTEFRqKjII6fDdgIJsEG9ihAQDXzSJyBqJCHekey+qGt6yw8N5UM/ByBeOmTWBPDtHs1mPGjvnMXHqMFh4cQXBSg4gqMTdtq6Fv2VfloE2c5I8f1+fDdiO78ce4sxy3a1xmFjRAGWhH4KHZ0BKzpv3TO7N0GCcPedi13eqk8N3TMFs+O6zPpBAIpnHTofeHdTsXakLisN8y5lDmFWp6dT4tw5HIIfDqGYVVFHuwAyxGH81EtqxSAsqtQTGwV6TqTfcJDuhE5/sRNmAd0xnlKt+KedzPIy/H8fxB7fr+IFe0bP8cVj0V3iPT9z4277lgqax8RM+jCfbbXxz3I2vng7j+mBgxJC2je/Yxveu56HFVESowyBDvp2CwV/g0mpB5cktBObDK+qfjPrRAnITd45hMYvEKoY6VNEZj2Oygt5NEMNp3N1I8lzpj5EWBFAmEGkjGJ80i7oZ1ZzRIqM+2/zy9DFMLn8OqHFh1TtyKFFE2ql9FqZaDlGf5eZZCDiPGhdTKHN4/X5TIwWjpy3ZQqAOmXV08lnWb08RuoWxBKgMVV+iMa6PRhg54Q4aqd7RCmO5w3ihqPqZNb0PRHDyiMad1op2PMbf4zQT8ek1He6itRYM5EKbcPcYEtgZacBLE51+J+OZAoKzGTkL04zD81fkD+wS493nkga5ahRRE2kZDnlsHdz2DNSZT8cbbSAbaulThd8N9k4h0OYmTqMYfKmd+r1s4lSDLFSRBkBtVs4K139Qk5+y4+wDtKMwxC2S2o+5GRCXM8uKgWXm+nff51l0X+oekG3gVFeSwdcwI3qcZMdQNoNz38DC+Q+KQ+0tECPZJHUalq0Vu9RcwmJrM1mLwdpXjvzdpU3tg+erudgYZsa+4hJ9Ria0mJnBFiUCGpYctZ6vbM9RtiDzCZqquE6SYLD2bdoaItU5cc3zSxL8CX57cdzGt29j/JXrA7qOus1XsNwfw0s/eeOfT/jwB1n/QoPOxxj/ZjuO0wWpZqVeiuy0Yd49ShNHUd7RHlXiR1o8D/eeaSv6LO7szeF9aimIvbgKrskx0QhAQTn66iD4N7fj+OrxNL5/vh/v5hB4qk9HMxY/zYEw7SsGo0JelpwIvZT0X9ICHExtVKuazuENjJjU7z0PINGLDdCcVUAUWyZMDzk6Ohgup+EZTcnhjDRvDMt2PCCxvXQsy+Ho85BQ2BuCaoRwEjeKny3CZvHAw/lqh6vKzsA7cdppqDmkA9sF1NkLgGG3M43Rsn5PZjsU6tHzFa5PpzfRswrqSDlH4iEsFu+LRE7q9t2kApss0cJrcVzFj+UyNcbRIzbDBnLNIDABUfPOICvf3/LDYnZof1wYo12MXM5f9NHe1QoD1QFqy9mwBlP2+yxDU/Q3ZB17R6+fc1g9pR5jEfeaRQfAO5MNlIVMcZqNPAcgBi9uYrKHXJDGaAoTb9MhAUs0ehYBNJwYIXYLuzR6IW1RY0hYASwmufWSGiqMRhCwZznURfaito1/tH5a73Coo050fU7UOX3dOT96D73mncPRkjByyBp56Gw+zq6vbYZrgkhqYromBX8T2tVDlPFPY532kbOF1GxmZ3UCUN2js3HBjtvRzDb9TFmHPldByeNxHP94exjfPx3GH1iFuDjHx2DJ/wlv8ckb/59wUe78te7/bfzGdje+oaLupu43lO2U3j8Xz/94GKerNH5QYNTOe93wSMc4Xj0fQL9S555eIQxNTCAFv17Dqa2BHry8bYtkevyvHyQroLqDpjyxiShuMfzZEY7163lcPvi2XkcmgVmrnhjKhd8JA2gvECNp+LiNZDtm1cKeKCrneTet4QQXYhDk0STbxzgD7ikc6QbDZsnQeRuyKUEBBFEWUWsGNb6zQBtHp9fqLYVl914cucV4lYVSSKH1EgJBno8PmcNbDAWTrRLdLI1MeoYy5oz3LDsr1M/lsAl2M+1Ow9vT5WsGkz8SWAdRPK1XoLlcr4yAoT9PNsNpWrAthUMkmZGG8KSsSvfOjDW1o4z/rEDerL2ke7dzfRshw1rZYcdp3GeYnowsBVyLnC2aOs3qnAOHblxKJsVTIosZ+eO9gPvy2a3beGniSKcDD6Sy0iZn5tGXR2ag8FodJBlkmvsy0/b+fJ46/fRN8AB1Le3YbZBgfXyzt6jd6RzAl4f9tU5+cNFZ3bl28NyzJRUKZa4BiYgBcThQLCvRzUNvj4ApsqF50+kODx9WUNhs62dknq8CIrGItLYd1GT0Afqbsxc0jxg5qjrmzPJiH7bT6+Pfnz8Y7/lMoTU1I6p/ggH/5/zJT834Y3w32wfp/v/adhxfy2D3p6ZZHcfd9Uw4IE2M4PdNS3UIK7NA9y3aMD5k7tpDN9/zBTJHV1GYoIRZjK2QlgfCUKjtOTHcEPnleXaSnpsq5/U+WjyOLI+oVjrzE/8tGyNFpBadGkEpRa/sRFkY1QrRjWgzNsrBtrbiulMDy6XX7yskppd6Q8eAFYfe3xuHoL+Z7I+wios/07q+816kU6JMpVFdD3bTchuDhryRz22Nwsc2hskc8zx3Y/1hcWlV5Mg6ra1GbfL90+gl49+GGf09hptIlBkRHKYyMrQ3mIRElqWoXv92PWDy/KmxtMEL590StrYphUM7/ry3MW87k8uUiJgR7+T4w3ABYkg38KpLE3xYe23qQxUOmgY8w1bqnJtfpKbQA4zD3w0/0W0JBXHLaQwk8SXrm6wBaw9RgNXa4rwUXCCoSFMAbB+WuYuN00L2hAM0n6MvTs+MblxH/rnGNvu5LyaOYnVk7QJGcTP8/9zzdHpL/4DewkywwJEK4vagqvfPD5thOWPxsWLk6nkTi7AZXeTMk9UybCcqroEkBUVqXWVXoNRGVqWZZAJIXbYc3bvbNv74dnWht4Gdxz2+/Dj/Ofb8lf72p2b8dTpVHDX0cLiNN2638VvHu/GGJtULWx8aBQlVTbjd7FQN40KTdiwHvGh4C87RAmk+sCeDWYUxsrTBtMvCwEBSQFK0qAYPoqJstuLwMewzRUxhDBRJuik0ZCn9VZu4ipKM0du7gvVSIuad02+cU+Jsid4Kx1j7PxQ9sxJmlEGkqIiCqVox9msnaDYSVDWYBjBW2lDG5sdRhGdtmurezduDmGA5kfxu9M3yCYTF89oLm/620gSxDXUiUAvTNblAT8rWdE+lujL7oBRYBuOIECAn4C5fa7JnfGYG+1gF1hAV2YMDhDB3zPyIwdEzkQqss7tg6W7W8fPJ80p2oMu3MF4oxJUhIe1PV3UGojCEI0Yy0b4NTI1Vakpl9fiEVnM+e2N2r052EJlTexRat7FhtrGYudce/ec+/cyn9AabQvdY6KizdQ1NxkhSJ9qNszuEZeSsNMvPrcmbdQ36M+tVrHNIGXVQuc/qTHlvTEkTtJXQr0ogonWw1wYmgd/DBzo7rK7UVDRNdhGno9dD0wYKtjOuE10CO2cg6ZUwWSAT5NqfYXJGYEVni8o6ZNgRLU2D1j4jgmlv6VsRvHMY4z3bArhyuvY3T8fxR9fb+A+ac2uLj2teodRXstwfw4t/asYfRIDO1Jsolbfb+NrtMH5zE9J9dUTlukCacvRaYcBWrjyfXSTUBnFElgILLdMRrFo0QkzznLodACiGMhSNZncoknM0ZHjmNrbjaU7dAjMPtNDO2XQJKvKHRYBMbmmA4P4731nXXvXBFoB2IlumP6mIuzTimB9f6lgOqfnwwWMd6beDNUbEGGZ6Fxr9Gi8NXjlZGDUUMXItuDUImcFersHRV6KqGeGGOmnjEAPniNFRfkL9OiQ/Xa033ZOFzmr8LXUdqEeQX+sCOjhP3ASIA1ChF9VOpiDJmBum8++I/mTQiSKl4aIZEg2vKPa6sF9J5slKwmGYQLAUBUUK6FD2wg01xI3e3DeQwjiR794g1wIhqo+LUms+17WlrO1U90zdx3SERM+EDvl3jGoxHj/LUJ+FTRuWWaLiugk7zZnR7f0Ia5HfjqIhs+A2RfR16smeym/p/fvvW8xtRrJAWHV21La4JX01y9S0O/5NZ7MlXybUyRmVQfWqrz0c5d7nM/X+sguqfVkDLA7EBfOs69rbstZOTGrIhU0pjRnBs27OXAJj2TVNR03DpwIVwbsKI0UicAOh9+U2PtgO4/++XMY/pKDtYosZdIuM+Mdg0F/lLX5qxj8OnmvN4qgJ4te3o+Wfr5ezGRk0jBBtvbXJIFMYFu9bhWDVBWS44OiCBz45Hcf75xTlWqDKU6FXkEIqfQL8gsIrBRoty9T86YZVN+llF31zYc4NLqnqZmMeN0US1QsCd5ShkgIlWC1HpqmsMftemwTKXCBrZJnZru3OTEQyX1+/l/cARuI5NG2mcAbzoAbV9108dmnEWQ+l3lIZgTMIM4tu4/HjR+PFi7Y1YUB1sGSUpwHLgTQENyeGtYCaukh7CyLX4AxuGb5BZ7brdIaI1ImpGb/aM0rPn3hWMvirG50SCDgr2GCZ0IyEgdMhJFs5uNirvaJiuOpLnsMrHDfZjw1bHVaLsoucuKGNRKDAfzDMavBnh3bUNTFZ6TEI5OA1sf5Ruq8XyI2GuJf7BdwYlj2Bcd5ZPlV+tVH9UN9BWUPVvHFWrOt1ZkV3c3Hu1en5M7I/uhYNZFRItmpmmqrcOxKmDtDTLoA2h51nfzjgWgTodrpmzwSQ7FmjWAO/EKGp34aCsuwBDpM9bI2dZG1Wfw2br13LdVCFsvKn/c+U3HaB+7iNF2cqDu1v0aXrulWT8RmyVPNpPJcKcTKVNkk+kRWRckFCwGfbGM/dlHocf3q9jO8druPuoj4EOY4af+2fn1W2z49zRQs8gX5JuLEaZDzG+NbhON4cV0slCCsrVo2ROYz3RL06IACn7fIkwnCK0lxe7bQrUSI72SjRonS4kW3WIqJ/r/f0BCFhdEnzwEOROm7xypFTNqXghA7zACoBgjI9MZ23dgKRjZXSpDaLo/DACfozJlnBMRbjwl3FKYJ64yWSL/98bsoOVQkMU+NbnL8Hv1zzCfPkGbZgZwjJf5zovYWvlBgYXrI74H6O/qbt8G0EWoeeuNYSuKFUQzkdBNtgFOnQ6HkZq7dBoxlMMJD+py+xpORIKD6TIQr3Z+QneKvOmiijcgx1dj7AklrOpDhDcaILS/45DliGQ1IPcriOQuMgq9PSWg4F612OmGwza2NPTv+JBeZy3aXwOnNYVGZLsFRixJyJfaIUUe8eHPSa6c3gIBl6d1GeAmMzqDoYOT7upU1jO6XULJ9ZhOX5eT8uzYGm/dZhZW303nqOnJQSYnfUn5XbsXmefZROA8Xa8PvzqfO5FpLPtW5XshUPXBfH3mUGgiVYOhSEa9z1TPV3fvxl6KnuZ1o1IpDONDJH2nCvZwywXtqzysAt0x4Y0p3ccfSmpM7GRDJM/b2uyTUa2Y/uqVCCYQES1ml/+9qPp/HdcRjfvZwdrBzCZKpUBXnwTwf8+alF/g6wEnXPzZYmnS+Ow/iVbRtvBFLZbpg8LbUaucTjlyyv4A9NvqqGT720DKYwP3PRNVkoMg/aCBxiUfb2Ic39ebseJzXShpwoxwZM17MIu2kDKHqshKy2v5yFnIQdSjel6hNzg0EHE3NJ12JueoqvjVLgUXMwT8fTuJ5pSKeTdpeJ8PVGY8jKqeV9t5s6nOhGctrQ4L5Hy2rUGKjhC0w+TUM6EBdeG9u/ZxNxbIAQirz31zT893ulSWkWEFOfYUALMhx6kSI8GW3/O9dnPaUYYvP2nasj1mWdn0BBdOumbhK5ZzudQG7ATChMhiuS7s8dE1ecp5qASQPBedu0BpyCGJsmdelNqiFf1hMxG3g3A3ryHCMF7tpPON/lvQNjJwP5EAwyY8DCopMh1n6NHTKryWjG5ug8UESzvEI07nVIxglMw2mRgWrhl8/ei9oOTlIzQ556h13W/gCrys5GprDhwp7q/XSv5jJwnmGEublq6X53fS/Ogs78AKQlYCxWq99WRE/ZnzLFZwccY2yxDT0fx7XKObWeg//e4eLScpkAFn2ukjriCJVt+DQuNZDSRFunEMz3w8NxfPt2Hk9vCnsE6+6EBM5lvDHL8y/69dMz/j/hNrtpv7Edx+9sp3F/fmGsVAsng/6W6JXX63gvRWGzftK1C2bMxml0p4+xroYzAiibnFfRB6EHshk4Qo5gMouWweL5m0T2TS2rD6M4nWYkuod1QJSt+HrzWeb7dtxkos4qTlLQXYxs/m2KaiILawtFAMzwC6kGqXnYL42k61R72Mqq0Os611QH2qyXRFO6fmWhLQCmHjV7DPw5iazLrtFTlENTBAXuHncQTNSaODYKL9MCO51rx/QPZmhY9yeZgZq5TKXrPGd/T0Oe2FSe/BY9fh+0wCCFyxyppy7SsX3F25neFfqnn5+un7kMzY7WTK700CpoIr8dLfly86stlX1F9N9h8jCMKtddxpdsQIcA9RDWQU0DmX2x6oAWkrAvau9AjLphtglhpsjbvZM3xY2ybyafaZIa6P4lSqf+pUjdEazQFz3zC/M0mlHqlvk376n90b/X76a2zmLjHBpVOqR9GCEE4KyTVSTQcsF4kib2jMM/SzaCw7+NO49x3cb7hyj3LvTqOkv6QPZ6IVkLmTvU0wQLs+cHp+GsZMk2bC+WGgSCf5WM38YPx2H8wbiO9zMDYL/yf1Eb/xM/7FNn/J1qh8b5zeNp/Mr1MN7bzuO5Nkk67gQJ0MFXIbIdd54LnAJlU2uoj7Bw4DNHIiKLyZCRRNaeM0zkQERMmt0CjTtLYzyJRtkYkSaN4l8GXFij/jDePVzArwWzKPI30ycNSe5tYHdfL7fx5ETzjcXq0gRFhAZ+bGOd+kQNhd7XDTBNn5eV1UE2Qrk8W0MMZcHEYMB6if7P7CbdC3NPBGOpASxRsiL21460vSMXnFLw7FzllLcByNzuOI0OiofFg6F3FpTuXaQe1JUJpPPoeFQ6wiSvFI5Zr0htJKKqcXPD2yIf0Kjc3b2DzJAgAG12peTmxVdvP8+mRUrqF0T+aEPtBX3CaBy8noFF79JVKgduI5+/Kc3Yfz+pw+y7MtGo0cRABxoxRBPZjEI9DeVLMgACwbKnR2nSfbXezQpm7alRa4ock/qJVZvdx1PXKs/LzyRFfn1cG8IcyUZyZWXZFH93INYgyzpekdyYCrAEYGTOe2EYR7X/u9asgY2L2AnixAI83bbxNISRvpH+Ppc8a192tksBXI698y4Kz7m+4p4hAsSy55pFu5AcB9P6iD7rxenx+H/P9+P78xzO6sOnw/JPaO9TczlckSIrbWKpOH4r4/oUeWm2pyAAKTrKoDxkUZD4Fe1e3jwhgttrl7bx3COFRLUMqTfqalqo8MwaqLIkPAQ8KWINgqf5lOqYAfFt+KjImz6mTS7u6jPufBkvjlE0LQaatBgYBqOjIQ/OQkJ9m0ZWmy56Ihp/uXnebqJbR+U4EdNNHa212YDnaSkH/UgdkucLuXCao/bMIZlPCqI1ctwPh+913YugrhxOa5TLWGZYPA1TGI4e2L2blAPkjt6OQgwU5u7nFnnd+IVD8DU4mtP3Eb9zPQQKZCm1Foszwyn3FcPl7MQZEs1ddJxeafKqgQ0rw8ah3PcyTlKbKbvJjViutXANMjhTKK+SzgkS9Ig9KEaQUmpHCj7WLtcWfTuOE/ezdwIbxplR6O4MbCCDMbTG04KmiQgtGs+hRBG0S4TbUYXNZkod9vWojqBAwh3qQKvOFJYhNGvEqO9b85m00QRNnVlhU57MwDLXdh7kM+w6jLD3T1hdk2ab17R43FoWsVKUfT9Ee9UZ+UAQbTSuJn6f+p8kS8rntwRGCsfuej8emY8diRR163pGcSBAy1tYsO3myX36hep01gkLTfl492j8/vlh/Kkw/ivsxV356NNjbD91kX/L8MX5RN/7ze04XrueM5s3sMo4jndvD1D87O0xCGV4uEpgrZHuLqRtVeAtNZBIhejP0ZpZHET8FnxLu7aXbml4omdXowApYJmnbrsDbtx5wJ4T4M1BHEGK2k3LdWHUSEHdkt4CrnHqyh13QDTFr0IZhinyNzLIZd3ISdmJxMCdIjY3oYtZjO01pOHHLKGwZzR0XsyHDAjRM1Ck38EYvZ+JO+ckm52VBiFlNm3bx8mR1TGQhXqHtM1xnER7+ll1/Z0JzAEuPD9DTV4y2CpoxSCfoUNNhEdRXU9bB3c9ejbILtjtTlrX29d0Pziym0qnPCfVmrQlrHek36VQrKzkcr24/tHCZTMGOZlKWrcwXMfYxrhmbzsN82WAoEaVAjr37uaphTVlifLg2pUgJ2uM4U2daYWUzJKJBg97MQFAImCaJPnCgC9MtYUSC6Wy976PxCyrqXul+LgL1smy7a9zNuRZtevFkNNPgd+aoaekvDCdmg0g5U72KGxfAok6c3aehcb6zFwsz/wBkTnsXMsI2+tF+ltBkY+OJ+95CTHWWTVj8HmrXfB+Y62/fx3jj0X39GemoBvdoE+P6Q8L7dN1QSls+SAfPa5RU79+eRws8iY9HrODDtt4X7BAumrBwYOTe2cljZ6pMgdmn9W7ptU6JAxXdqfiRtFIBV6b7UWrmwPB0X5hTZRjBqBwAaJ5iYzqDEVFJUfSu2H23XUYiAayhMJXuqBpYjklLnAX/w6zxZvShwKYyt8HP6aGwX3BrOAwexiNIxwOpt5fUhWmGoaZAcsIYwuOXmE1nJwOkQysDVAcaiM6YI+9I1Zv9CJMJ0tQBMv3n1mgDYxfafZjTU/yX1OYd7SfIpsMlyd7eTAKDs2OOQaDsZ4cZFE/dZ8yAl7HjuqLUykjxRBPisKu2/jwYgQdfXrYSubP1ug1MwvFs3MNgFm4d60F1El1u5YJIniQFn5gn0TRFR1b+Pj0oWBcPxxZ1xCqjqJ182uSFXmdCyktuHrriEhoc32Wvp7WX+sPG63ZWiVNSmXtcKRSjRpHEejs85sfRW4FplXOQQu+Zd0ke3DpLTfZTng69VNMdqa000fN9CmWnrrZrspLlttsxzF2CATOjGefTXWEgsmnIcvkjGQPbmDzYHeeh+sHJK5WIgAAIABJREFUuS7JxfQseZ2qjJo9zL4W7fw63j0exp9eb27yEumzBV6s2qfr69MX+ff5xFJo48pIfG2M8UvjNJ4cr+N6ZjG0SRSKvTUO44uPHo1/uH8x3vc6qCh8AYKfcsgYIbE2rEufQ6ZWf2G4dAvvKTPyDqHNZRSbmQKRONDlGTcOK2XWExwdpkCVwlmj89JH5bgY9Ve+7349ZkDk7zQ+ThGljVuyA20mJo+FbtguV2HlUTBUgdGRdgpUhoTWCG5GaoFDogKpz5BRJsklarQzyHN0djVlJCaInSitCp79ICS1dTeMYmzkToFXdLzDBnvLg2U6rvF4cGNROywf27l7NWYXZdlddKGSDe1MoUaVGGMxsvKKSDnvxr/GQVeM4Y0zaW2o0Wn+bVpgDHsNanWT/FziJHVdPPu8Z3SEHJt6eelFqDhYjVeHusxIOHu0TBZ3ddcCBz6zY5hDXahztD7FR7XwXFirNa9IY4S1BXkFBVrtTT03EzvjaaBc0lmtOQp6dpVQEDSic1jSg7fmSzpF1Mxg97G3WkNxoGL4JKy91JyocRFra1U8nW82/+0NVkiEE8jovdUwJljY9awUok3NzL6Wg0ORkz3JOnG9+jyJR1LHY7/KYe6ZI8+WJk3STNQB9PNt/ON2Gt+5PYz/TPr5kkbRp8vsczWfXuO/PC1dpA78N+5O42vni2sBFncTTe92GW9kMpc8tA+QMH1TQDFW2sja1GiPXI0PC//Vv9+9XawNX0aBooFStvS3PaAtehFdtxkl7AZvBsTXREWkYBfuc6JWUtAMOsljN0avSKPc7clqSGF6GpCYL2uzpO8hRk97sNxuDy7XvwOvVH/fxdQ408JXUEkj8xC5CC4L9hMOaM8k9G8gAKLXThpzUtsINgfejJFcl94KFk4btoCyJoNjYtRpoEk9wBPQzPenw9deN81cTHQDcis058wjkBDrLGd0tMhfnVlVLw0XLRCKTHTHdhLJNzwNYylRWwvkwFeQHatZRGEbyGwWd0PXbBDR3KhMqHZeC65hHVPzyjNpp20/dzJhsqdmBbOZYOSmodoawJqQiu5qhY/4JbUgmh2JTMnCaGpqJkgfCvvamZjuXD0pzhChEzl/inYQHbWYbWdH3delbE7ht8xPSK3BPR1qilLcbUcaoFRCjelJQKtrl6VwtifGlpszFShAB5bKqq7BxIFo/FcCXrPB1a0uccDpS+uM9ZNFFFHibJVK8VsFSiocps/QHr0/nMafjOv4G6kT7D7u02jz5zV9Zoy/F/I2xi8dtvFVLbBwO0XPWsTLGM+CDT6Sx3WIIWMfaVgfBAxnBZoUQck4SskTKegaWE6vB1yPzfIA1SPRUzP/3OMbKZy2oUYRuwpNd9fLFLYqC8CRZR55C6Clw8HU4H2IkndIx7r2UjRMpOhBNItUtaO6NozFY9l0pSBlI9nILu8PhFDucrD+vGeNIlj73tKuzkeUQ7EMMxLKM2ynr6OiRJ7tStXrga5gheiaVDvgPqHpypDqezll1wGWRjAZ2kfWgCKCtfBb4JcW510/SJFbhWKvnfF3ojwZWzflZdC7pZ6zHsbupfF/hXdvA7hEre5Izd6o/AI9Cti9rpuu3/WevAe+NnOlU1x3N+qk6BIIVEOnJ9JGKZ8vp2AKo6EwXkFhdB+s45pWggdYNUAZhCcplCdarQAZhj8Df0ywiNNyzYfARayoatz43vI5nmeReoudvIym/pdsrsXU3g97gl1HPwt1NQdDkWAvIIJsyc3T1VRbob6RoUlx1g6+luf5eDv5THiWcgawqMNfnbpai865mIXwduvmdw508rxVu8ERaz8Ksr148IqbeRIAZBm8B3VGYHgdx/fGNv74+jBezHGRnzaQ50f90GfC+GvrIL8go3Ubv344jreTJrrRKPrlaK+rJgCdz2u4DI/Qoh4t4KaDrmhC2t9Xi4VJX8iRcLouy6LoRC0V1GCUxPt7UzKkQ3h5h7yUUtmoC24wKX6x00ZC/l1glMJQbTRzlGEce6Pt/MLQ+s4Z6IYFJ9dh5UoduS2RkZgYNtylxupVlj2OfG0GvKNKS1TlQ5rDN/nvi6yMjVD2tg6BOOzg7JFJSNE8MbQjfXj7GdDuLslwymNkfP/W689oxwSmsrBiGQnGsyNIVD5pizHWzAnI3IRkATipzVmeD2mlvQ+b8dmyUVwUDDw4jdyHtWmcUWbyUzIbwy0L7RMkYGf0GDt3EZYOchcyl5kOXRP9l36CXUmy19qgoVCQnUtOrSVK0sDoetbUosHY0o1K1ke/xeJsAq9oLZ0Vhp3k6VM6P4FoSiLQ81agpXqM7rGjVk2MyAyEZuj9rDoZ6kycET+ARNAQEFLj63yKaCA5fEsmqqZEB1C3C5PlwtBRtqY1FwzKuaPRUbCiHJ3uob0frpGlIVR9Hvn/O4spayUGjzB9BQK2B2ESehCM11BnnsHwUnmTnflzRfweEtQd73znUx311z59Nq4yBklL8M4Y41fHcbxt4351i7ZmY2qLqA6gTS7cG718Rv5pWYQZ6nutixZVG/e5ogUxgBI9lr/bNF60ULGITqJYysB2EHa06LURhP0r+qCz8DzTfkfyaVTxnNgcMmJ5KHKGClpELdySQq3++bLkcwTPykHP6wy9RGLATivfA83QcayCqfDq1HLn+/YHdXbaFK4PrMZv8qj32kTzZRMsAwkURhIl3/MWphCYmFZoQisSU+QvB613ay0AnDz6/p40Bg5rKA0ehz/SAnmORJdejBR62ySG0mvO55LVYTTQ96HJbqnrLJOsYPysVMIUz+OERADA8Ds2nc60TnHPjFJoj9PxNK86nTmQiDXqtZmplM/HKXEtQHgY3UaxFXOr0qYiUMuEuMazQ4QrjNcMRWD1fVRlG9CYlRTnWj2kDk0qLASnv6wvCtuzzRXZIzZJHCpd09R9jBDVedn5xPi7yB44NQGEz1yOjAOkZAV1Ri2uu8Fv0RPSO0p+XIGEhqU4c4gD1msViHj6Rq67/TPoQ6XrP/VEBQiGLUMZLQzav7kctvGfxxjfuV3Hc2t/sXSfvtLuj/dDn5HIv1rlJLPb4TokAfGNcbAj6KAPRQXPbmO873m+FC51aDSsxUU2GforWjJw4a/jmSxJRm4Jb5RRMuYZkTUwYL60gamD8TPr9UwetwyXIhBNG2O0ZEuPOsTORKpPskA3jdaEHfd0VI6i0bSim1LZ2q5enNhsnYVJ0qlJykauJ21IWrwc/XlmQeQqXB/A0CBMlfb2yjKkuDfn5LZQFylcGEPURMq44F44jMrQWkDHgZVBtMzf9QzlHScxNBQqKBIQ+iXF3/pOQUJm9CjbiUCZZ9v6GagpjEjSUbQj/uUwBpZRkR9nzDqiMx9J42Lj+7Knpa5iaxh87FueX+CP7hPDZ9MmRj1zEWtrtNUpbnYakXswfXdSkKcdnVLKfW8/zhTyS7XUfAIJE+r9C03pH+X9twZkTaRE3Pq8kBEnNFlozx3uU5OKdTbsEnaZWWyCP4ydU/DvF2q9sKd8fXPyHD/T5+p6C0+xFDxRT+II+8y1kMB17efR/fAckkXEwei64NsDycjJt3vfNbsN+KyzLPhEInwEVNIvZOOvoVAKTjLbu9TP6P1oZsgPt2386eUy/tEOiCCx7J4fb24/XT/9zBj/Dz82bYCf247jmzr4l7O9sxb2uYTfxnV8fmzjaQpHr4c+KZ62ccDQwWTw7o/b+OAm6Ee68TgIgi91gVL4UiHLDsMNWEQhisBgnWTocJkIacbqARcsAhOFzaENXIzVhnNVf8zwhxoD9xOk2UQ/a4TW6K2jK0sp1VY2fDBpbgjj1UhhsFhyTNhe1F2poWXONANwgS3GbLGZfocWmw0LGGZooQ92iLOfLJ5keRnNuHfKypiXomrHFaesw+vxjn49SKsMmhyujBIwF++jA4pjxkWsOjRN3/FywAGlrnpC1m2Mp2GBuWCc9bgubf5+TtXfn1IUO7VTz7fjFGVYBTcQnQfmCdTT56OrtBR3KKmVS8AI8VUKKY458h7JIo3JZx6wrq0OvzAW8CYZ4POwVV5rFL3k+WUnOTDIyMsgU9R8zHYOWyhO3oyjpWWpKrKNhn3dUQ5tY54dQRwlNGmM7TS4odraELcGtGHImZilDLk8+x1aKaTl4GBObNuJCXJO2jNe0xSM3QLi/weLyKwk9xYMz9ZVH1CVdnEYYgDhZe+u1/Fmnt8P7h6NPzifxw+m4N1nAeh52Yp+Zo2/bkPsgH99dzd+7qyiLQwBLaIq/a/fDuOZFlWTwpSuKzVzUVESBddxUpqm+aU5RKro2/jHYMmMaTykUvXb9RJDT+VfUM0HinoOnufEQb0ys1MbRpvf6oAXsagTUST7oBiJMaVYuEecE7O3cdhhEzErxGpR16NpbdczQ7TtkOjIJApm49uApOlE3bH3kjl25K/nxNAa653r/ZyLU9wrfm3e9cJBt5MKJmob6oIrm73ywoZQGkrZUBD5+zpddlD9gmKuI1MfJgroNCJlJrEvZy/uKhuznHNgOfH5m2kQ1SHUJ3ooZgXFRctfZIB8Z/Q6E7MDEJWxxWsgjF0SHGfuzKkQRZKy6J+aSui1HmN8kHpOabHOBGVIwyTpe+gaPLUscNU6da368S24zyJyDHZpjpMsEEdkaKrss1xHg28Zb+1NyQpriTuLtkwkYu5KfqQmsUlSnD2k/ynwUWRvWm4+hwwlRecPS4y3Kc49Hhc7EAVOpCgMy2ESmvSOhJcTgFjYr0wgdWG7fkEGY/KB4VFgIPI7ghjLWSvbCwPHUt3533xvwYybCBpnr4shwzCG6jjNcJuBHvtCzV1nkTfS8a4jrmcobbEPTnfjPz48H99fiByfrpj+o13NZ9r4O00bY/zGo8fjFx/OY7tdPANA3PEKkLmdPF29z8PfNX0zvPImnpfDZbyh1M0sIjIEHWwXVCMnYBw6HaLC+cUO0PxeU+BsxCgW6d2thuhNmTQ8RtOb37M7MTDEMammViQqUYz7D4QTW+Mn2jdhwjzaTo6GdIjKQHDnaUcbBrtV5NQxl7ogsP3yoveCuFrTaV5h41Q62FFaGRGJ3yYsTZV4Vn/Nq4d6kiYusP0qqHoQTSLIymO725czPbEdwyHBavV6zXFgxGAcXHj/pa3W6dHkJaE2JkDomZnh07cOtOPI1XBCNI8S7df4TkcYJlDKE+g8he9eJyjcuswYQU8V4FNxt8bVE7x8fxrujTSAjJsx9rSgF15x5uJnjgN13rO8b4kFq6GrM6QOo0bFva/DTk0ZUxg/rq2ECpyXx5juchSGRQKhtBhsKDL3Lzik0JJhtur8pDak+1RA4pfrfGQ/q25mR2K48DqUXTmAuaR3JQ/aHbWp07F/eCaVAXFjnjOMjI8M5g9KeBuX49F6+3pWIhBUXtySyplj0P4Hx0jpSnfMFAfTOB46NmwxOfwXt+P4o9tl/G261z+amf10vuozbfy9VIYSrlYA/bJTSWSXZVa1QcuOcZt9G4gM/YBfKoJXM5W2s4rGZk9Y3+TI3AAf2HRJZtNDUUPbQ4cYPfDSSGEkkToSZSp70ExhGWltdmOT6fxM0Dvnr3r/JkXVNWozAqlEEiFCZzghIAwXqyyTsEtFTFaIi6QHF7d1Rp/qGJU1lD2pA4Y2OZHgFMAK8wMKIwe+nY4tTFKfwHYjmgZEouh4wjkp8Orem/kos5jOoEwUPR9FmrF4+r0md70Wp1XjZuggvH9f0zITuHj0xPPdiY0xxc4C/TA7gUyP4Rs4LiufRrOFoi5QkiGzsMdcDK8jzPPSPqNBjsifKVw4FztPFyGxNEgOhCYcCKXRfzHoSU1Mhqg9UPlwZ3eJ9H2tetfQZD2UxXvIErZTDqKNdI0zZkOjHwkZKw5x7zfgaTWXSGG6NZHg7K4J5Vy00D2zkXZGB85xtL6IzmFsm4PsYnY11gqc3M2bZj5r5+TegbjIQHl29NooQHCNwEEbtGLBgqb7igCi14gNdGHYE3N3MfrUa7nfZrS2L4a/DuP943F853oef2vWz67I/+k07f/1q/qMG/92Dt7Gm+M2fuV4HF81FsGwl73bkUh/whoHdcOC1z/VTFeJrgmCSAGzGKqie8WaZk6ES+3BE4n0NU1MU650MJXWq+gjnFPFZjelRD5Y76GitDFE0RFne38MUVLYFtqKuzp7UCRj2IRiZtUvCcaZGaArkqNYR1jChohCqgZU+2DQ11Djn9KGDamYSnpec5hIkhHYHnsn8Eo9bEG79NTJcsn9a3O1uasOopLYxmLn8PYcPNFOS+n1nAQ1/RzHybBbGol8YKF+giZgfYEqwviqEmM09lXctUpm8FpnStXpN3aS2kUxkaQhExpxIZWougdmhWb0G8+WiPF352tSqLJkWgOo0XfNJXWFyiXrPnaaZJr54mSYE9zMjefl6H9CLe1NARaRIXf40TpBbl6Zrdct72V35H/GKeW6dZ2d7bySHrh/nFrPiRvtFAjFaHYQDzpbfFVugT6MvflLzkvPqD0UWk5lUFNq4yX5EfoWugbOsS31sqtxyvlz/2QqYvrYYaSZrbRQ74HoN6EiQIdv9/80/novF66P48/HbfzV4WLD37X+7CH9u1P4jBv/FnfQ0Pjcdhu/eTiOL1w61pHBL2YARArYWt2RUtYAecez7v7FuL4vvO9Am7gbhGzoKVkKsyw+LGP0ZgqYUol0BuFTLDoplFJtanF/lSkwZAQtohaK1WsgQ2HjoZRYm1SOK/GWKI7KF0q7M0YZhoW59YlK9XM3PlkKgs3vQTJW0cyGBux0XUOREIcRuVql4q9tanC5jKsPI81zGuiyZjA4C6woUXAbftJxmalUVj/Ve2espA6zo6xEZnqaxv+PR8MCun5nKqk1WMzNgnlEdBrMXsaQm7wGE89USzDrxXQ8mBzOQPbLxHH6fXTpOEB4/1obsH5lfoYhApcAC3LNPSDGi1NcpZawaw3VWev1ep1nBIci6G5yG2l0npgvKyiEdZ+NXvmezmW6UmHWsP6sKTtDRu2FZ+visNvApguukJ63dZr1qDMgE9IovXILdhCBMEhWC11mGlf167NPe4+6Hq0zzz9jKRM1s16wdjzbIIwh/01m3Spj1hpOAkH2krWz/Hz1t7pmTXFTgRsobwZA2208OInF+JPFRXTvdoSGr6cWKJXZGNr7yHnfSbBN56XDhaIoqt2oBK2Nabrfp7fj+O64jh+kMU1Mn9vt/Fm2+zPHWer///VU4dP2ikaX1ZFRNf5X7h6PLz288EhIFX/1PxkKZHAx9IUy1JWrrmD9Sum4NoY2UvXxtQkFAV0ubg1BZCoMHBWAXDwVM0HF40AwX7hFJjppqQyLjB2RaYfJa7MiQYEhIP303PNEe3JU1r8P9dS9CcZTZZgjoRWD0M7Hpvq6IRmIDphoVuCCWTRniHUwEno2lg8OjKFU12cnkaFT+aQKhgZaWG7PwTSWukcKtOV4u3NzKdQCM43x5uk0jmfGrVeFtAJnei4a1yhnpy/Lc+Tw6qoMz6SQP8XdYvBkDHGG/K2Lu1lf/yhwnQ1qjKqfi++XTMqReZq2EvTTZJi/JeIETlA/Sb8K2zRDqgYMVZsUVgMbWeK5InQFHHZdPzteitqSJu+ksGDUEzZSnSr3Z2OmucuJdhO8yMnKiQgpaxNi11NwoIuaDpL2wSzqoxhRowVC5H71JUPcwqo49XTjal8C/anesXP0Mbim33qfQR/VJWsIUJrHp1yHA7WQJhRsAeUITkztaEJHzMWonLLeX3uHv6XfR/frXgif730KmQfOKPNLwHfSDA03Qx7H+5vUWa+WjPGqHrfx7dPj8Zcvnk0nPCOCT5sxfMXr+cxH/jX+xbhF4/ycmsAOY/zC4fG43R7GWTr2F0XZaLgIdtHB1ka1YYmEs2cEKAIwnQ9+uaPA4rrS209qrtkCj3QgO8UqWD5R7XE824jYZBgup208SVHLDVjGqzlIYiI8v4ZjlOsxQyiRYZUWq0/Tg9MuzwTiMH2WyK4OxdIU0cRphAZnCDlp6JEJYnIo9e+7IwNlPAM3VEBfkjqkxciIAqqjY0vqYrX0djIIMja+Q/07c27iT2anb7X9iT4DUaWBysW6sJlcB0jG5KJqMfX0FLTRx845RsaMDafrZG9uQAslsAbXhrqyDJE7kCNi+hRZkUX60thkc5CMrlIWNfZ1Nr3H0iGpGBChdrwkcEXgizgl7RUaqPZ5wnTphha6yGqoXlE9HmcPeX66vzK19HPPtgim7kL/2qW6ZFnoYaXpKhIROFfgGSue5tl5/ybaRpqjWkZhUpl1Byxndk6gvDoe1jqBDlVu9rq/RWrDuk8ujKdh0dALlg26NaMdFSh5FGOMns4KNYiwuUB2/CVJls48LgSse1a2qExFEi9S4dT4RwgbIhmM8VfH6/jTMxn6WkdrZvVZjpw/28Y/BrIDVorDKlJ+exzGrx3vxhuX+/Fm6GHPQo0D36bRxLNZQ0n0BjfV7OJeABl4ab5USAp7TcFW2KEFrsrzdWs583GdDRzOjh7eevLa+LtnlpnyYTJnOzISij70XopADHkk9XRhOMYATjo0SX1e4RFfSYxFOzhnMTbv72g+u1+PSvdH6s00LHPj42hUTHQ0F6/jQzphkcAT2emidXJEMDZ+JjmAnYdglkUloytGt6iN6r09sCWQgA69DHu/YO4El7Uz5no82DsGukYVeINrB1OHJqv7LJbsDCZOw7r7waENB6Shj8JuYZrqFHF/htk0FzZaSpNKyq9bi94daQv3VYys4F+uAygI41p4sZG+r3XJXARj2Y8u9NuuPcXnZGid4ZBrKp/9KqXK7Be9ie8jBrgOeqqfZg1k/Ps1azmpkwGVtscCpVMMN5G4odJAl7DuMPYekBTIDL2sDFIP5t8HOSfPde61BfQgV7S24yZDO5c4ErzHnmUsciQ4270pjstg9wDDQpawSrDXSZ93Gn8t43+7jGfpi1mb2JbHs2/az9h3PxPG/6VqfRyC/vP2GONrh8P4JYmu3cb4h9NtPDoT0SAZzIYqBUyNWDUe+u41UTkl+HWFk0wgxQaJHzDLxgWnpO+eeWqDehufv43x5UePxw/uX4z30uVYWifCZ5RMS6VcGRnmSMv4JsoWE0kF6Q5T0Wcq0immWe31eY2FqKLY2Ov2Z1r/Xgc0ui/JiIB4MCZV3TRzZbKN+FtFW4WHKIp2qMxOATSFc6o51jjjNC3+dbmmcY5HaugmxUnBUorEXBupA2gzU+Yhd6Si6hc6uGa5WIoYw24jUaG1wGqO/BXhBofvs7QGf+sYE3tPTaX9GG1Uyvuvxr+HqBCaHezibMgWrDo1nYsMl+G7GD6Lt+UzCh+Ksmmj3+whnw3DBWE2nt2PGn8/AyrJwylcmGCTHhs4pLj9pPNmb1Nn2DtoWWM+iCNG5lL5h4raQfWFTedn5KFE/A3jNyPnTLGAdYt4R52Yf9b+k+wtdetSf8tEPDl6ryUZep9BMxw5rykdkmzGXdf+3Oj0kEpMGEp7xyzAw2n89eE2vmsqtToJlPEtkclnOdxfHNRn2/hnG3Yj9qAQibJC7xwO49fHcXzFuCbcXxVDifbZlEggtxBaTvZ1agKpwKNNBvd616XR3zna9OAGICLh1DYCG92obxwOLgbfX8tKYAMSpfP4ixiXKqifGsOPcZDREgQiZ0Vn5z5s3EYuHH13Ay/5qParMGr6BPgqTGN4Rr0KLs5CI+xoSHjeQEKOjM3soCC8sqj2CVj7aWgUrm5ed2eGp938uwYdLaQYj2Q37QTW4feEr0SHQBnl2O/NcboydwEbppKS43kO6+nB73QtR/2WHNjGixTVtQ+YrwtfsHz1DjOxcT2KFsgaGccOJl9ZDkFDhbsaGzgCDc1xbdxSVjiLo1P9FHiwzCy9R/9N0qYmOdao1FOcAetio7d4H7JgMjNrO+WC5SA9uau6/GkcNLtKP3eR8zINoTte4wAKJ6phC+olBE3JrAhKQZJcdS7IFFoqFbr1hVIq9+DLzCCU9jXIuVtqI9lKC9YNKCqnzNCdvVvcvTduSoNyXedTqEr1BJEbPMgojsp1HT81DHoDOOCxMZ571sdx/N1hG39xPQ8hBazBgof+jBj+PO7PcgITA6rIxrhGb4loxxHB4TC+OMb4b+8ejc8/3Huj/1AePWqI5uGLUpgDBZODE259GltMFU/Dcx+bawZ3oogGgpBRUcr47HAZr4tGqvYA0zbGuIvhYLC3WDSMdnQKH/omLBBSUDeVOPK5+FA8Vr3gDHNB6p7ajG6N7zi7tv/HCHR4uA2/3mdpRnGqn1F/inJUs+jQaaKiRJM2hClGxzCVsuhh1jHoHhuYyD8JFxG8xfSIvGu4yzLxMJBtG3dWSCWNL2Ytw+Vmnk2ZGpG/OphVfLfUsLVT0gCV3gs7BRXGF6OsH+FkcNrN2qAPwvDR4tAA1v4FtpDMWiUrup2qT2+Ia0bb+7B3jEjkm1N7mZBZI9vJNtqth5y2HGrrAyHPRI+IiNjCFdsVUb6ZeGKwZalpfku2E7VR0ZZVsBVc4aw23dVy6rp/BwyLGJreuXCiCv2eOOjirRrmdhmNQjcWZIsQX0X9PC877B09D/XGyJmqhkZwQ8DCbGitLZIcZbPZ+bl/AyaZ97dIGkkHfJ7aF+BiANmU1tZwUvpMagaUzXnKX5ycnZWgtGS5Wp8n7vupBpeK94fx59ttfPss+4Cj7tXHPeVO1n99dr//jEf+P+HBxxKpk5b09za+eBvjm49fG1+/fz7ejcKnjKEiCkWp2ixK+SgCk45aiqBzPOUwgjPCnqCT0ni9oiZt2CsMlvuHczuKYOekuAs0xIEti8E4vw2gnJCYEJUA5lCLAgrLZmeU6JopplF/sAH1oYZ9IqOhvgP5mcdXuok7slGGQN8rqqMBhr8vDGXoxVVLDhgRla6RSCk+LS3ywEQ0c2VUYCI0PTv/T4VseVyTAAAgAElEQVRjWyeMl7n74qTECM0sZst4xjgMOUPdO9IagYSW5fYztdNkjfw4OqCjPzswy7VUzHbaApdI5kMZD8U8itZkG/o9s3d3nXu//4Rl9Lfo0jMzgQzQtNHCeaHhenBLjGWzQ4cUgTzoON0dgh1P5KK65O74bY2gnbphsM2CvT+D6FrPVMZX2Zz2ijMjBx/AHB2D6F2VsZU2zx0jmaBGz0TMHtfFwp7RGaFXhGyk0+I6GMa8/qjp+neOz5hx7HMVGnCnwkFIkJNhwJKzXs2cPoRurIbLQEjXY8QC6whbf/H5Ama6R7PTa25mnZxXCshmB2kOR+oROrdaPxrPDuM7j56Y1ePi7pJp/gwF+y8ZzJ9N459bZLybc1DryHzuNsZvHI/jSyrKns/jQWlrIludvycDbX6NF9QvPBA87evGWLMhdJjMXw6DwxHjnMKVrt+k/S2E+lCGNaPPamesoiCLSyVq8iGcIlQk90SkgZzyvdPXBb4qPVXvrbtqR6sHTqS4mUcRCQKKXMVhi6ARIcGi4NrpUzDYFCNmCCV/0CYiVbu5Dxynud4p8lkxNFEbGRVyGH7vVcMl99Zioa/Xrwp+mylruo6pFLo2DM0CNFkMjVC7oZpsjTBLqPeknyPGopPYdM9ih3lsYgqWTJESTIOhd8EyGLSj58gF27AXYlgKj4IPX1hGmeiEukqguhIBuh9Ts/CeEewYam8CYd9fabDE1U18gexQgc2cgnTKKkN1Q2AkQyq31j1KZlEqsww1mjhcbPWcVAyFFlw6p4rgymKBoDDgBBXM3G52WAcDEYDn7ng/8yhaWyo1VPUIz0No3SPZhNZewY6gPhlzmtT4mbIpU3zdmasmTCotBIE8dwcBmdGrjPyDw2383WGMv7gA366zIkJI+uyG9/+FK//ZNf4+lDX+BhsdJb9zO4xf3U7jq8bBr+OyKS3Ohs1Aa6ALDk8bfqyts21DnGAZLvOZzU+EStAuwaadPjJxFjBuUEkk+tABZGObeZMZqB364qgl7384Hcf54Rzhq73I5vb+YJJVZdRHIuMALCQdmXbttkBq+CSHCSNMFB4/QpSca3Rkl4Nmh6RDY2xYBw3HVNiGugDSysAKweMrFx2DXcmHZjh6Nr6OPGsd+A5jN5sjs1ar60L1c3cydvCOWKW1dBqbIrsYYU+uSuRdJpCbmETLClTiZrgUE3fpDWAQyXoX7nLWkueG8d9ZIo+V7aneEONXTXwKmakBRVBMhgfabjuWg0kbsqEe0YK11sSy2ZnudW4FOMYWh7ob/kI3BBbak4dxc80CmQRkpuMYMtyECD71lMpWBOcmu6FBUpcsiKzyHXNC3FKkL9fe3cGVTEjBvEQCw1eT9UMmqeusXAPSJwQQ7upO17k+98nSi6LMzZIkkWNHpkP1r6O77mdNLTUO1Q70xK3SaVofgc+z7Tj+eFzG93oN2kmp42T7fZZx8f+i0/rZNP6tpboU0NJvAphtG2/czuOXD8fxleM2XtPBcBqJMfXADUlE392N69nK4j40SieroSO4xMNTPFyDYqrVJY+bh8uXQWERrxS4dOgVaRJBERlC3WNYSaOdsiUw/uT293rPiJ25QSpQgbFs4dsbB0WNXzrH0BhjdNKrUDxZRrY1LNNJQ/mU4YGRkvb44rPOanh2lRgwdW8W28O0UI0lNYQ7gKRJbZUjsDFQDcNNPhST61gdJSqqM3R2s3qiZjB4VTKxzRTP1Epaf0PVFGflekqMnpbT7015xXCc0Yg8L9d3F6NZLDzx+NTW73PEgEM95RrRzpHRso5Tiuq78QX/LpbfzA1GSjOpkEqXOQJ2CGHHGM6znPDefEWkzMBzFfHJirJe68CdJRvRi5wFpsHQzzMRcOVP3GyWmb96/06terHdPCKVRkECntZItG8wqEzYagRf6rNrLpmnYA2qZI0KGnT9LV5bujtD0EGlbu6QduYSCE1/b4XRQDvKzvXBgo52ejKQkNfI0GXkJtppHkepFbAD0/O4ezJ+//x8/I1hPvbsh1k9P5sGMrawtuBnLq+Zq0ZkUyxUw90PbkC5jV87PRpfOz8YopCcgCb31Djb8Dj6wECbteDmJXBh/Vw/Mwd7Sh0Abbsrt/hrosonxzu3k+u9tDH5KmsHmqIPsw8GWLINlqM/WCpkL3y2fjuNf4Tq5Ib2TAWjUIzenZWGY8keOM4RX3M0iMHi8wTTHsf5cqHfIFfL9CssKI+3xdM0hXngOr/rMA4dxtYlJNIm/r/vq233gRpWhU7dn6d92QiQGTCwpqJp+0xgR7JHNeSo0/bixiwVGu3EFmqk7J1T+jgyG9DQYHt/Nd7NclxUTAbn92snr1hXLlZHiiBGuGyS7iEb/RhlHpvWuc6VYjnzpolw596bxVTu9+6I1IZhtWSbiub93hVVS9ReTR/ThtMg5qzPhXTJY8dZar+lx0H3VVx79nmYLAAlt05G8iWuT9gxqQmQbFh4vkepztqWmDasu7OfqZ20ZJ3OssnIXz+cYBq5EUsdtlwNiJsmpR3GU+nsK/OOVHq1/onwQxtN9qhADGkUlHPRIGovym08F4liPBp/cjmPP7lJDbjNbMtE959VoH8x9D+Tjq2Rlg0VNjbGam4p//vRuI5f3o7j56QLpA5gF37DOCgrYB30rMg+LBg5j6b/ZrBksypS02xgGVJHPInM3ghOTvGRfITsgQOhQySGTYtx4ORsfKWpwp/1pc+RDo+cxPPL+aUmrkru0j+AMRGnvYe3626c2deBYXVhuRBCCpee0Zr0vIqfGotXTRrjzZp25A7J3UHooMtBvW5KIIVaJzClq8Z4tOZh5pAiv/RBqOP5EMVFlFJpcOtGVXb2/7f3JdCWnWWV+wz3zTWliqqkkhCmJJAWG0KAoNALFxClARlEFFFopQMoCotuUAYVFMReC9DVzFMDS2knXCgYJiUiogQl0AwhzBkrQ6WSmt6rN9x7zzm99t7fd++tCDRJQ8rFu09DVb337r3n/Oec7/++/e1vb36pYsmhnoAzvGHHdDQf6FTPjA10Uk+H76GGbmyC5suHp3LAYEIHJno1hiQckEfMlbzFIqgm+4U/98Y3pmR6lDWrRgfG1Ovx5KzfW+sVGSyDKpvmTZQv6i3EpjLq5UR/Xvn3xGYr5pKa/YY2bbnIoO9RQ8Ndtwq0saE4ox/Potgm1P0sfiXsYwgupoCjsuJbakgv/q2GdeL7oyl5yzaLGRSB1oZBTG4sWSFXvIm5C9Fmo4GdJIrsGeWaqDoICW1VmAnLpiQ1dbiqCtcMG1wtmm/21ca9hYn4+AP91x/I4O8Qn6Jtt7p+utEcQRiAeZOeVha4N4NOR05+KyiHD4mZDb4pKHfAjFJBR/6/EJaq2cngtPPGZFk8W9QS0iLNTp8TzmEM4L7hLRxnP9GkOjr7s9G5J1mltcMmYeKgDCihb+OMcmyJZxaHz1uZdTR5uZnwNdmM1W8wy1cz0xx3PajRqGV2z4eM55GDUtkj4MRoMmC4DvwUlvPZoE3Igse+EJlfDiOpJyCP3rFgGmExNz2dBTvTFwc2moaeQpZiZuodJeul5SCYrTOlvhrQEiGDHEZSiBuZg/g+EOQQmkV2PAvdF232QY3Ne2cSz1YvZEwdld9AGotwk8sNMDP7icQjuSgyic+sNhhmqjZj881EwZdwjIPzXpO660RwpbIp+wPSy4lNOr2FRzMIUZ0xW87+UtIxHcJ976ppHxIamZjkPELkTiMePV8gaCUC+qQlYspCZ6U3Mj1XgmFWD1/Jz84KYpZ9GlVqZKhZSmQu+lbm5BsqS6/g3AAksy5LxpwlcBbDc+WL1NtSX810Yv0e74WqxpWDAW4MSqnK+VEXLCNDQKM/0KF/MiH+AT/RcdYbFza1ZGKS9Iyqwqmcom3FD5HrF2UgfGt06gH0+/0RnS4DreCACScs3tTj0XZn18pcS3qCsgwNumNmwqELnn6nDtpm1hgGqmVOkmwFwil6bIOCOYKcghWUe5sqCkIgDZU9HRA14Wp0FkXhwM1/z1UVetEk00ZDumh8vhgjWZ0E94grxMCnoBQbmoS9tGFakZOvcj8hKIQh0UAp7aRoMjjQgYsBhEHRRt8pTW0+OIO/RLcCJlK5Hxo1hOtEz40F4SAc15hHZQMeoKtKGXtIniGkBlJPPyt76fSkTvwE+2tUQSY2GkNhXDdlrBMEXDWy455yTA011RF8EBBS3E/KrEkciE3eMt9xfSaOh9eQ9w+/WMVlL0eMs+NgOGExShiUUEzck9w81YwdVTLeWFwhuhoYVYsT80wJK+U9loNw7nFYDC7DZWoSZYObx+uezPGMKcFUAcEZiqKya85vuM+V6+73sMQm38sNfK+RmEYR4DWbE8lLzhfw+lu11Q1c3gsrZY1r2iEORZW1SULetz3NH9jM/9ud8eiEDSjqxhK8UFTY0Q1xTlVia0PLxwptWWGOlonB+hDDZ2Igxo1KwzV68IltUgY5sm/DJgwKvqk1J8CegQZQOEQVWjrM/Ho1jg0GGNTeIFj6klnEz2A2xHI74c3MxlRyB0+fQddVhLMlMl/4J6GhhXhhBn+rixpyYJYo3aBgOGg+gHh/uIe5YjCnXQlpae48/y7D+qBLpmQEJ5yZ0W90Q22CYoqo6U28OfsVITanB1/Ir3nZsUNlEJXgXlnLoc2NPQdIM0nGSo0MCPxdTgWzUtPAHGceaN0ZWaa4HqFcmdpEiZe7IjAck2s0yngn8kLBMhF81AsR9dQ03dQRmgzOuakoaEWYZAbLrJ39HzVz434SRJT2goHtp4xG9juU9cZUObNeVm4pyibly+xnpEhcCLJZJnoEjaMIdpJCdxjvRA/YMx0hZieR8ZwIjvXPgbIkBriSjEo6VTZD6oT3N4M7j5PnUsvekcE/JcBta9nF9c2RKnvzur+hxzQIGX3p+/h5tddyq82T6yh/Z5RYlHOfLSQ5j7BcAOsdcLSqcV3bKKmzFtH0a3MH/4nrb6ErZpLAj/QW0QxWRVdMdUni2Gy6MrAR7qGVneAb9QjcKE72hHneLvYp22wJYTZ7vVkIt4zGr7LoEFVTKc2AHHjvfFdivqqx3ih/idmAYMGMGhkxtFP698RyiMGW5JoLk4+mm46BMFXy2+MBN189slMZnaSOaDSOlYVVenjFSIqHMOEca+y45ZmBkw9/0jj5PQtoccNypikXqgj+DGwzVSHD8GwS00fBlU7w6ZVZj0XCeJ6mHnpAjAFYImmR0UpxVdl18LzDv8EbQWL3wRSK6swQSG3/5dAcysrHkINvGgvRpTies1FuQsGKH1Fe+VrJJMTUsb0N/NhpkCy0oFwruQehhqemUd2g57WRume8jxqusSllkzrN2PnWsv+Me0jg3ISjljXx7SkQ6JLYVaI1R3NV3HpVDlVc5+gbxfOgSemoLnKydwQlxgAlD5D3tWU2SCe2O56lMHw9ZHqjx8cJkzwkxBhrUVU1+q3ps/6srKw4GTweKiQ8qYoxxBbJuOO1E72a1NmyxBUN3bfc0/GZ5BXd3BvApgv+x13uyYaw01o91DNti90AzmCwZ4M1GDKUeqbFIwM+4RGzCsaqn/ItZRUQEtIMlmthAMPNhQFXTbgwYydFjveocUpnO3zIczBGA1gKKqE/E8E5i+3kzPOYmfHmwBjPJB3HqJzJwSUOxAhvjuBTq50WQ2zCSK0D46Ynh8RSvM7ZGs+F5yYxLdFbnYElnMAM3/0Q68Yr2CfvX4wdUwM1RZq+xnpNsFxYgYWxTMIFDFJJ1NVgkCiizjSzQc3sjkGY10lSFhPBjheT14zZofx/1fS0EYxgnhGME5h9MIUyIx7x/0NagJm1qbnuDXD9mCw4mLoyG2WUE70liYzV5p8ryI24/pVYQ3wvfl+VRcAiCuYjpdVgzqS0xUSD3YNlxsU17BRyBRLEiwBtu8PsGbjy5HqMNumAetRMj7+bMx+S1srux1CSZUBirWNITeE0JS6C4ZREA1VtwQITrz+4ZiO1TCU2IQ+R8hPBZsvNjTkWq50MWGQuSS49BgETBlL6EcOZa6hxbTfEDbrehrhcv7ra3Oxfmzv4x9VXaRkNR91MEYhPL8gEgmAg3txrlXnPpCwKcKE0hGCQVqUnHxayepiNUB+FAZ/fp9lLQgSqICLrp0ibuwIhvqin0UM4pDrmRpCTroQkCGOkvo50cyJoUDyO2S+DG59U4twMfMTYk3GTDywD9dyEbZ/K9pjQlOtYQCBanpHKp6EfZlMMWM7k3RGR/ksEZBroJB6taiImQUf862ABMcALHssgNJraDTw32CbqC4yE99wTYDBlw5xrtF4w+LOvUqFfejPVAx6ZK69FyjrndebxE74x9zzw7zhuG54xuPvY1Ptgv0IZubNzURjVsO00OS6pCEl2BA4d11MQSkhW5zXkxU46rTcNN50tX23AWxWAgnC4C5cUBhwb7Yzw+ZC29uAYETmTEjSbEnO15NVbZTbkwCemf3n/yA0u4DRqR5HaKUJDNOZV6UwMwuWAVm4c3uO8oea9IgQxjkOZvcqPTDwS0/cEdQZr3/o+TvV0FLA9Aa0UI6bFWS1xgxxtTvn3OCCy9cjaWylLXNc0wvct5OjdcPNxer79FjcN/hNrk8+fk1FnpTvpC1CUWOhaHI7J2y3yxA08NGCWFFojdMFBJWW60URk5qnMNPBRQdvB6/fwudkPyrADz5SUQMhP0J1Iz082GGOCVc3ksN2jYwC/2BzlRsOyng8jpyJXI7CrEcsNR96448lKxcrIzvww+iFk+a8HMEb7+Xl8kFiK5/i+Gr7aCB0w2HRlCd5Xpt96Q5JpzeijjeOm/EU0+KQ/kw3iwMezKWkvg/FOTcx2se4Bw+EYA5fPLpvYMQU9yoZNyV2NgC2hME3vOnNNCMYNdmeN0nbRhLRhJgt8ZYPVj4wbpSmJ7clmT5CSEeQ1sSJqbghudIZUoJuVoSHvKVrzmfS6CLgaWpITXcyDRDaflN5s6suaNDYVfoiHDMN8Ppq9PGeuA7+0ZUcFI57VaPMaV6BmL5l4wIw+da3UY4osfcyoMwtMSUzAV6qIuGHKItNDfQl5eY/jpuyBL/Y/tNXlvRDqtTIhCqabelJyEfMFVENdswUWIeTxMqkZlD18ox1ImXNVonfeYPyqKdI/uRVMg/+33xgVPHkDb+dAWFVhgZO2RatAxqyMOi2SgYihHPGLg7aoidWwS6QwFkfzVfKGCQwzYt6SdpIKMbcoeTknQFxdNnfBOkqWhKqSgHCk9BlP3Ab50+pZUPc/7AJFO6XiqHnWpKC2Lf2KzDhiM86SvFnCj0lvKXVg9Ug3nAUdaGI0IKzwQ+YSSrBNHH0PorU0Xg+BMRqwp1a/qp7kiKT+jIKDNyR5LMQwlSsbBpFQsIyhLdtApkKpoSdNPfNzlaWH41MENR4vKyb1KoKlo6ZvsJrEpIodMD2a+Xu0GNQ1DUUCLsRYWth4f27IaVTiIEtJBv40qjzBz25garAs5zkCdrLERWTolXtKGaRdibhPFDPBkQ0b6hvhIOlJMN4jR8FY6xH9kBFkqIrKlUJbuiHLYKDeUMyG8D5XpRJ4ed6Dgk+COWQaJStcV8dJeVWCEDMjfCY0sSuVz/CHCHVPiRlq+M3T9ELkO8+1SK6bn19x2MzXWMSJqCw4S7IejCP+7EjX4cYCOCDKdVTU04D/bSPcNPh/x+Dv27EWG6HTPMDdUWGJLJIY3xe0EQFK92HZwzqtI8MnONsKzH75lWhjctFTVVPZTLwXP5WNTAaa3kyNQX84MgwXPa6qpOtvwwpnT2th3k5mjmmHPOJGsIRUKwOmUTO1YtLsXcMQgpuCDmwhJBcwjDe08BaQzWVADPGgK0jG3/mwZuM1XZcy0CuwhBmH+w6TEgs8B0M5SjWjPzKjqSxn0JTX4IE6uFjN1JuMj48bBNeUQUzzCYFXS21V2aODa/ZVqqrEWkPpXlNgGTz0WTm1nfMCE+1BNrW5PgrW0b/JQSkRBgKe0CR05JlODtxUZrB1NRPZa1Qj0ogKiqbOUcEwrkNUaFwTrmnCLITgJE090afw+3NKmwE1YJSgXKohnUNduf5RvWaTmsuf/hS5+Yw2l4nKM4QQdJ000V2SYssGuaG4eSUJ/B6lqD3VrYSmcwN3st1q71/DPLqmmiVpVe2I7cXjpnwJ7+uuxDKvZBWub/I19loPyxpf7xocqjr0htag0jT3NNmfBv/vFOO//c8cuvVQK2iW2NuVOJPhpR1ipmMVYH67kA+WmmpEDcW2YAOWt3P66M7VNQbDwWjISgbtqXsTD4VcxqJhJo0aydF6UleT/QGjkEEkBdII9DRrn9dksTXSc4KWv8DsStr7PN4o2XOgyBuXOecMLRywkQ5+M35QuQasIPhZWf7z/S0VEEJusU7JgNGwVmTgOTjkBrkfSAVxSTY7Y7SMBKEWSjVMmIqEhZ/kIEYiY5ajEG8o6JJp9qIMPnoE3NjMkAkhvgiAPHZuIB4qcqNVjeeomLKJmkBBMnxUXUTgzqRb6p4xICVpYGbuOZA1wrHd6E7pBNFmYyNTEzkmehO7V+8gmqqmkgbsl3IO0q0JWEfJf/yfbEeF8LsCFXTlaXPDH8nK9x2fx+P+iNctaZDuV8WMy5jQFmvlSoTrmmq2YlWhlQPbfIjAybw0vK0XejPYGHBOxsfL683fFz01mHb8ng/MkI1VYUtBdISRWDOSpsB7jJAPZzp4Px0qClzTtVjVeZO0EaTRqE5u37P/g/+qaeb//7jGbhLGFC4qsVm2ADi5rHESgC3tUG5dvDVZah5tWyzQ3F2ZDNUfmQG5jF0o+X3TQOWa5egYeHFk+oGvM4slzXM4HGAYmZEakRpsCp2YNMiIm3yhrKVvYwmEwI4D0kgpABnRKPCRs+7sirgqs1VmybSLTBYPm6VJE+SxM1BL40jn6wef76fQIxA7sH8OJjE4E0qILHn0ZwTENBNJ3MKUUEMj1HdhIHCG6FJf7BW5NtXEAIKxYpw5p3TTt5eBSzBG6MdwSE6yCbEJiNEVmD0nqBUoI8KnpK9c1Eb4so8yJ4Y1Qav/xsqqY8tJH7c+LyZrI76FuFradnqCWvoz0RfgsXCDlljdBBOLmxyXPHWbnKmPPYY90+Drmbo4bMJ6+/Ua+ZYYew9kQjz6fpSowTLV7zOY8sU2lrd0hiiu+XnBz1d/SofkSWyJEsamq6w8KiImT9ZHcvDn7+nYgv6snosooaWqBvW/aKreNbqfeM1YFRDuEg+snMFVbR83Fx1o88j+jNhqFKQLX4Zp4v+dU9vp+nyHwkj5rqyN/MBp6Amtpmb3FBXuXgBLATUIOmk7zMtExWTIY2QeRGZl1yzj24QblPGJoeOHQbK00k/xUNM8PYUjcEkCmtlYeJYq6AVKwkCVErXiuackbfgLc1KZWS6DOZuYhGYYVImDayIXFTY08WvXLD6UOT2pTSpUSJktiyYZGSj/LQs9PdDj28ifYRiEGwubzslXz6Al2Efiam7WaQZArBEDYynE5ax3XA1lNSGXr9ggrLMTWH80Y90A5bGXos4auipxTBPFrmSo5jqekvUZsD8irn+srVRTR8OADlQyXAlqrITLYpo2BeJUsaVa58Sf1m1yE53n7C57QFKsFiKJyP6IWDaiezIghqR26NHzXAj9ZZXA4UGep4bQdPwG7EeOb6zoIjDzHNh3EMsrsn1tbpEK+j2BY9EEN0WZ62i1HUstBzlJQ4t5Kh6k4z2iQTyyzuL6aSivrrHS2LqG9w5tTvkl4bc8HvVzAqrsWIW6n8A/F2kl2g3RlBUOtx2uLQoc4CyANjpDYlrScPDTQU6/vkN0m6Jit/32iHKAN/hulLgrKmwpiHm2YOzaUZSYjWYiA/9ar0bRWOaBWas5625uSpqAQTdu3JWgbgoCmRjOUSMsKGt8iNcKZ900Ymd1Qe0hMTyiWSr2jJREh5ZPJrUxPpdDPfw5g7+49GqQxeBSYMW5sSgQa5DNmaNytSC0M+PkQ+ceQyqEumnI0lwyFcRtE+bJTJ6NaOG5tBp0czN7H6T5ZZZP/1zKVLsKcBNbPPnIZ7NxHd4dQVHNAiS09KmBE2qlVusMo55oCLIis7UmG9rBCHQTxJRdTo7SzzYyYwYmwTMpWBebRTqlcWdxHyK0ecK9auxk5ix5pPETgdhzB35vbqgZuLQhheeBbDkFQbrhmvaSuR6koqZlpTZPBUtvNm66RqUXSYqCLjfR6C+QUWOnOT8S3Bh57Xn/SGgukg/+TMwu50MxWRxewNGH4X3CSphJhxhgoaiqXowgNt8XvM/6ZMjR4yKqMd4brp7Go8lMAVg1b5QFbkChad2VnKuYxvjbHsMieZou3W1cOiP55rkTt2Tg2suhMBrGx3txrJw3MxtVbLjS01Z8++h0WtOeD16BHRSCK1sc6xo0LTFLa++QAaFMRtOwlbj7hJC2FLUeZP48hdhc2nuAJ8W7+G8/eMzYG7TB456v2LPwbEI2UFPATnzzeFA9nemAI/bGyITbt4w3jgJ1ZQlqZvkMHDl9mlBJinLFWyuLZcXRQ411EmCFC4/hDgaWzJLdk+CwlqsXVwWh7hi4eeLvZgNmKAwtI64b1zUyZv5Jn1pPGnsOgz0VagxJk6kqsMq5jtS4CSXLdJlS8I8BrAyCOqrIlnn+KdbnaiMa2z70aK77PbRPBytME6wTLKiUEVdwDqos7Q1T216wVARLrq8ZUiYKuEfECse9BkZayxr7uoVR3YiplJRX+S5wTeVpEVagQtFdsRjyc2Nd9OMJrR2+L1lVonEGnMNrxo2LfQCyodRwlg+zKwduNqxkNaMQJvV88x5tHOmvOzS+zxkWVg4Hywo3lwUONENRd4MPMNmTvo1P8ub+9Snmfzuuv4OaS1yW22SqMJjtLiucXhVYHNAK0lkm4Q81skIzXxnRqOHnjYEPJ7Md4vDMxglJLGbWI031xgwQ4WVEq1oAACAASURBVLCmVW6NzJQDZJYDNhOFeKztCQ0kL4T+jGz2YpgnpSzE1tBwkLX7vYEYZslp3FRRlBhXaKgI449BOA/EjSUFvMGZZseqRNLU0SNwy87TpWyUV4Sb5Fx1vKm4egmB/ytYRf9C8wchMyH991H27erFTKVx8LeKpimR6cmqxn3o8E+qbKZEAI9bE6LJKiprHGwHpiGOpqBj+CtVSCcgLAZxSwuMS2rz9l3aKRSHp7ICZmwK/LurmpDiVmB1sJdREKUSYoKWFZyrFJ+tJ2gNNUnSIjds9hA0EDeWxWZ1IM8ITpnHdevHkJbosxpWpAyDJ83Vu5GonPsmvIJynwuOsfWqYo5F9FkPx2kdw0KUDCBn/mO6ajQkTGDgZhOwJNeBulai0apqqATr7OsafJMVr74/FhGZBrDbEcDiJdO1u/1rp6dOOukBSZBetqUDTi1q7CgKnNQ2WCw7MRck6BZZvHFsN60Y8M1OiIEWac5E8IuBGenWR8bFpt4a+wrxmYRe5qQ7ZKYGsV6+Xkb0yrAdIPJCi8qYMEJg5QzqLMf5IKonEfpFDD6pL88sTQYigpIdCKlzpOAfvHtP8ToYaMBMQckBOXXjRdOMgMY1SZxZ8HMEjmz+MovlsS7J5COz/rEhujJWDTURmuDm5EaxbS1NXU2bRm5IDJhpBqJsNmieahhHXyIlkh38zZQ6FO9rWYfQ449pVCtlhmR2VEMMlML0A3/Xnwm1xJpbMM1QXrZkubkrC04JblUHkY2HjAQhLMtyRGUzQQ/mHbXBfD4Go5JWyZ7LTMg+pD6QmEChotqPY+OAoqC99DTJHkQMUqk5TfvESALsj2CsLFlXPClVMCE5rvswZitUxcZQV0qLEFIj/Kd+xahfQ2lmb2j9soeruxb7KISX8GNO/fJcpxHsdkew6dLd7qUb33eeuMx/ezJ4a1ng7KLGHko/iGVubnpS7gxfOINR4E8nsTCWduYejI5oDCecMnIPY8M1xMWE5KT4V9BOPTnpQEEsnbAMgwfxa0JWrDZ4DBu0XCROT8s+PpxoZSAjVkm4mbHhzAajMjqrB4+0Vvg+Eh8LBgqH0JRBpl5RuodloEp55vAc9tQtywQ3j9UEF7/buDaHeYxXhC3mcfTX+Flk1daOsQSDhq1GrBkHIdNLvS6Tqps5YmApALsLuJ4aO4IlhVIyBoHTpI5R7ImucmJIKmEo0W8Dzydsoh5JRFgG7OTvi34r6WtDgp7ViIpGMhOmeOroQ8bC8wPeQHi0vL5Js7WshYcQGbBFfQ3yga+j14SVQtJNpZyqm9K/q6ojKgRefdI/OWfiQTUnC9R9WmUFF9g+73+zjyyJYYaQbS+5yYqUEBs7mXKaCKfyZyRAWsKywvVtixtL4Kj4BDm0FSc/4jH9fzzAm/yl0+B/u26AKM/jtSEbMhL2opoh4xWhm7OqCjtpPMJGr9gtDsD8FTZs+YtiZMQDVlHZUoHTFETr13NDKQUv8cnkz9YCW7XOORvGBTYKP5zMVnMQik1owyoOKqgqLDeNfp+6P5YYCA9iMUssWsb34YZBJpDxXpvTZLNTjB7OFTSNbSujWZhwxFJUJq5owooxslXCWpIyEJxhUTZRUyNY8+eCChjIRPcjlm0eebo9zVWl5LOtkxNSDSH25eOx5nw2siVTEd0tQSVxDNkgZTBVoBeX35RLZeFFJ94614i8dWX0/+Yrs/fYyFPvP/snXMGywLp068Nc3Uig8e+gODL42WzGmyxfrkBfWeRNA3chU0MCWkJc+r1sRIegHrcNyzZ4wCyH99IhjJ+TeHtKbSTBIHsWHYN800RzPuAlnkdUO2zYEs8vigpHumHIQwcxIDYP2qZqk5F3MCtFV7pcZzb7Z0N6m9UHrz8rAd7b+8oS1zc0q3GIYlUd7YvR6sfyxt1zux7kTf2iafD/Pl7+hFuYGZ9bFliqawwHZCq7OboY2vjO4pwhKasa2ouWzUhr9WQz1M1b6pYzEJKpoiZeV4AsIY/3GPfPB4ONZkIVMjiPRhwNTpjZe4gm+N8p7hX47GxdoT80LU9DYuJdW7LAozShxV5QdMyUQ54ToyM3AD7EOaBkiqsbxqm1YsjFGSJL/DgMBXs2fBn8+bRTNZXnw95G6u2zAcieASWvCRVw2prSEtwY10szghhUuDHSzyBVLXPyVlPSxJJHWjreFVKXXkyeoPSmlr4mrmtfG5vjRBYdzUpms/JhqErM6mI6Y5d8hwKyWTPe4Pz9gXD8zOLHzXX2dUbDcyGLwONjINQVYVBnc7a1yxn57fw+8XBVMJqI7TAjJphpxan8KfJA0Ef5nprKLXo41g1ESqjqEitDEg9MFtCc+EQPQwFYQoVm/GhQPKojwVaxdkaECN/YhpSVIa8p72nOM3AT7TOiSya6EWzZVj30uxKfHm5Y7nnKSPk+RqcpYvZ9Xdx8c97oS0WBnQDuLNMYyVphNVI5BgkGKz4g3BgY0Bi4JBCnh4Y6+mb28AFLuIYBin/nw6neQYz6m/HDzNrwBwO1fYUZIMj6Ie/eF18ZYsAsfCiVaYWBvIXIzEhhlPYwl99PDJ0weNcxhXwzX8HjdIBlBRLmNqxA+DkTTVpJEUQ2LQZPTAWnST03FG50XC1vdDpaLHeURg4zGVYp4q/Hv4PR4pjUeZ4iZikUdLnZSHLbA2zcipO2GVI22uwkHMbPCdyeQXQlzmteUtMxlxFNcgZ+VjL8Ps9b8FVWOOE1zKNnBZESHwyc7lGEkxl9BKQQO2Y1jQJgqJAKPtSwmmEX0z+9wSSnn5Cea5FOcxu8j1hV8H4jxON7wj0H/kcdIrbd7zM7h9P2nIKPX30F1jqyeswSSq0lU5r8Hqro4t7TvcB/U3aksQE7j8f9HUNv8m/QMbr6EYOM16zuYThssFFWuKFrcGNHaYcp//yOCEzTzP+OWGWllZ763VNWuFPXYTthicbTwdLDoSG7HpoUsjWLJ60kmekTD+b3TAkc9wMIufBpy9JYD7QyLKtSpsKi1BlDq19ZeEzHqtEbGLOgBw17efNhYMkRfbEyAi/3nuBWrumiY1N1QTFy1hpr5siTIDj/8hUOmQntJjH0xDOT8no4fknULjJLBnEHfw4fufKwhr83TJ7DQgwyKaxJGbJBn6JlIRNg3MBVUDZDk2wTbRuzfAJfToyHTVdWT8ck4V2g1gCfheF4Hlw7Db9FZWPFTgdmbmSGj7yTDmNkguvHZmgajsvIPfj7IfmpzJmbhbYxwmqcFYkgKlljd8m1WfAz0tSe60vBM86CzMNT5cTfV4PDb7KBN3I16OsKG02Ds6sa2+YXcOXKUfTZxFUPxqwqOdZJ5I7QmymkAqc4FMjrORp05DVhZdkY5nHXQQlKVjxmvrnXsN6rcXV/gCOs0rSZ2E9i+vX9X4Fp8P/+r3F8giUQ+MAxoO1AqdmAu6n8b9FxoKk13ZNZEbNHZ8B2vFpvh6EyGrzvqqfNI0fnxW4JUHtkLkJJicjSZEFZEjLy7IFdrtLv1Rh5MnXkUCZWhk0w+PncQCIMRaPQwY8RzYYmZmeY0+90nrBEMpxE8wt2ifnm3sgsFRHQk/BuTkgzYLkLwH4Bz42BjEFZQVM9CmPj4vVEkM2Kh++dGxWDZzJOPBRmCIv7A4NPav1nc51HJlaPAlvkxiGP3I9mbJqRMOAr0w+QjZWW2iphQC5byqA9cuCKDXiKlPFdtaHEpsDfFz03ZBD4CzoX+eR6o7d7Wshj89yj/8LjTWaXgr9kuKHJ8mMxwU1rTQZ/TSV7xZxb57VScsLq1PDMlmIGx9DhFulQxaYSm6YgtMjMU0Za8OFIRsSiboQCeQ6CtXhf6zNc4WojrYDrmhZHOuBwNId1ZNFPuMMey038QdPgf0dd/AiOCjIxELTQdji9LHDn3iwWhkMFipUY/hd+zkyzrtXtY25nly1j3zSUYYBkYCDswf/yoUz1SOK3s0OLvBEXJ3TBJjQpmJxelbtYXWNjwIfcpjT8vnj7oSXDzYg3iaYuA6bgORCqSMYHf+Y5AGAhaIXp2KRsf5Qp2pxeg1sM2KIYhll9CNDxQ3h8es+QEiDrZbUwCygFxcxkdRiziB7x6gqrQ4MqMUtnqEw0Tgcfsn1oHZlzEzZcsZ6MfYvdvOa5yKAnZiG0MUr1km/jjZLVw2zZk8gfN1JNSST9J4AXa9RzvRj8h4I0cqM0Du8NiQwrgzWGkwTJueGi41AFJie5sSR2ymwIikvZ6XgNp2N57nXJJKHvXkEG7ZhANqvJ0Aw/mZUUcf/tqHCEQ1VBG9WmEnRd+SVLTjvNW7x+MhGKjpCqztjTR9PBVYGNoWXFj6DANzDELdEjGG9J42O8ox7Lzfw50+B/B139BDc8seoSmNl+2ZZY6hqcUhTYW3RYiuyWbBv5kwJYqHvo2LhM2CLmAGRJGFoq84EXW/3SLlNkZfDBZb9BnPcKkpmgcie3irHCJvnhDmaCkJiFhj6KewABN8g4hoqlcmUFBdNUJUSDklmhJncDtknHqlny9KM/wBkCBgQFNUIFQYinxEBuXpZ+Njtpqeph2AzFALGGv4ePFBy50ZTAQmeZiX7TicYqLJ3HWJVYHQ6V9fJj1LhUf4INaWPl1sS3BDKzVfdBjFOrdyG4zqyfNFqRYqoGozzlKm+Hwk16Buds4AdE7s1OwbuS9Da/NN9AWGVoATpuvBxo4uaxoThqbwb6GK90DTaCQC+xvMD45YEcvYVsJkuRVNbIDuuk8dJ7WkRQx2udNzd1bZCpp49GjWpugr2oVtZiwEubkNbPeL3YZ8rsS9D9i2tsK+tCa27M32J5poNyzSusVTP4cruBa3UOnlD2VZ9sPk5D0h0UkqYjEnfUQk9+TiRFdpYLbRhmrrRAvFs9g+3MqrqhBrn4eLiB6kzfxtzOMpVdRTkv3FkZuzno3BTsBsYsOgZ3RH8MOKUowMYlZQ34HkdDsM1y0owpUbZHg5G/VxS1AhGPgVAHZRMYvNWzkBqocz8emySSI8PnhqLgHtAPp54ZJChXwZ6EhcQ8aJaNaH6GVTw9M8CNUDhz9CJmqxJVExx48dhTKM6bGAOQ4BTRVuOoIjtOpgrXn5m4AmHEHDV4tTGxMopeSDSjBZ0F7z159lz3bOBKHiGkmAlt5ECTh9eS2ulsX1O+0dAPRMcAXdBhRc+NCV5KF2sQLSA81wemAvsW8Odq2lbn7L4Nf5+sGUJGsvsMGWZ9SFR0fO0WXjnq5jCRiIYF/+A1VnWmASwfPwM+N3euq1zO+LkkFoTvQMqXCzZT66XEclvglqLENc1gZGY/KkNu/QBOY/8dFpKmS32HLfW3/iBlhMnnpqQygJNQYGdRYHdXoeoa9CtnmLPKcB3QC5baAdHYp9WbguAMZd6UvE2DeQcoSwwbZuF4PrFt864NCzFY8Ycp6eCM1VsVG40MNszAGTx93IYKsh0g8w2pPFqZVJhvHBehH2Ht7AWENSIDOYO9bBp1J5qbboqn4Q81UVtSKAu5OXn4qFWDnEY17DtoQKmjtWONDVk7jjVtmF0y+PEcE6rS5qTTIpxieW3ln2qmm8nE9RATKSaDE49XEzc2Jv2c5xVroMnlbF6r+oqeQsB8dgSblDowhMJzkuRHqGXmRqQNIq6Hw737BdZaChXTmA53AUXVUlcynJHg78r1KvsjIdEhxU81VrmRF1gM6XBh9VEdmXNfYkD/4JGeks9pido7fG8J+HHtG21mG6V7Hu4pFThaljhYdDjUNDhaWLqEN6VG16I/coIfv0398dPgf4Ivv1wShWUHcBu+rQy221vgTkWBXVUPbTNQ85MNM0EQKsFdCWgMPiZTM4tk1sYsldxqZoKEWGzw3erhdNA5XsCM2bkAghgASjIgA0QvRukJJZlz402AswqyJgwsn1UAaaX8t+QRIqDKazhH+HMGICQjCMOIGVTVMpFRdslgQfG5oJaSnaSNKnyF56paZuORxFqWIuoOBihp3IeekRzRGPAlg8zBIX9Jr0fOUYFRC/EyDs4MWJz0CTw9Ret0LNIesqSGLQP9+bTGtI9BeC5E/5sbs43HzZ1XMGfZRNVSNfStx6SMOyoFbmxJk9Q6phxFUUjig2vAfoMqrKgaeH0IewnS0XWkA1p680alKXze1V0UjzoPXmfur4QMzdjywcvdK6Ap9nm4kS4yEZFSbCvpCNk/im5cYqUscM2gwRFuRqEzZXIAIT82+j10NuIQnOBncLN+/DT4n+gr77HSCAlxMMpKGeysVbO1KHBGUYsdtEiqZtmiHTrLZ6ZGs5cydOqZ+BEqofm7YBEyT4IRw6AkauFIsiAewLRs1Ge2KDjgxYanJiwpr1CqwcwAxnglB6xQZWSgKhtP4jIbFMTAQSf5GxunF5NIQddVS/oDCL4K1V6yixh4GYQ49KXJUcEdzooztJuNc/yASjZ3JQsdevtssPI8uUmuU3Za0FNY/kWjWbB7cuT1WqtNMjvnZknIRF7HujqWPyYmn1OyGtSKCBatCzeyxXJyhaCqY9RodUWS0tI81pI9GPo2KJPmcFXKLnOQj8wZTwDqM1nphNQyj41rxtKJVZ3XxMN/abjDz+Va57BdVpkZdHPdJCXSAfNlLxrZFh+Uj67Ow7IROXfMymNJMyGEzeggB8y19ITo4dpugGvRYjk3VG0gY5W72HZGipwn+vHbzJ8/Df4n8Opnc1FZWLLdk1HCQCiqCIO4oZFddYW9LLsHQ2ypLXZm1yo31mQSUhEqKrDcDMWaYZCwPISbbjQc4MNvEa0xZiMTbak/hINVYP9WJmVW6F1qkSJcgcFLdjks9jTYxOyW0EcFLDRBEQzoQn6z0YzVxKuOxzLNDCKEfVL9kkGfTWrZUqLESku2iuEl9RsET7HJ6r4ENx9p4QSHfl08/JRr8JQrv3LT4JokR17TyaExH1L/WgfNTIQyaVI5JYDGxmw0uHkeDWUmyKiK6VtNPmtozzz61O3nTqDNL2wr1Vyf0DayB4D7Gp6EjhmG+Dd1cRjoy9rT2fxPX9HAzWE+Deq1ZG3Z2UuVoWSTXGJq4CtemiwpLVywdURBjYYtAz/7AEwEWI2xIU04rGDfJ+5Zie+VNVarClcNNnA4rpPd5IKFlAeqBCEl/k7ggzf96NEVmVZfJ/Bm0O476gD7aXZDL+wSs5FKo5iYot2NAnurEtsoa8DMjiV7YOI5lJUSuizs7cTkRq97Az7hdO3KCVHhvRPHYpOWEBpjyk+LyjBDz+DlgO6hHbuSeapXyo8xIKa8nb6sDNKhuEmYhxVKPzRhCCEZEzccI2tMbQwT+Hvwxhmg5GoWn0H2UmaUDJKCStLAvSqwooDmfgonkWWIEoweuXJFJUSoSC3rkMPgazjUxQPjBiLhMTGaxteHm51UTPVKg/sM4OpjRL8gtYcIR6nuCr691UTtqsUqgq/hOlg6OT12/TtS90yGfkz1arI7mFyE2gRZaX3dw+DQ4GxViOElkTzdXh4W4zmyamMlE2oUGiRTUzhkwAnPcF9gdSPZ5mjcs++jHkpX4+auxRVFo5mCrHAI7fg+5oZ2q4GtuL/cLJ6GnhMYeqZsnxO5+KPPPi743+qIJgZxNA/lJ0o8+B0FsK0osbVrsavqsNBUgm3I+mF/YKaqhfna19WsDAX94Febb18qMKsnEFkmISNGRGZ3FkAba9QzC048m0HMnPUwhVG27mzPcnB+vEWxj8Zvng7xavoNM2BJRjn55mEIL1onYa2AjwThJFYe78lsmkFRPPWi0EAbj2UjICo1ngtKalt3x9WPM3PLSnij5eQum5f8ksJoyGFb3M5MJgZqafcknVO/TOEzz0bwZXJqCxlsD7yNoTkHRMNOSX/k34eVBd/knxw/k3jeGCkZyzjkphMTxDI6V18jtz5vwtxAeO0ke1HWorCuhBwEkwRdL1l82vhHyH9MhKu+0/u7R8P14s/Zk9DmIOvEDodj4vko1zaxs3ExEmH9WwAL8a0p5HDiI8/0Gpz4a/BdH0HyxYfRci0LDtfQdJ2DOcDdqnlsYUBu+5iHG4JHyMEOquKQmVuoNAr6UKzyqFQ/9HLsmsWpY3P7MwtWcy+E4BggFR9pKpMyyxH8aADPbNk+BRziYggxBTUzXtECpTjppjUzTYZP9Qj4fuohhLiaxO24qXlALKsWCciFIqb8X7sOW9kY7+x25mok3KOkpmpIRZzzaIYKH088vePkqWcI1BcJuEMKpMr8C3R1icGQiqjOcm1cYoVKnqOH3diDKWTnyUa292pnwRqiY3AurVrK85Tvc2walI0gXVTB30VgbLx+b6t0et4gs3ipssqP2ZPRPNacD+E1YHVnExUnBOo3uExxRaj3q6X7IwaYlFTZ1yEdl7agRNhqHEOFG5sBDpX0pG7lpDXaoEZy5t/1rTz9xX8HKzAN/v8OLsJ3fQgjq8CQwYw2KIeH2Dic55AYBeSqAruaFttbBzFq1PeLFvOtgzUrAAqbcapXDVjZRYYSaGjF1NFTICTBYJgCcpKGDuE4KTUGFZHBmFj4UlA3N4jXa8xfnBEF3lTN5OYhs/rwrY2ZLwWdHDzjmrhR7GAkNzRRo+h+1aKqa6wNh9pEUuCMDW0GN+vIh0F5YEmGefyZ7CUQUhIuzo2OsEhYDTIT5lct3MyZv9zAuEnVFbqBNWvEtsr5haiceJyqcgIq4bQziyh+pvWCCmsNBSzGQTPr83uTJczi8wwIKaQOXBmFnaXom2MoTHaUHLTiOqkhb4ZNehXIF7dtpQ4rKnDOTdBwRtaYNsThe5KyqdmGqIr4Pk1d44aukxQDVUOHoLNWAks20fFZjym/3/X9PP3FE7oC0+B/Qpf/Nn54wj6CJlzqj77kaWg8gGX/VgDbyxqnlx22tfbwZfa8UHegAkL6uKoHkHTEyLaldxPZHLPcDJYZaOUh0DbKKnukEmqqk8GHFUiBk+aXsH91Rc1Ci7hZ60X2jnF8xMrnqx6OkcIa9oGUFshhLco+WJ/HU8Bqwmqa2ac5V1VYb0hjzOE338qJl/NPNaul4GlYRYbkE20NZ9euQISFCw6KiWYOr7HCCtYPOep8vTaikOgQa4mfH/x8yWarL+HzJOwi3F3VmfsujOxUEvUUM4OvfQ0sx+1zS//2RKD4fUJ41NbnRs/MfjncwmTJyA9Ts90bj4J5UDRFuQ3tnUTf2SHhWvJ3+F7ylwZwJNYjCak3ocPV7UB4Po+R9wmd6zzh4f+V5HPehNNochsf6BP769PLdWLX/zZ9esb+zLKCrzMK+kndUy4WEg6LAE4DZaSBk6oe6qZvK0Y1Td0EFAc7BoGURROmkK/vcOSqxfdUwzM47jKcQYdFZsExJcxAsC2qBPLNGfwz66UMAIN1NpH5/ZRb4Hnx3wvhGkaqKKUaHPwSqkgJZguvCdPW1LGDLyuQenYGq4O+ppjZ91CGHQ3vY/G7HH4jxJWNUh4PewXcaNbaITYkb2GbTFU7nAJWU9iZO4+KjWFudp6kNTzGz1Lw5cYU071S25QHc4fFqsR80Imy4UwJZGLppmMaRpPz1YiL6c+jf6/3DUsicHO2iJ+b2x6Sc09HktWEauQfQJqrqbPZhJVBUNlhjQnAyMPZw3bLRYHltpSs8o1lo6qooEyEjscHlUqx+b1s8o5F4qZN3Nv0UJ/AX54G/xO4+Lf1o49L/DMeHJf9j8k6SZs0D4ZBGthR9jDTNNhVldoMpMAiz1YP+5h+aXaPMt2YQWCAV2BSALW0srPgDtvZVKb6YzSHGTD5HgpQkc0udRXamhowgzBzZzVheQcGbk8sW6xO1EQOFJGuGeVHGoyLDaO+KYNVKyiGr51rC2zRPAPnD0JuuSqlo2OOfoilEdcPXfvlUO/k5kioR/z8mMrlymgtUiMpYBBuaNxseKzSEAqwjMGeYdqc/siMObQVlRQ3SW5odWMIjcGfWTclk9nQZpOcfRsurqQcohErBSV5MowtGO1B4E2Gw2WaGFbFYYMgylVwU+L1l1NbeArYgmes4d/nJqgNA1htgUNFgZvR4FD0MFJdc6S6mvdbejIHeUDfVjUVTKkpg+e2PtYn7Penwf+ELf335oPNIZnAW291RUfEUf2izV2Y1S7RCUsDZIRqOmxh41PDXpSRAJp6Bg96ypMxu7AALC/js++/CGvHjuJQ2+HUu5+J+/6nB6Nr+/ji+z6EtcO3KHDxI5jF/to73oG3/eIviQlEXJ2QB/Hi2V07MbdjJw594+uqEAiTWCXS0IXkIUaKnIVgIizO46zHPR69cgZXfvoSHLz8y5jrsSndw1k/+Vgs7dyKlQPL+MYHP4D1tWNhCWm7w37w/clwEUuppeMZcPZjHo1tJ+9Gs7aOr178Mdx8/T70SZ099TQ84IILFNwv/+ylWP78lyJ7brEgq0L2Cegg1mHm1JNxzkP+E5Z27ML1V12BL3/ow5jn4m7fjvMe/3jM1LPqESwfuAlXffRiHFs+goaDedGgPeXc++Ie93+AejU3fO1yXPnPn8RM1+BQA9zvpx+LxYVt+PInP4mjX/+GNjwymBJm4lQtpT7a3Xvw0J96Ij70hjco86+LFk9745vxlS98TteZ0NhFb3kL1oYDTXWLFCTIDlgpalzfDiW/QLYTN3sVGDFlbFDn1ln8v7m5Jm6+aSj53jzRd9y7TK/YHbfW/64+yZqP5qOzP3By1cPOssS2psVc12F/r8Nwfgl37s1IcuHxz7gQH3zVH+DU+98X51zwMHzkdW/VwNjvvPe9eOEjHoHtRYGVpsWFb/hDPOCRj8Zv3ONsyRx0dSVYiBo6V/QKLMzVWFrpY09QONeCbZxZ6XxtZVBy04+WNZ77p/8Lf/bM56Cp53Dl8mFs7/exo+iwrzeDs+5zLlau/Cbm7noGbrr8MrTL68KPqE5p318HNYmTCZ4psb/rcPKuk7C1q7HSDHH+U56If/njP8WwKvFDj34UvnHRRzCDCnd53MPxuXf+ifF9MoAEAa6jDAAADVhJREFUeJc4LE/kAieffz/UR1axcv0NuGmmh/uccy988x8+jqruodq6AxVnGnZuQzvbw7Gvfg01eyOcoG05/dritPPPQ3Pl9Sg3hrhhuIre+gZmmgH+w88+GR//+w9g23qJezzwATj0la9gsG8fDvPjh64SqNVfnrIHP/Oc58oF689f9ruYaVqsVw1+7+J/xCse9wTTedHixkMHsbWrsN4rcKSqcKA/wL62wTENnbHqc0Uw/dp8KzAN/pvvmnsAJ/ReTFL0FzP1bbSanJtF3QzRH3Q4WWP8Lf7wb96H5z3mMZidm8eOk7aju/4ANpohrisKnL60iB0ra5ifmcXhssUbPnc5nn/23WPsyZ9wZNtW3Ou+P4zPf/wTqjgY4AkrqREq2eTQKwrYiFDKod13Am4+iO3DgQTlfvRpT8P61ftw5cc+hn0n7UC9uo69W5ewcXQVSwWw0l/GRksYxMwYBn9WHLaHtNjdhX/8NrzqqU/XfES/AX7+da/CX778f2BtdQ33v+AR+Mx7/woLvXmcc+GT8Yk3vkMQFgfbjKE3IFx0pFdj173uhYX9BzC8aT/Kk3bi3o97LD72zndivrIK6e573RM/8exn4fXPfi62hZ/u0cpGOgfn56Ttv2t9A9VMjXN+7KHYvvd0fOQd78IFz38e/vn1r0e3McBGUePsB9wf1136r2Lw0N+5HjRY7RoMt23F3p278PCn/QL+8mWvEA50tG7x+397MZ790IejmOlhV28Bh/sbuAVD7GsGuKUdQ0LuGLgFnbLKm/JR2MQnPQ3+m/TiW3/dGHaKwaWCJwEAYvfUb9mJEueecw5uvOoKbNnYQDFTo9q6hJkbb5ExzDe7BntnZ7GjP8AsA1vZ4bVf+Qqec9ZZoIMUK4yFU0/B7vvdD599/wewFoNgs2TR0MjmlFNFmSQsM2SuSvx6bYD+LQfx1He8FR942Stw3XXXYJGm5FsXsW9jgK2rDX7z05fgD5//3/Dzv/J0/Ouf/zW+etGH0GysoZpbQLFjm4a2krG0WNYYHD6M4eoxaSCR004Ruf5JO1DOzaG47kYJ5xED57R0UfVwv2c+BZ9807vkdzw3dDOX50Mj+a1nnomZXTtxwyf/FTM94NCwwfKWrdgzN4fupgNqgj/mt1+Mg8tHccnffAC46QBWDh9Ff/c2rB04gsf92q/i65/+DK75l09hpm1xSwEc6oA9AB7+q8/FF977F7h5/42od+/BGWffE4f+6RIMd25DtW0LVr/2TfVLDnUtdp5xOi54+i/h3S97OeZYLfUKPPilv43/+ZKX4s7n3gfrc3O48sprcO3+G43LB8U2OrjjxvImfQY2+2lPg/8mvANyWCxlDXIJBAQRG7aeoyZY73z6abjfuffFZz/2MWw5fAzzCzM4acs2zO6/BVsK4Kp2gLvOzqI3WBeTZ70E3nj5V/BrZ98TC12BQVXiZ970anzqwxej7ioFf2bpV3z474CNPhbPOdsa+aVZRlSIxPIqjl11LX7+nW/D+37n5bj56muwlSybbYv46kYfM8fW8cpL/wUvOv9Hsb1rsfc//jCqk/di/4c/hHLLNiyecVqwdnxm0p/fvx/HbjrgYyRuf/JunHzeudh36f/B6k37sdgCR6VF02LnXe+CBQb3z3weK1WLeuBhLA5FLZQVFs66B2Z2noSrP/FJDHsF6gbYv7iIM2cXsXbwAGry4MsKy8MGP/KUJ+GGy76E/Z//Eo6gFfT0qOc9B9decim+csk/YTtKHCaPHh32oMBd7vtArFermsFYm+lh95btuO7if8DhhvVXh3lORHOOABW2nXYaHvHMZ+J1L3sZVtXfaPH1hsJu9hzmVXzHu96FX/zFp6shzN0+5RbCgfP4ftEmfBY28ylPg/8mvPrio2RmLAZLyDAI+nWLmBD3aXtPx4Me9CB89O//HsuHD6PrGszNz2PP0hLWbrpFzeLDaPHIrSehXT4seITTUa/5whfxnHudHZLTJc78sYfg8GGa95Wy7lvqOqx86XLMDoY4Gu4tnC4lXEPGSnLllx74ANz8xcswc2xVtNKzHvWfcejGm7D/M5fi9Cc8Ad983/twp7bAMbT4rx/7W/zBQx8+YgvJtEYDaBa/43uT2UJu/cKOk3D+L/0CLnn3n+HADTdgjpr1bYFtZ90Np93jTFx12WUorrtZ53sQQ0FUIZOv6mawdQnb7nYXDK+6DseOHMGOLVux62EPwZc+8HcY9texxBBbULeow4Oe/NO46bLLcfUXLhMVkxvcnnvcAzesH0Wxb7/E0u5+//OAPbvw+Q98UBskrTu3n7oXW/eehsO3HMDqN76KlSE9DCo0ZYX9GOJAV2Dbaafjic96Fl78khdpnkB2lV0PZWchDFY+z3jWM/G2t7xV11hS0qHTY9jHdIGpxs4mDAIpubI5T3161rdegZzAlU7OwgJe85rX4HnPex42Nvpow37wvPPOw8Me9jC8+tWvlhb9RR+6CE981KOxpWnVOD51cRve//lL8cyzz5JIWAZ0Tv+SEHqg6rAzpspIYeQGImExGoNQUoISCsy0ASzXBS58wxvwZ89+vj2KF2osEF4aDDDcvQdP+M2X4N3Pez6e+Ov/HR99319h3xe/pIaoLSBTu6dEV3XoN4SUgOWqwisu/iBe9bO/gPbgUc0idP0+2m1LeMDjfxKfft8HUaz1UQ9bNMO+Jma7loIaFkqTpHVb4vynPBlXfP2rOPDZz2F2fh73evBD8LmPXown/dZL8BevfS2O3XJQazi3dQn9Q4dRDYd40Xveg1c+6Yni4j/rLW/CG5//AmB1DXOzc5idm8GhQwfxlBe/BO98+StRzczjvB+/AN/86mU48vUrseMud8Gehz8cr33rm2Wu3nQlzjjjdDzjl38ZL3zhC92z6dX4m/dfhEc+8if07ze96U14wQtegJUVcpyO0+yb3vzTFZgKu03vgeNXgCP//O/jH/+4fsC/pzQDqwC5fQF46Utfiltuugmvf8Ob0dV2GmPw7maAd//xH+EZT3oqtqLArrLEDk799noohkM0zRAnE9Io6EvQ4U5k5tAxKkxiehJLGwr2mEEneuWL//Ej+NqnPou/+I3fBHn5fabiKHHKuefigT/1aHzoNa9DeeCg5IbJLKIXAP+fA07UoOGkbo0a9KR93G+9CPc+/3x5IreVJ2df/pSn4uR7nomfe9GvY6acRVsM0XZD/Mnv/h6u+dSlor4yY1/lHIG48xVW0OFnX/wbuM+PnI9fedRjsackq6mRUNu9H/1I/Nyzn40vfOISvPOVv691odTDr7/lTXj7L/8qVod9sZB+96K/xvLyUfz+k/8LljS5C9zctHjuH70LxbYlvPn1r8cn/+6jOFIBW066Ey545I/jT979v3092CPYswePfsxj8Pa3v310nc444wy85z3vQVVVuPDCC/GZz3xmeotPV+BbrsAU9pneGMetQGb/GfD57/z7pD6PJQVsSk4xNUIIDLLy/x3JRpPgacN6Zv6cL1goS9y57smCshkMsber0JN2fqPZg0VSJMNvgK+hP4GHqhqs0HVLUhX0FeCUb6UhqBlCO13q3fDf5qgP6hKHCZcUngAmps9m7EJaSkr3iMNcJY5x9CpYRzwCfl+evSHPTOpo15XaANg4oFYP5xLKzr5c9DBgA51DZhy04ne5YdDshOuy2LMrwEFOWOv9ayxrArdUL4DZPKubI43lkQdcV2MyFmWreigaDuWRNstjNT3T1o8p++yJ57xmevloXHh6o09X4PgVmAb/6R1xu1ZgtClIlCwnR635YjUATwt5UjR07AN7qBWsnU0vyHCkwNaik13lQn+o4MxthH2ApZkKDz7nh3DD5ZejPxxi2Hp4a51ialQVpdGM9PCtjsn/qJgp+QipXUa2HlGUx8bhJzQMoDY41wStHMCsuWOfFE8eM7DTl9h2mDS6byT6tiABu0qBekV9BZ/nBmcCVB1ZLG1lOMSAktBVjUNosCrIptBglYI8ewixLlJ9DkGfVG6SjWRcIUstJ4Aztq2cDPa362JOX7QpV2Aa/DflZf/ennROGSss/ZuR41CoFBTD9FgTXBKmS+68mpGdReEpUy1pZxRWCa1L3PmUU7Bx/Q3SzmdfwQbgBRZme9hdlNhd9HBsfUOuWhj2R7r9cuminEOIqLE6OIpGWT0nmXtdpeEvyhhz82AzmN+n/j81jDhUJT/dkEFeb2ts1D2sdgMNSNHucm3Y4Ghk7FQxlcexTOXpgmUdfEo5NFWlU+dQlS1OQke/sFy1N1BH97Hxo4O9gn/0RvLKFfTQtUDH9/ZiTt9t06zANPhvmkv9fTjRWwf6uJssCWStF6X+E7uDzFICzmCwprwB46uy2lAllXtlR9MVmp04Fee/GfRlrEXIp3Og5r+VrdPURW5iDp18Ga0hGXBZScwWHbb0ZrEx6KOcmcVGf0O2lpS6lvF63UMzHGiDYZ/AsI+174nFC84KYxse60gNNYI1heR4orTQTK19KYhKi4fqo+bX8OB4HtwDJtSQR0sURUcsEt805LtDanpEzv8Wm+z34QpP3/IHeAX+LyaHznlxsFmF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962401"/>
            <a:ext cx="2971799" cy="2971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65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498080" cy="11430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213135"/>
              </p:ext>
            </p:extLst>
          </p:nvPr>
        </p:nvGraphicFramePr>
        <p:xfrm>
          <a:off x="3176000" y="1364547"/>
          <a:ext cx="4017550" cy="5000652"/>
        </p:xfrm>
        <a:graphic>
          <a:graphicData uri="http://schemas.openxmlformats.org/drawingml/2006/table">
            <a:tbl>
              <a:tblPr/>
              <a:tblGrid>
                <a:gridCol w="1624380"/>
                <a:gridCol w="954788"/>
                <a:gridCol w="719191"/>
                <a:gridCol w="719191"/>
              </a:tblGrid>
              <a:tr h="3366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CME</a:t>
                      </a:r>
                    </a:p>
                  </a:txBody>
                  <a:tcPr marL="9300" marR="9300" marT="930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# of Point</a:t>
                      </a:r>
                    </a:p>
                  </a:txBody>
                  <a:tcPr marL="9300" marR="9300" marT="93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Difference (deg)</a:t>
                      </a:r>
                    </a:p>
                  </a:txBody>
                  <a:tcPr marL="9300" marR="9300" marT="93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Constant (Y/N)</a:t>
                      </a:r>
                    </a:p>
                  </a:txBody>
                  <a:tcPr marL="9300" marR="9300" marT="9300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71995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2014-06-29 180 STA CORO 2</a:t>
                      </a:r>
                    </a:p>
                  </a:txBody>
                  <a:tcPr marL="9300" marR="9300" marT="9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 CORO 2 = 9 SOHO C3 = 8</a:t>
                      </a:r>
                    </a:p>
                  </a:txBody>
                  <a:tcPr marL="9300" marR="9300" marT="9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7                     2</a:t>
                      </a:r>
                    </a:p>
                  </a:txBody>
                  <a:tcPr marL="9300" marR="9300" marT="93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                             Y</a:t>
                      </a:r>
                    </a:p>
                  </a:txBody>
                  <a:tcPr marL="9300" marR="9300" marT="93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557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2013-01-06 016 SOHO C2</a:t>
                      </a:r>
                    </a:p>
                  </a:txBody>
                  <a:tcPr marL="9300" marR="9300" marT="9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 CORO 2 = 8 SOHO C3 = 5 SOHO C2 = 5  </a:t>
                      </a:r>
                    </a:p>
                  </a:txBody>
                  <a:tcPr marL="9300" marR="9300" marT="9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7                     3                     6</a:t>
                      </a:r>
                    </a:p>
                  </a:txBody>
                  <a:tcPr marL="9300" marR="9300" marT="93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                              Y                              N</a:t>
                      </a:r>
                    </a:p>
                  </a:txBody>
                  <a:tcPr marL="9300" marR="9300" marT="93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993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2013-03-17 076 STA CORO 2</a:t>
                      </a:r>
                    </a:p>
                  </a:txBody>
                  <a:tcPr marL="9300" marR="9300" marT="9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 CORO 2 = 8 STB CORO 2 = 8 3D = 8</a:t>
                      </a:r>
                    </a:p>
                  </a:txBody>
                  <a:tcPr marL="9300" marR="9300" marT="9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2                     0                     0</a:t>
                      </a:r>
                    </a:p>
                  </a:txBody>
                  <a:tcPr marL="9300" marR="9300" marT="93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                        Y                         Y</a:t>
                      </a:r>
                    </a:p>
                  </a:txBody>
                  <a:tcPr marL="9300" marR="9300" marT="93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85998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2013-04-14 134 STB CORO 2</a:t>
                      </a:r>
                    </a:p>
                  </a:txBody>
                  <a:tcPr marL="9300" marR="9300" marT="9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STB CORO 2 = 5</a:t>
                      </a:r>
                    </a:p>
                  </a:txBody>
                  <a:tcPr marL="9300" marR="9300" marT="9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300" marR="9300" marT="93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9300" marR="9300" marT="93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399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2013-07-04 186 STB CORO 2 </a:t>
                      </a:r>
                    </a:p>
                  </a:txBody>
                  <a:tcPr marL="9300" marR="9300" marT="9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 CORO 2 = 5 STB CORO 2 = 5 3D = 5          SOHO C3 = 5</a:t>
                      </a:r>
                    </a:p>
                  </a:txBody>
                  <a:tcPr marL="9300" marR="9300" marT="9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0                     0                     0                     2</a:t>
                      </a:r>
                    </a:p>
                  </a:txBody>
                  <a:tcPr marL="9300" marR="9300" marT="93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                       Y                          Y                           Y</a:t>
                      </a:r>
                    </a:p>
                  </a:txBody>
                  <a:tcPr marL="9300" marR="9300" marT="93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7439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2013-07-18 199 SOHO C2</a:t>
                      </a:r>
                    </a:p>
                  </a:txBody>
                  <a:tcPr marL="9300" marR="9300" marT="9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 CORO 2 = 6 STB CORO 2 = 6 3D = 6          SOHO C2 = 3</a:t>
                      </a:r>
                    </a:p>
                  </a:txBody>
                  <a:tcPr marL="9300" marR="9300" marT="9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2                     2                     4                     2</a:t>
                      </a:r>
                    </a:p>
                  </a:txBody>
                  <a:tcPr marL="9300" marR="9300" marT="93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                        Y                      Y                      Y</a:t>
                      </a:r>
                    </a:p>
                  </a:txBody>
                  <a:tcPr marL="9300" marR="9300" marT="93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2013-08-31 243 SOHO C2</a:t>
                      </a:r>
                    </a:p>
                  </a:txBody>
                  <a:tcPr marL="9300" marR="9300" marT="9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 CORO 2= 13 SOHO C3 = 4 SOHO C2 = 3</a:t>
                      </a:r>
                    </a:p>
                  </a:txBody>
                  <a:tcPr marL="9300" marR="9300" marT="93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2                   14                   3</a:t>
                      </a:r>
                    </a:p>
                  </a:txBody>
                  <a:tcPr marL="9300" marR="9300" marT="93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                         N                            Y</a:t>
                      </a:r>
                    </a:p>
                  </a:txBody>
                  <a:tcPr marL="9300" marR="9300" marT="93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74399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2013-10-02 275 STA CORO 2</a:t>
                      </a:r>
                    </a:p>
                  </a:txBody>
                  <a:tcPr marL="9300" marR="9300" marT="93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 CORO 2= 10 STB CORO 2= 10 SOHO C3= 6 </a:t>
                      </a:r>
                    </a:p>
                  </a:txBody>
                  <a:tcPr marL="9300" marR="9300" marT="93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1                     8                     0</a:t>
                      </a:r>
                    </a:p>
                  </a:txBody>
                  <a:tcPr marL="9300" marR="9300" marT="93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                       N                      Y</a:t>
                      </a:r>
                    </a:p>
                  </a:txBody>
                  <a:tcPr marL="9300" marR="9300" marT="93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03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904786"/>
              </p:ext>
            </p:extLst>
          </p:nvPr>
        </p:nvGraphicFramePr>
        <p:xfrm>
          <a:off x="3127375" y="2038350"/>
          <a:ext cx="4114800" cy="4170045"/>
        </p:xfrm>
        <a:graphic>
          <a:graphicData uri="http://schemas.openxmlformats.org/drawingml/2006/table">
            <a:tbl>
              <a:tblPr/>
              <a:tblGrid>
                <a:gridCol w="1663700"/>
                <a:gridCol w="977900"/>
                <a:gridCol w="736600"/>
                <a:gridCol w="736600"/>
              </a:tblGrid>
              <a:tr h="76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2013-10-08 282 SOHO 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 CORO 2 = 4 STB CORO 2 = 4 3D = 4          SOHO C3 = 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0                     0                           0                     2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                        Y                        Y                             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2014-04-20 111 SOHO 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 CORO 2 = 6 STB CORO 2 = 6 SOHO C3 = 6 SOHO C2 =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0                             0                          0                              0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                       Y                            Y                      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2014-06-22 173 STA CORO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 CORO 2 = 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2012-01-21 021 STA CORO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 CORO 2 = 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2012-01-22 022 STA CORO 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 CORO 2 = 3 STB CORO 2 =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0                            0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                      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2013-03-12 072 STB CORO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STB CORO 2 = 8 SOHO C3 = 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2                            0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                     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2014-06-22 173 STA CORO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 CORO 2 = 5 STB CORO 2 = 5 3D = 5         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5                     6                     5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                     N                     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= 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= 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075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11117</TotalTime>
  <Words>624</Words>
  <Application>Microsoft Office PowerPoint</Application>
  <PresentationFormat>On-screen Show (4:3)</PresentationFormat>
  <Paragraphs>118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How CMEs Expand in the Heliosphere</vt:lpstr>
      <vt:lpstr>Motivation  </vt:lpstr>
      <vt:lpstr>What are CMEs</vt:lpstr>
      <vt:lpstr>Methodology</vt:lpstr>
      <vt:lpstr>What We Expected</vt:lpstr>
      <vt:lpstr>PowerPoint Presentation</vt:lpstr>
      <vt:lpstr>CASE -  constant angular width  CME 2013-03-17 076</vt:lpstr>
      <vt:lpstr>Results</vt:lpstr>
      <vt:lpstr>PowerPoint Presentation</vt:lpstr>
      <vt:lpstr>Conclusion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CMEs Expand in Space</dc:title>
  <dc:creator>Aaron Williams</dc:creator>
  <cp:lastModifiedBy>Aaron Williams</cp:lastModifiedBy>
  <cp:revision>77</cp:revision>
  <dcterms:created xsi:type="dcterms:W3CDTF">2016-07-21T15:16:45Z</dcterms:created>
  <dcterms:modified xsi:type="dcterms:W3CDTF">2016-08-09T20:33:30Z</dcterms:modified>
</cp:coreProperties>
</file>