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56" r:id="rId2"/>
    <p:sldId id="263" r:id="rId3"/>
    <p:sldId id="265" r:id="rId4"/>
    <p:sldId id="257" r:id="rId5"/>
    <p:sldId id="259" r:id="rId6"/>
    <p:sldId id="271" r:id="rId7"/>
    <p:sldId id="258" r:id="rId8"/>
    <p:sldId id="270" r:id="rId9"/>
    <p:sldId id="268" r:id="rId10"/>
    <p:sldId id="262" r:id="rId11"/>
    <p:sldId id="266" r:id="rId12"/>
    <p:sldId id="273" r:id="rId13"/>
    <p:sldId id="269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8EF"/>
    <a:srgbClr val="F3F5F8"/>
    <a:srgbClr val="E6EBF0"/>
    <a:srgbClr val="E7ECF3"/>
    <a:srgbClr val="C7D4DF"/>
    <a:srgbClr val="00B0F0"/>
    <a:srgbClr val="AAD0D8"/>
    <a:srgbClr val="BAC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41"/>
    <p:restoredTop sz="95541"/>
  </p:normalViewPr>
  <p:slideViewPr>
    <p:cSldViewPr snapToGrid="0" snapToObjects="1">
      <p:cViewPr>
        <p:scale>
          <a:sx n="80" d="100"/>
          <a:sy n="80" d="100"/>
        </p:scale>
        <p:origin x="29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6C5DC-52A4-E74B-B32D-94E84E21EF25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8B79F-46B0-DE45-A39C-0A4FAA2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5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</a:t>
            </a:r>
            <a:r>
              <a:rPr lang="en-US" baseline="0" dirty="0" smtClean="0"/>
              <a:t> of all 4 different paths with labels.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thank you</a:t>
            </a:r>
            <a:r>
              <a:rPr lang="en-US" baseline="0" dirty="0" smtClean="0"/>
              <a:t>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thank you</a:t>
            </a:r>
            <a:r>
              <a:rPr lang="en-US" baseline="0" dirty="0" smtClean="0"/>
              <a:t>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4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globular clusters picture just in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9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thank you</a:t>
            </a:r>
            <a:r>
              <a:rPr lang="en-US" baseline="0" dirty="0" smtClean="0"/>
              <a:t>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thank you</a:t>
            </a:r>
            <a:r>
              <a:rPr lang="en-US" baseline="0" dirty="0" smtClean="0"/>
              <a:t>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</a:t>
            </a:r>
            <a:r>
              <a:rPr lang="en-US" dirty="0" err="1" smtClean="0"/>
              <a:t>colours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Rotate</a:t>
            </a:r>
            <a:r>
              <a:rPr lang="en-US" baseline="0" dirty="0" smtClean="0"/>
              <a:t> pic. No red. No equations.</a:t>
            </a:r>
          </a:p>
          <a:p>
            <a:r>
              <a:rPr lang="en-US" baseline="0" dirty="0" err="1" smtClean="0"/>
              <a:t>Stapp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Pic. 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equation.</a:t>
            </a:r>
          </a:p>
          <a:p>
            <a:r>
              <a:rPr lang="en-US" dirty="0" smtClean="0"/>
              <a:t>Caption</a:t>
            </a:r>
            <a:r>
              <a:rPr lang="en-US" baseline="0" dirty="0" smtClean="0"/>
              <a:t> his 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Rotate</a:t>
            </a:r>
            <a:r>
              <a:rPr lang="en-US" baseline="0" dirty="0" smtClean="0"/>
              <a:t> pic. No red. No equations.</a:t>
            </a:r>
          </a:p>
          <a:p>
            <a:r>
              <a:rPr lang="en-US" baseline="0" dirty="0" err="1" smtClean="0"/>
              <a:t>Stapp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Pic. 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graph shorter.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8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dotted lines. Red line.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from aphelion to aphelion.</a:t>
            </a:r>
          </a:p>
          <a:p>
            <a:r>
              <a:rPr lang="en-US" baseline="0" dirty="0" smtClean="0"/>
              <a:t>Get traversal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9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timing.</a:t>
            </a:r>
          </a:p>
          <a:p>
            <a:r>
              <a:rPr lang="en-US" dirty="0" smtClean="0"/>
              <a:t>Fix</a:t>
            </a:r>
            <a:r>
              <a:rPr lang="en-US" baseline="0" dirty="0" smtClean="0"/>
              <a:t> orbit.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8B79F-46B0-DE45-A39C-0A4FAA2F5B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62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7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CAD8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54E78A-5CB1-E645-B079-ED05DCBFB5F3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DC79E3-4023-B549-BF14-90C66A710C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0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43202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Shooting Through</a:t>
            </a:r>
            <a:br>
              <a:rPr lang="en-US" dirty="0" smtClean="0"/>
            </a:br>
            <a:r>
              <a:rPr lang="en-US" dirty="0" smtClean="0"/>
              <a:t>the Sun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4364868"/>
            <a:ext cx="1005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+mj-lt"/>
              </a:rPr>
              <a:t>Amalia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Gjerloev</a:t>
            </a:r>
            <a:endParaRPr lang="en-US" sz="250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8" y="115050"/>
            <a:ext cx="1543525" cy="12834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1.png" descr="UR4c_R.eps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7988" y="187019"/>
            <a:ext cx="1159961" cy="127914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413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208829"/>
            <a:ext cx="12192000" cy="75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779" y="1367872"/>
            <a:ext cx="11768221" cy="751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9" y="0"/>
            <a:ext cx="6858000" cy="68580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023113" y="675861"/>
            <a:ext cx="2524539" cy="3737113"/>
          </a:xfrm>
          <a:custGeom>
            <a:avLst/>
            <a:gdLst>
              <a:gd name="connsiteX0" fmla="*/ 0 w 2524539"/>
              <a:gd name="connsiteY0" fmla="*/ 0 h 3737113"/>
              <a:gd name="connsiteX1" fmla="*/ 715617 w 2524539"/>
              <a:gd name="connsiteY1" fmla="*/ 2842591 h 3737113"/>
              <a:gd name="connsiteX2" fmla="*/ 2524539 w 2524539"/>
              <a:gd name="connsiteY2" fmla="*/ 3737113 h 3737113"/>
              <a:gd name="connsiteX3" fmla="*/ 2524539 w 2524539"/>
              <a:gd name="connsiteY3" fmla="*/ 3737113 h 373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539" h="3737113">
                <a:moveTo>
                  <a:pt x="0" y="0"/>
                </a:moveTo>
                <a:cubicBezTo>
                  <a:pt x="147430" y="1109869"/>
                  <a:pt x="294861" y="2219739"/>
                  <a:pt x="715617" y="2842591"/>
                </a:cubicBezTo>
                <a:cubicBezTo>
                  <a:pt x="1136373" y="3465443"/>
                  <a:pt x="2524539" y="3737113"/>
                  <a:pt x="2524539" y="3737113"/>
                </a:cubicBezTo>
                <a:lnTo>
                  <a:pt x="2524539" y="3737113"/>
                </a:lnTo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9902896">
            <a:off x="3289276" y="-478134"/>
            <a:ext cx="10446271" cy="467593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27469" y="-814865"/>
            <a:ext cx="502331" cy="807550"/>
            <a:chOff x="6458399" y="3040828"/>
            <a:chExt cx="1023466" cy="1922033"/>
          </a:xfrm>
        </p:grpSpPr>
        <p:sp>
          <p:nvSpPr>
            <p:cNvPr id="14" name="Freeform 13"/>
            <p:cNvSpPr/>
            <p:nvPr/>
          </p:nvSpPr>
          <p:spPr>
            <a:xfrm>
              <a:off x="6458399" y="3040828"/>
              <a:ext cx="1023466" cy="1922033"/>
            </a:xfrm>
            <a:custGeom>
              <a:avLst/>
              <a:gdLst>
                <a:gd name="connsiteX0" fmla="*/ 1489 w 1023466"/>
                <a:gd name="connsiteY0" fmla="*/ 770964 h 1922033"/>
                <a:gd name="connsiteX1" fmla="*/ 12247 w 1023466"/>
                <a:gd name="connsiteY1" fmla="*/ 753035 h 1922033"/>
                <a:gd name="connsiteX2" fmla="*/ 37348 w 1023466"/>
                <a:gd name="connsiteY2" fmla="*/ 742277 h 1922033"/>
                <a:gd name="connsiteX3" fmla="*/ 180784 w 1023466"/>
                <a:gd name="connsiteY3" fmla="*/ 738692 h 1922033"/>
                <a:gd name="connsiteX4" fmla="*/ 195127 w 1023466"/>
                <a:gd name="connsiteY4" fmla="*/ 713590 h 1922033"/>
                <a:gd name="connsiteX5" fmla="*/ 191541 w 1023466"/>
                <a:gd name="connsiteY5" fmla="*/ 670560 h 1922033"/>
                <a:gd name="connsiteX6" fmla="*/ 177198 w 1023466"/>
                <a:gd name="connsiteY6" fmla="*/ 645459 h 1922033"/>
                <a:gd name="connsiteX7" fmla="*/ 162854 w 1023466"/>
                <a:gd name="connsiteY7" fmla="*/ 609600 h 1922033"/>
                <a:gd name="connsiteX8" fmla="*/ 155682 w 1023466"/>
                <a:gd name="connsiteY8" fmla="*/ 591670 h 1922033"/>
                <a:gd name="connsiteX9" fmla="*/ 152097 w 1023466"/>
                <a:gd name="connsiteY9" fmla="*/ 577327 h 1922033"/>
                <a:gd name="connsiteX10" fmla="*/ 141339 w 1023466"/>
                <a:gd name="connsiteY10" fmla="*/ 570155 h 1922033"/>
                <a:gd name="connsiteX11" fmla="*/ 134167 w 1023466"/>
                <a:gd name="connsiteY11" fmla="*/ 541468 h 1922033"/>
                <a:gd name="connsiteX12" fmla="*/ 126995 w 1023466"/>
                <a:gd name="connsiteY12" fmla="*/ 530710 h 1922033"/>
                <a:gd name="connsiteX13" fmla="*/ 119824 w 1023466"/>
                <a:gd name="connsiteY13" fmla="*/ 509195 h 1922033"/>
                <a:gd name="connsiteX14" fmla="*/ 119824 w 1023466"/>
                <a:gd name="connsiteY14" fmla="*/ 329901 h 1922033"/>
                <a:gd name="connsiteX15" fmla="*/ 130581 w 1023466"/>
                <a:gd name="connsiteY15" fmla="*/ 290456 h 1922033"/>
                <a:gd name="connsiteX16" fmla="*/ 137753 w 1023466"/>
                <a:gd name="connsiteY16" fmla="*/ 276113 h 1922033"/>
                <a:gd name="connsiteX17" fmla="*/ 141339 w 1023466"/>
                <a:gd name="connsiteY17" fmla="*/ 265355 h 1922033"/>
                <a:gd name="connsiteX18" fmla="*/ 148511 w 1023466"/>
                <a:gd name="connsiteY18" fmla="*/ 247426 h 1922033"/>
                <a:gd name="connsiteX19" fmla="*/ 155682 w 1023466"/>
                <a:gd name="connsiteY19" fmla="*/ 225910 h 1922033"/>
                <a:gd name="connsiteX20" fmla="*/ 166440 w 1023466"/>
                <a:gd name="connsiteY20" fmla="*/ 215153 h 1922033"/>
                <a:gd name="connsiteX21" fmla="*/ 184369 w 1023466"/>
                <a:gd name="connsiteY21" fmla="*/ 193637 h 1922033"/>
                <a:gd name="connsiteX22" fmla="*/ 195127 w 1023466"/>
                <a:gd name="connsiteY22" fmla="*/ 168536 h 1922033"/>
                <a:gd name="connsiteX23" fmla="*/ 205885 w 1023466"/>
                <a:gd name="connsiteY23" fmla="*/ 154193 h 1922033"/>
                <a:gd name="connsiteX24" fmla="*/ 216642 w 1023466"/>
                <a:gd name="connsiteY24" fmla="*/ 136263 h 1922033"/>
                <a:gd name="connsiteX25" fmla="*/ 227400 w 1023466"/>
                <a:gd name="connsiteY25" fmla="*/ 121920 h 1922033"/>
                <a:gd name="connsiteX26" fmla="*/ 241744 w 1023466"/>
                <a:gd name="connsiteY26" fmla="*/ 100404 h 1922033"/>
                <a:gd name="connsiteX27" fmla="*/ 256087 w 1023466"/>
                <a:gd name="connsiteY27" fmla="*/ 89647 h 1922033"/>
                <a:gd name="connsiteX28" fmla="*/ 284774 w 1023466"/>
                <a:gd name="connsiteY28" fmla="*/ 75303 h 1922033"/>
                <a:gd name="connsiteX29" fmla="*/ 302704 w 1023466"/>
                <a:gd name="connsiteY29" fmla="*/ 60960 h 1922033"/>
                <a:gd name="connsiteX30" fmla="*/ 352906 w 1023466"/>
                <a:gd name="connsiteY30" fmla="*/ 32273 h 1922033"/>
                <a:gd name="connsiteX31" fmla="*/ 363664 w 1023466"/>
                <a:gd name="connsiteY31" fmla="*/ 28687 h 1922033"/>
                <a:gd name="connsiteX32" fmla="*/ 388765 w 1023466"/>
                <a:gd name="connsiteY32" fmla="*/ 14343 h 1922033"/>
                <a:gd name="connsiteX33" fmla="*/ 406694 w 1023466"/>
                <a:gd name="connsiteY33" fmla="*/ 10757 h 1922033"/>
                <a:gd name="connsiteX34" fmla="*/ 442553 w 1023466"/>
                <a:gd name="connsiteY34" fmla="*/ 3586 h 1922033"/>
                <a:gd name="connsiteX35" fmla="*/ 478412 w 1023466"/>
                <a:gd name="connsiteY35" fmla="*/ 0 h 1922033"/>
                <a:gd name="connsiteX36" fmla="*/ 618261 w 1023466"/>
                <a:gd name="connsiteY36" fmla="*/ 3586 h 1922033"/>
                <a:gd name="connsiteX37" fmla="*/ 636191 w 1023466"/>
                <a:gd name="connsiteY37" fmla="*/ 7172 h 1922033"/>
                <a:gd name="connsiteX38" fmla="*/ 657706 w 1023466"/>
                <a:gd name="connsiteY38" fmla="*/ 10757 h 1922033"/>
                <a:gd name="connsiteX39" fmla="*/ 668464 w 1023466"/>
                <a:gd name="connsiteY39" fmla="*/ 14343 h 1922033"/>
                <a:gd name="connsiteX40" fmla="*/ 697151 w 1023466"/>
                <a:gd name="connsiteY40" fmla="*/ 21515 h 1922033"/>
                <a:gd name="connsiteX41" fmla="*/ 733009 w 1023466"/>
                <a:gd name="connsiteY41" fmla="*/ 43030 h 1922033"/>
                <a:gd name="connsiteX42" fmla="*/ 768868 w 1023466"/>
                <a:gd name="connsiteY42" fmla="*/ 64546 h 1922033"/>
                <a:gd name="connsiteX43" fmla="*/ 783212 w 1023466"/>
                <a:gd name="connsiteY43" fmla="*/ 78889 h 1922033"/>
                <a:gd name="connsiteX44" fmla="*/ 801141 w 1023466"/>
                <a:gd name="connsiteY44" fmla="*/ 89647 h 1922033"/>
                <a:gd name="connsiteX45" fmla="*/ 826242 w 1023466"/>
                <a:gd name="connsiteY45" fmla="*/ 111162 h 1922033"/>
                <a:gd name="connsiteX46" fmla="*/ 833414 w 1023466"/>
                <a:gd name="connsiteY46" fmla="*/ 121920 h 1922033"/>
                <a:gd name="connsiteX47" fmla="*/ 858515 w 1023466"/>
                <a:gd name="connsiteY47" fmla="*/ 164950 h 1922033"/>
                <a:gd name="connsiteX48" fmla="*/ 872859 w 1023466"/>
                <a:gd name="connsiteY48" fmla="*/ 207981 h 1922033"/>
                <a:gd name="connsiteX49" fmla="*/ 876445 w 1023466"/>
                <a:gd name="connsiteY49" fmla="*/ 225910 h 1922033"/>
                <a:gd name="connsiteX50" fmla="*/ 883617 w 1023466"/>
                <a:gd name="connsiteY50" fmla="*/ 243840 h 1922033"/>
                <a:gd name="connsiteX51" fmla="*/ 887202 w 1023466"/>
                <a:gd name="connsiteY51" fmla="*/ 254597 h 1922033"/>
                <a:gd name="connsiteX52" fmla="*/ 890788 w 1023466"/>
                <a:gd name="connsiteY52" fmla="*/ 268941 h 1922033"/>
                <a:gd name="connsiteX53" fmla="*/ 897960 w 1023466"/>
                <a:gd name="connsiteY53" fmla="*/ 290456 h 1922033"/>
                <a:gd name="connsiteX54" fmla="*/ 901546 w 1023466"/>
                <a:gd name="connsiteY54" fmla="*/ 301214 h 1922033"/>
                <a:gd name="connsiteX55" fmla="*/ 908718 w 1023466"/>
                <a:gd name="connsiteY55" fmla="*/ 365760 h 1922033"/>
                <a:gd name="connsiteX56" fmla="*/ 912304 w 1023466"/>
                <a:gd name="connsiteY56" fmla="*/ 433892 h 1922033"/>
                <a:gd name="connsiteX57" fmla="*/ 908718 w 1023466"/>
                <a:gd name="connsiteY57" fmla="*/ 519953 h 1922033"/>
                <a:gd name="connsiteX58" fmla="*/ 901546 w 1023466"/>
                <a:gd name="connsiteY58" fmla="*/ 541468 h 1922033"/>
                <a:gd name="connsiteX59" fmla="*/ 897960 w 1023466"/>
                <a:gd name="connsiteY59" fmla="*/ 555812 h 1922033"/>
                <a:gd name="connsiteX60" fmla="*/ 890788 w 1023466"/>
                <a:gd name="connsiteY60" fmla="*/ 613186 h 1922033"/>
                <a:gd name="connsiteX61" fmla="*/ 880031 w 1023466"/>
                <a:gd name="connsiteY61" fmla="*/ 634701 h 1922033"/>
                <a:gd name="connsiteX62" fmla="*/ 865687 w 1023466"/>
                <a:gd name="connsiteY62" fmla="*/ 666974 h 1922033"/>
                <a:gd name="connsiteX63" fmla="*/ 862101 w 1023466"/>
                <a:gd name="connsiteY63" fmla="*/ 681317 h 1922033"/>
                <a:gd name="connsiteX64" fmla="*/ 858515 w 1023466"/>
                <a:gd name="connsiteY64" fmla="*/ 692075 h 1922033"/>
                <a:gd name="connsiteX65" fmla="*/ 862101 w 1023466"/>
                <a:gd name="connsiteY65" fmla="*/ 742277 h 1922033"/>
                <a:gd name="connsiteX66" fmla="*/ 872859 w 1023466"/>
                <a:gd name="connsiteY66" fmla="*/ 749449 h 1922033"/>
                <a:gd name="connsiteX67" fmla="*/ 894374 w 1023466"/>
                <a:gd name="connsiteY67" fmla="*/ 756621 h 1922033"/>
                <a:gd name="connsiteX68" fmla="*/ 915889 w 1023466"/>
                <a:gd name="connsiteY68" fmla="*/ 760207 h 1922033"/>
                <a:gd name="connsiteX69" fmla="*/ 926647 w 1023466"/>
                <a:gd name="connsiteY69" fmla="*/ 763793 h 1922033"/>
                <a:gd name="connsiteX70" fmla="*/ 955334 w 1023466"/>
                <a:gd name="connsiteY70" fmla="*/ 770964 h 1922033"/>
                <a:gd name="connsiteX71" fmla="*/ 969678 w 1023466"/>
                <a:gd name="connsiteY71" fmla="*/ 774550 h 1922033"/>
                <a:gd name="connsiteX72" fmla="*/ 1001951 w 1023466"/>
                <a:gd name="connsiteY72" fmla="*/ 781722 h 1922033"/>
                <a:gd name="connsiteX73" fmla="*/ 1012708 w 1023466"/>
                <a:gd name="connsiteY73" fmla="*/ 792480 h 1922033"/>
                <a:gd name="connsiteX74" fmla="*/ 1016294 w 1023466"/>
                <a:gd name="connsiteY74" fmla="*/ 803237 h 1922033"/>
                <a:gd name="connsiteX75" fmla="*/ 1023466 w 1023466"/>
                <a:gd name="connsiteY75" fmla="*/ 831924 h 1922033"/>
                <a:gd name="connsiteX76" fmla="*/ 1019880 w 1023466"/>
                <a:gd name="connsiteY76" fmla="*/ 935915 h 1922033"/>
                <a:gd name="connsiteX77" fmla="*/ 1016294 w 1023466"/>
                <a:gd name="connsiteY77" fmla="*/ 946673 h 1922033"/>
                <a:gd name="connsiteX78" fmla="*/ 991193 w 1023466"/>
                <a:gd name="connsiteY78" fmla="*/ 971774 h 1922033"/>
                <a:gd name="connsiteX79" fmla="*/ 980435 w 1023466"/>
                <a:gd name="connsiteY79" fmla="*/ 978946 h 1922033"/>
                <a:gd name="connsiteX80" fmla="*/ 969678 w 1023466"/>
                <a:gd name="connsiteY80" fmla="*/ 982532 h 1922033"/>
                <a:gd name="connsiteX81" fmla="*/ 958920 w 1023466"/>
                <a:gd name="connsiteY81" fmla="*/ 989703 h 1922033"/>
                <a:gd name="connsiteX82" fmla="*/ 937405 w 1023466"/>
                <a:gd name="connsiteY82" fmla="*/ 996875 h 1922033"/>
                <a:gd name="connsiteX83" fmla="*/ 926647 w 1023466"/>
                <a:gd name="connsiteY83" fmla="*/ 1004047 h 1922033"/>
                <a:gd name="connsiteX84" fmla="*/ 912304 w 1023466"/>
                <a:gd name="connsiteY84" fmla="*/ 1007633 h 1922033"/>
                <a:gd name="connsiteX85" fmla="*/ 897960 w 1023466"/>
                <a:gd name="connsiteY85" fmla="*/ 1014804 h 1922033"/>
                <a:gd name="connsiteX86" fmla="*/ 862101 w 1023466"/>
                <a:gd name="connsiteY86" fmla="*/ 1021976 h 1922033"/>
                <a:gd name="connsiteX87" fmla="*/ 851344 w 1023466"/>
                <a:gd name="connsiteY87" fmla="*/ 1025562 h 1922033"/>
                <a:gd name="connsiteX88" fmla="*/ 833414 w 1023466"/>
                <a:gd name="connsiteY88" fmla="*/ 1029148 h 1922033"/>
                <a:gd name="connsiteX89" fmla="*/ 804727 w 1023466"/>
                <a:gd name="connsiteY89" fmla="*/ 1043492 h 1922033"/>
                <a:gd name="connsiteX90" fmla="*/ 790384 w 1023466"/>
                <a:gd name="connsiteY90" fmla="*/ 1047077 h 1922033"/>
                <a:gd name="connsiteX91" fmla="*/ 768868 w 1023466"/>
                <a:gd name="connsiteY91" fmla="*/ 1065007 h 1922033"/>
                <a:gd name="connsiteX92" fmla="*/ 747353 w 1023466"/>
                <a:gd name="connsiteY92" fmla="*/ 1082936 h 1922033"/>
                <a:gd name="connsiteX93" fmla="*/ 736595 w 1023466"/>
                <a:gd name="connsiteY93" fmla="*/ 1111623 h 1922033"/>
                <a:gd name="connsiteX94" fmla="*/ 729424 w 1023466"/>
                <a:gd name="connsiteY94" fmla="*/ 1133139 h 1922033"/>
                <a:gd name="connsiteX95" fmla="*/ 718666 w 1023466"/>
                <a:gd name="connsiteY95" fmla="*/ 1147482 h 1922033"/>
                <a:gd name="connsiteX96" fmla="*/ 700737 w 1023466"/>
                <a:gd name="connsiteY96" fmla="*/ 1168997 h 1922033"/>
                <a:gd name="connsiteX97" fmla="*/ 697151 w 1023466"/>
                <a:gd name="connsiteY97" fmla="*/ 1190513 h 1922033"/>
                <a:gd name="connsiteX98" fmla="*/ 693565 w 1023466"/>
                <a:gd name="connsiteY98" fmla="*/ 1201270 h 1922033"/>
                <a:gd name="connsiteX99" fmla="*/ 689979 w 1023466"/>
                <a:gd name="connsiteY99" fmla="*/ 1219200 h 1922033"/>
                <a:gd name="connsiteX100" fmla="*/ 686393 w 1023466"/>
                <a:gd name="connsiteY100" fmla="*/ 1233543 h 1922033"/>
                <a:gd name="connsiteX101" fmla="*/ 697151 w 1023466"/>
                <a:gd name="connsiteY101" fmla="*/ 1344706 h 1922033"/>
                <a:gd name="connsiteX102" fmla="*/ 704322 w 1023466"/>
                <a:gd name="connsiteY102" fmla="*/ 1362635 h 1922033"/>
                <a:gd name="connsiteX103" fmla="*/ 715080 w 1023466"/>
                <a:gd name="connsiteY103" fmla="*/ 1373393 h 1922033"/>
                <a:gd name="connsiteX104" fmla="*/ 729424 w 1023466"/>
                <a:gd name="connsiteY104" fmla="*/ 1402080 h 1922033"/>
                <a:gd name="connsiteX105" fmla="*/ 747353 w 1023466"/>
                <a:gd name="connsiteY105" fmla="*/ 1427181 h 1922033"/>
                <a:gd name="connsiteX106" fmla="*/ 750939 w 1023466"/>
                <a:gd name="connsiteY106" fmla="*/ 1437939 h 1922033"/>
                <a:gd name="connsiteX107" fmla="*/ 761697 w 1023466"/>
                <a:gd name="connsiteY107" fmla="*/ 1445110 h 1922033"/>
                <a:gd name="connsiteX108" fmla="*/ 772454 w 1023466"/>
                <a:gd name="connsiteY108" fmla="*/ 1455868 h 1922033"/>
                <a:gd name="connsiteX109" fmla="*/ 786798 w 1023466"/>
                <a:gd name="connsiteY109" fmla="*/ 1480969 h 1922033"/>
                <a:gd name="connsiteX110" fmla="*/ 801141 w 1023466"/>
                <a:gd name="connsiteY110" fmla="*/ 1498899 h 1922033"/>
                <a:gd name="connsiteX111" fmla="*/ 811899 w 1023466"/>
                <a:gd name="connsiteY111" fmla="*/ 1516828 h 1922033"/>
                <a:gd name="connsiteX112" fmla="*/ 822657 w 1023466"/>
                <a:gd name="connsiteY112" fmla="*/ 1531172 h 1922033"/>
                <a:gd name="connsiteX113" fmla="*/ 826242 w 1023466"/>
                <a:gd name="connsiteY113" fmla="*/ 1541929 h 1922033"/>
                <a:gd name="connsiteX114" fmla="*/ 833414 w 1023466"/>
                <a:gd name="connsiteY114" fmla="*/ 1556273 h 1922033"/>
                <a:gd name="connsiteX115" fmla="*/ 837000 w 1023466"/>
                <a:gd name="connsiteY115" fmla="*/ 1570616 h 1922033"/>
                <a:gd name="connsiteX116" fmla="*/ 844172 w 1023466"/>
                <a:gd name="connsiteY116" fmla="*/ 1584960 h 1922033"/>
                <a:gd name="connsiteX117" fmla="*/ 851344 w 1023466"/>
                <a:gd name="connsiteY117" fmla="*/ 1606475 h 1922033"/>
                <a:gd name="connsiteX118" fmla="*/ 854929 w 1023466"/>
                <a:gd name="connsiteY118" fmla="*/ 1631576 h 1922033"/>
                <a:gd name="connsiteX119" fmla="*/ 858515 w 1023466"/>
                <a:gd name="connsiteY119" fmla="*/ 1663849 h 1922033"/>
                <a:gd name="connsiteX120" fmla="*/ 862101 w 1023466"/>
                <a:gd name="connsiteY120" fmla="*/ 1674607 h 1922033"/>
                <a:gd name="connsiteX121" fmla="*/ 865687 w 1023466"/>
                <a:gd name="connsiteY121" fmla="*/ 1692536 h 1922033"/>
                <a:gd name="connsiteX122" fmla="*/ 869273 w 1023466"/>
                <a:gd name="connsiteY122" fmla="*/ 1706880 h 1922033"/>
                <a:gd name="connsiteX123" fmla="*/ 872859 w 1023466"/>
                <a:gd name="connsiteY123" fmla="*/ 1731981 h 1922033"/>
                <a:gd name="connsiteX124" fmla="*/ 880031 w 1023466"/>
                <a:gd name="connsiteY124" fmla="*/ 1757082 h 1922033"/>
                <a:gd name="connsiteX125" fmla="*/ 869273 w 1023466"/>
                <a:gd name="connsiteY125" fmla="*/ 1832386 h 1922033"/>
                <a:gd name="connsiteX126" fmla="*/ 862101 w 1023466"/>
                <a:gd name="connsiteY126" fmla="*/ 1843143 h 1922033"/>
                <a:gd name="connsiteX127" fmla="*/ 840586 w 1023466"/>
                <a:gd name="connsiteY127" fmla="*/ 1868244 h 1922033"/>
                <a:gd name="connsiteX128" fmla="*/ 833414 w 1023466"/>
                <a:gd name="connsiteY128" fmla="*/ 1882588 h 1922033"/>
                <a:gd name="connsiteX129" fmla="*/ 822657 w 1023466"/>
                <a:gd name="connsiteY129" fmla="*/ 1889760 h 1922033"/>
                <a:gd name="connsiteX130" fmla="*/ 811899 w 1023466"/>
                <a:gd name="connsiteY130" fmla="*/ 1900517 h 1922033"/>
                <a:gd name="connsiteX131" fmla="*/ 801141 w 1023466"/>
                <a:gd name="connsiteY131" fmla="*/ 1904103 h 1922033"/>
                <a:gd name="connsiteX132" fmla="*/ 772454 w 1023466"/>
                <a:gd name="connsiteY132" fmla="*/ 1914861 h 1922033"/>
                <a:gd name="connsiteX133" fmla="*/ 689979 w 1023466"/>
                <a:gd name="connsiteY133" fmla="*/ 1911275 h 1922033"/>
                <a:gd name="connsiteX134" fmla="*/ 679221 w 1023466"/>
                <a:gd name="connsiteY134" fmla="*/ 1907689 h 1922033"/>
                <a:gd name="connsiteX135" fmla="*/ 668464 w 1023466"/>
                <a:gd name="connsiteY135" fmla="*/ 1896932 h 1922033"/>
                <a:gd name="connsiteX136" fmla="*/ 632605 w 1023466"/>
                <a:gd name="connsiteY136" fmla="*/ 1864659 h 1922033"/>
                <a:gd name="connsiteX137" fmla="*/ 625433 w 1023466"/>
                <a:gd name="connsiteY137" fmla="*/ 1853901 h 1922033"/>
                <a:gd name="connsiteX138" fmla="*/ 618261 w 1023466"/>
                <a:gd name="connsiteY138" fmla="*/ 1839557 h 1922033"/>
                <a:gd name="connsiteX139" fmla="*/ 596746 w 1023466"/>
                <a:gd name="connsiteY139" fmla="*/ 1810870 h 1922033"/>
                <a:gd name="connsiteX140" fmla="*/ 585988 w 1023466"/>
                <a:gd name="connsiteY140" fmla="*/ 1796527 h 1922033"/>
                <a:gd name="connsiteX141" fmla="*/ 539372 w 1023466"/>
                <a:gd name="connsiteY141" fmla="*/ 1757082 h 1922033"/>
                <a:gd name="connsiteX142" fmla="*/ 528614 w 1023466"/>
                <a:gd name="connsiteY142" fmla="*/ 1749910 h 1922033"/>
                <a:gd name="connsiteX143" fmla="*/ 503513 w 1023466"/>
                <a:gd name="connsiteY143" fmla="*/ 1742739 h 1922033"/>
                <a:gd name="connsiteX144" fmla="*/ 449725 w 1023466"/>
                <a:gd name="connsiteY144" fmla="*/ 1749910 h 1922033"/>
                <a:gd name="connsiteX145" fmla="*/ 438967 w 1023466"/>
                <a:gd name="connsiteY145" fmla="*/ 1760668 h 1922033"/>
                <a:gd name="connsiteX146" fmla="*/ 424624 w 1023466"/>
                <a:gd name="connsiteY146" fmla="*/ 1764254 h 1922033"/>
                <a:gd name="connsiteX147" fmla="*/ 413866 w 1023466"/>
                <a:gd name="connsiteY147" fmla="*/ 1767840 h 1922033"/>
                <a:gd name="connsiteX148" fmla="*/ 388765 w 1023466"/>
                <a:gd name="connsiteY148" fmla="*/ 1782183 h 1922033"/>
                <a:gd name="connsiteX149" fmla="*/ 374421 w 1023466"/>
                <a:gd name="connsiteY149" fmla="*/ 1789355 h 1922033"/>
                <a:gd name="connsiteX150" fmla="*/ 363664 w 1023466"/>
                <a:gd name="connsiteY150" fmla="*/ 1800113 h 1922033"/>
                <a:gd name="connsiteX151" fmla="*/ 334977 w 1023466"/>
                <a:gd name="connsiteY151" fmla="*/ 1818042 h 1922033"/>
                <a:gd name="connsiteX152" fmla="*/ 313461 w 1023466"/>
                <a:gd name="connsiteY152" fmla="*/ 1835972 h 1922033"/>
                <a:gd name="connsiteX153" fmla="*/ 284774 w 1023466"/>
                <a:gd name="connsiteY153" fmla="*/ 1853901 h 1922033"/>
                <a:gd name="connsiteX154" fmla="*/ 245329 w 1023466"/>
                <a:gd name="connsiteY154" fmla="*/ 1893346 h 1922033"/>
                <a:gd name="connsiteX155" fmla="*/ 234572 w 1023466"/>
                <a:gd name="connsiteY155" fmla="*/ 1904103 h 1922033"/>
                <a:gd name="connsiteX156" fmla="*/ 223814 w 1023466"/>
                <a:gd name="connsiteY156" fmla="*/ 1907689 h 1922033"/>
                <a:gd name="connsiteX157" fmla="*/ 213057 w 1023466"/>
                <a:gd name="connsiteY157" fmla="*/ 1914861 h 1922033"/>
                <a:gd name="connsiteX158" fmla="*/ 187955 w 1023466"/>
                <a:gd name="connsiteY158" fmla="*/ 1922033 h 1922033"/>
                <a:gd name="connsiteX159" fmla="*/ 130581 w 1023466"/>
                <a:gd name="connsiteY159" fmla="*/ 1918447 h 1922033"/>
                <a:gd name="connsiteX160" fmla="*/ 116238 w 1023466"/>
                <a:gd name="connsiteY160" fmla="*/ 1907689 h 1922033"/>
                <a:gd name="connsiteX161" fmla="*/ 83965 w 1023466"/>
                <a:gd name="connsiteY161" fmla="*/ 1853901 h 1922033"/>
                <a:gd name="connsiteX162" fmla="*/ 80379 w 1023466"/>
                <a:gd name="connsiteY162" fmla="*/ 1835972 h 1922033"/>
                <a:gd name="connsiteX163" fmla="*/ 87551 w 1023466"/>
                <a:gd name="connsiteY163" fmla="*/ 1746324 h 1922033"/>
                <a:gd name="connsiteX164" fmla="*/ 94722 w 1023466"/>
                <a:gd name="connsiteY164" fmla="*/ 1703294 h 1922033"/>
                <a:gd name="connsiteX165" fmla="*/ 101894 w 1023466"/>
                <a:gd name="connsiteY165" fmla="*/ 1692536 h 1922033"/>
                <a:gd name="connsiteX166" fmla="*/ 109066 w 1023466"/>
                <a:gd name="connsiteY166" fmla="*/ 1663849 h 1922033"/>
                <a:gd name="connsiteX167" fmla="*/ 116238 w 1023466"/>
                <a:gd name="connsiteY167" fmla="*/ 1649506 h 1922033"/>
                <a:gd name="connsiteX168" fmla="*/ 119824 w 1023466"/>
                <a:gd name="connsiteY168" fmla="*/ 1638748 h 1922033"/>
                <a:gd name="connsiteX169" fmla="*/ 130581 w 1023466"/>
                <a:gd name="connsiteY169" fmla="*/ 1617233 h 1922033"/>
                <a:gd name="connsiteX170" fmla="*/ 134167 w 1023466"/>
                <a:gd name="connsiteY170" fmla="*/ 1606475 h 1922033"/>
                <a:gd name="connsiteX171" fmla="*/ 152097 w 1023466"/>
                <a:gd name="connsiteY171" fmla="*/ 1584960 h 1922033"/>
                <a:gd name="connsiteX172" fmla="*/ 170026 w 1023466"/>
                <a:gd name="connsiteY172" fmla="*/ 1552687 h 1922033"/>
                <a:gd name="connsiteX173" fmla="*/ 184369 w 1023466"/>
                <a:gd name="connsiteY173" fmla="*/ 1531172 h 1922033"/>
                <a:gd name="connsiteX174" fmla="*/ 191541 w 1023466"/>
                <a:gd name="connsiteY174" fmla="*/ 1520414 h 1922033"/>
                <a:gd name="connsiteX175" fmla="*/ 198713 w 1023466"/>
                <a:gd name="connsiteY175" fmla="*/ 1509656 h 1922033"/>
                <a:gd name="connsiteX176" fmla="*/ 209471 w 1023466"/>
                <a:gd name="connsiteY176" fmla="*/ 1495313 h 1922033"/>
                <a:gd name="connsiteX177" fmla="*/ 223814 w 1023466"/>
                <a:gd name="connsiteY177" fmla="*/ 1470212 h 1922033"/>
                <a:gd name="connsiteX178" fmla="*/ 234572 w 1023466"/>
                <a:gd name="connsiteY178" fmla="*/ 1459454 h 1922033"/>
                <a:gd name="connsiteX179" fmla="*/ 252501 w 1023466"/>
                <a:gd name="connsiteY179" fmla="*/ 1437939 h 1922033"/>
                <a:gd name="connsiteX180" fmla="*/ 266845 w 1023466"/>
                <a:gd name="connsiteY180" fmla="*/ 1430767 h 1922033"/>
                <a:gd name="connsiteX181" fmla="*/ 274017 w 1023466"/>
                <a:gd name="connsiteY181" fmla="*/ 1405666 h 1922033"/>
                <a:gd name="connsiteX182" fmla="*/ 281188 w 1023466"/>
                <a:gd name="connsiteY182" fmla="*/ 1394908 h 1922033"/>
                <a:gd name="connsiteX183" fmla="*/ 299118 w 1023466"/>
                <a:gd name="connsiteY183" fmla="*/ 1355463 h 1922033"/>
                <a:gd name="connsiteX184" fmla="*/ 309875 w 1023466"/>
                <a:gd name="connsiteY184" fmla="*/ 1344706 h 1922033"/>
                <a:gd name="connsiteX185" fmla="*/ 313461 w 1023466"/>
                <a:gd name="connsiteY185" fmla="*/ 1330362 h 1922033"/>
                <a:gd name="connsiteX186" fmla="*/ 320633 w 1023466"/>
                <a:gd name="connsiteY186" fmla="*/ 1308847 h 1922033"/>
                <a:gd name="connsiteX187" fmla="*/ 324219 w 1023466"/>
                <a:gd name="connsiteY187" fmla="*/ 1298089 h 1922033"/>
                <a:gd name="connsiteX188" fmla="*/ 327805 w 1023466"/>
                <a:gd name="connsiteY188" fmla="*/ 1283746 h 1922033"/>
                <a:gd name="connsiteX189" fmla="*/ 338562 w 1023466"/>
                <a:gd name="connsiteY189" fmla="*/ 1262230 h 1922033"/>
                <a:gd name="connsiteX190" fmla="*/ 342148 w 1023466"/>
                <a:gd name="connsiteY190" fmla="*/ 1247887 h 1922033"/>
                <a:gd name="connsiteX191" fmla="*/ 345734 w 1023466"/>
                <a:gd name="connsiteY191" fmla="*/ 1237129 h 1922033"/>
                <a:gd name="connsiteX192" fmla="*/ 342148 w 1023466"/>
                <a:gd name="connsiteY192" fmla="*/ 1154654 h 1922033"/>
                <a:gd name="connsiteX193" fmla="*/ 317047 w 1023466"/>
                <a:gd name="connsiteY193" fmla="*/ 1129553 h 1922033"/>
                <a:gd name="connsiteX194" fmla="*/ 299118 w 1023466"/>
                <a:gd name="connsiteY194" fmla="*/ 1111623 h 1922033"/>
                <a:gd name="connsiteX195" fmla="*/ 266845 w 1023466"/>
                <a:gd name="connsiteY195" fmla="*/ 1090108 h 1922033"/>
                <a:gd name="connsiteX196" fmla="*/ 234572 w 1023466"/>
                <a:gd name="connsiteY196" fmla="*/ 1068593 h 1922033"/>
                <a:gd name="connsiteX197" fmla="*/ 220228 w 1023466"/>
                <a:gd name="connsiteY197" fmla="*/ 1057835 h 1922033"/>
                <a:gd name="connsiteX198" fmla="*/ 187955 w 1023466"/>
                <a:gd name="connsiteY198" fmla="*/ 1039906 h 1922033"/>
                <a:gd name="connsiteX199" fmla="*/ 177198 w 1023466"/>
                <a:gd name="connsiteY199" fmla="*/ 1029148 h 1922033"/>
                <a:gd name="connsiteX200" fmla="*/ 155682 w 1023466"/>
                <a:gd name="connsiteY200" fmla="*/ 1021976 h 1922033"/>
                <a:gd name="connsiteX201" fmla="*/ 141339 w 1023466"/>
                <a:gd name="connsiteY201" fmla="*/ 1014804 h 1922033"/>
                <a:gd name="connsiteX202" fmla="*/ 116238 w 1023466"/>
                <a:gd name="connsiteY202" fmla="*/ 1007633 h 1922033"/>
                <a:gd name="connsiteX203" fmla="*/ 105480 w 1023466"/>
                <a:gd name="connsiteY203" fmla="*/ 1004047 h 1922033"/>
                <a:gd name="connsiteX204" fmla="*/ 87551 w 1023466"/>
                <a:gd name="connsiteY204" fmla="*/ 996875 h 1922033"/>
                <a:gd name="connsiteX205" fmla="*/ 62449 w 1023466"/>
                <a:gd name="connsiteY205" fmla="*/ 971774 h 1922033"/>
                <a:gd name="connsiteX206" fmla="*/ 51692 w 1023466"/>
                <a:gd name="connsiteY206" fmla="*/ 964602 h 1922033"/>
                <a:gd name="connsiteX207" fmla="*/ 33762 w 1023466"/>
                <a:gd name="connsiteY207" fmla="*/ 943087 h 1922033"/>
                <a:gd name="connsiteX208" fmla="*/ 26591 w 1023466"/>
                <a:gd name="connsiteY208" fmla="*/ 932329 h 1922033"/>
                <a:gd name="connsiteX209" fmla="*/ 15833 w 1023466"/>
                <a:gd name="connsiteY209" fmla="*/ 903642 h 1922033"/>
                <a:gd name="connsiteX210" fmla="*/ 8661 w 1023466"/>
                <a:gd name="connsiteY210" fmla="*/ 882127 h 1922033"/>
                <a:gd name="connsiteX211" fmla="*/ 1489 w 1023466"/>
                <a:gd name="connsiteY211" fmla="*/ 871369 h 1922033"/>
                <a:gd name="connsiteX212" fmla="*/ 1489 w 1023466"/>
                <a:gd name="connsiteY212" fmla="*/ 770964 h 19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1023466" h="1922033">
                  <a:moveTo>
                    <a:pt x="1489" y="770964"/>
                  </a:moveTo>
                  <a:cubicBezTo>
                    <a:pt x="3282" y="751242"/>
                    <a:pt x="7711" y="758327"/>
                    <a:pt x="12247" y="753035"/>
                  </a:cubicBezTo>
                  <a:cubicBezTo>
                    <a:pt x="17524" y="746879"/>
                    <a:pt x="29780" y="742621"/>
                    <a:pt x="37348" y="742277"/>
                  </a:cubicBezTo>
                  <a:cubicBezTo>
                    <a:pt x="85126" y="740106"/>
                    <a:pt x="132972" y="739887"/>
                    <a:pt x="180784" y="738692"/>
                  </a:cubicBezTo>
                  <a:cubicBezTo>
                    <a:pt x="183837" y="734112"/>
                    <a:pt x="194813" y="718608"/>
                    <a:pt x="195127" y="713590"/>
                  </a:cubicBezTo>
                  <a:cubicBezTo>
                    <a:pt x="196025" y="699225"/>
                    <a:pt x="194194" y="684707"/>
                    <a:pt x="191541" y="670560"/>
                  </a:cubicBezTo>
                  <a:cubicBezTo>
                    <a:pt x="189373" y="658997"/>
                    <a:pt x="181747" y="655315"/>
                    <a:pt x="177198" y="645459"/>
                  </a:cubicBezTo>
                  <a:cubicBezTo>
                    <a:pt x="171803" y="633770"/>
                    <a:pt x="167635" y="621553"/>
                    <a:pt x="162854" y="609600"/>
                  </a:cubicBezTo>
                  <a:cubicBezTo>
                    <a:pt x="160463" y="603623"/>
                    <a:pt x="157243" y="597915"/>
                    <a:pt x="155682" y="591670"/>
                  </a:cubicBezTo>
                  <a:cubicBezTo>
                    <a:pt x="154487" y="586889"/>
                    <a:pt x="154831" y="581427"/>
                    <a:pt x="152097" y="577327"/>
                  </a:cubicBezTo>
                  <a:cubicBezTo>
                    <a:pt x="149706" y="573741"/>
                    <a:pt x="144925" y="572546"/>
                    <a:pt x="141339" y="570155"/>
                  </a:cubicBezTo>
                  <a:cubicBezTo>
                    <a:pt x="138948" y="560593"/>
                    <a:pt x="139634" y="549669"/>
                    <a:pt x="134167" y="541468"/>
                  </a:cubicBezTo>
                  <a:cubicBezTo>
                    <a:pt x="131776" y="537882"/>
                    <a:pt x="128745" y="534648"/>
                    <a:pt x="126995" y="530710"/>
                  </a:cubicBezTo>
                  <a:cubicBezTo>
                    <a:pt x="123925" y="523802"/>
                    <a:pt x="119824" y="509195"/>
                    <a:pt x="119824" y="509195"/>
                  </a:cubicBezTo>
                  <a:cubicBezTo>
                    <a:pt x="110761" y="436694"/>
                    <a:pt x="112091" y="458799"/>
                    <a:pt x="119824" y="329901"/>
                  </a:cubicBezTo>
                  <a:cubicBezTo>
                    <a:pt x="119952" y="327773"/>
                    <a:pt x="126931" y="298973"/>
                    <a:pt x="130581" y="290456"/>
                  </a:cubicBezTo>
                  <a:cubicBezTo>
                    <a:pt x="132687" y="285543"/>
                    <a:pt x="135647" y="281026"/>
                    <a:pt x="137753" y="276113"/>
                  </a:cubicBezTo>
                  <a:cubicBezTo>
                    <a:pt x="139242" y="272639"/>
                    <a:pt x="140012" y="268894"/>
                    <a:pt x="141339" y="265355"/>
                  </a:cubicBezTo>
                  <a:cubicBezTo>
                    <a:pt x="143599" y="259328"/>
                    <a:pt x="146311" y="253475"/>
                    <a:pt x="148511" y="247426"/>
                  </a:cubicBezTo>
                  <a:cubicBezTo>
                    <a:pt x="151094" y="240321"/>
                    <a:pt x="150336" y="231255"/>
                    <a:pt x="155682" y="225910"/>
                  </a:cubicBezTo>
                  <a:cubicBezTo>
                    <a:pt x="159268" y="222324"/>
                    <a:pt x="163193" y="219049"/>
                    <a:pt x="166440" y="215153"/>
                  </a:cubicBezTo>
                  <a:cubicBezTo>
                    <a:pt x="191416" y="185183"/>
                    <a:pt x="152925" y="225084"/>
                    <a:pt x="184369" y="193637"/>
                  </a:cubicBezTo>
                  <a:cubicBezTo>
                    <a:pt x="187855" y="183181"/>
                    <a:pt x="188798" y="178663"/>
                    <a:pt x="195127" y="168536"/>
                  </a:cubicBezTo>
                  <a:cubicBezTo>
                    <a:pt x="198295" y="163468"/>
                    <a:pt x="202570" y="159166"/>
                    <a:pt x="205885" y="154193"/>
                  </a:cubicBezTo>
                  <a:cubicBezTo>
                    <a:pt x="209751" y="148394"/>
                    <a:pt x="212776" y="142062"/>
                    <a:pt x="216642" y="136263"/>
                  </a:cubicBezTo>
                  <a:cubicBezTo>
                    <a:pt x="219957" y="131290"/>
                    <a:pt x="223973" y="126816"/>
                    <a:pt x="227400" y="121920"/>
                  </a:cubicBezTo>
                  <a:cubicBezTo>
                    <a:pt x="232343" y="114859"/>
                    <a:pt x="234848" y="105576"/>
                    <a:pt x="241744" y="100404"/>
                  </a:cubicBezTo>
                  <a:cubicBezTo>
                    <a:pt x="246525" y="96818"/>
                    <a:pt x="250925" y="92658"/>
                    <a:pt x="256087" y="89647"/>
                  </a:cubicBezTo>
                  <a:cubicBezTo>
                    <a:pt x="265322" y="84260"/>
                    <a:pt x="276425" y="81981"/>
                    <a:pt x="284774" y="75303"/>
                  </a:cubicBezTo>
                  <a:cubicBezTo>
                    <a:pt x="290751" y="70522"/>
                    <a:pt x="296514" y="65462"/>
                    <a:pt x="302704" y="60960"/>
                  </a:cubicBezTo>
                  <a:cubicBezTo>
                    <a:pt x="316025" y="51272"/>
                    <a:pt x="337706" y="37340"/>
                    <a:pt x="352906" y="32273"/>
                  </a:cubicBezTo>
                  <a:lnTo>
                    <a:pt x="363664" y="28687"/>
                  </a:lnTo>
                  <a:cubicBezTo>
                    <a:pt x="371535" y="23439"/>
                    <a:pt x="379664" y="17377"/>
                    <a:pt x="388765" y="14343"/>
                  </a:cubicBezTo>
                  <a:cubicBezTo>
                    <a:pt x="394547" y="12416"/>
                    <a:pt x="400744" y="12079"/>
                    <a:pt x="406694" y="10757"/>
                  </a:cubicBezTo>
                  <a:cubicBezTo>
                    <a:pt x="426532" y="6349"/>
                    <a:pt x="418478" y="6595"/>
                    <a:pt x="442553" y="3586"/>
                  </a:cubicBezTo>
                  <a:cubicBezTo>
                    <a:pt x="454473" y="2096"/>
                    <a:pt x="466459" y="1195"/>
                    <a:pt x="478412" y="0"/>
                  </a:cubicBezTo>
                  <a:lnTo>
                    <a:pt x="618261" y="3586"/>
                  </a:lnTo>
                  <a:cubicBezTo>
                    <a:pt x="624350" y="3863"/>
                    <a:pt x="630194" y="6082"/>
                    <a:pt x="636191" y="7172"/>
                  </a:cubicBezTo>
                  <a:cubicBezTo>
                    <a:pt x="643344" y="8472"/>
                    <a:pt x="650534" y="9562"/>
                    <a:pt x="657706" y="10757"/>
                  </a:cubicBezTo>
                  <a:cubicBezTo>
                    <a:pt x="661292" y="11952"/>
                    <a:pt x="664797" y="13426"/>
                    <a:pt x="668464" y="14343"/>
                  </a:cubicBezTo>
                  <a:cubicBezTo>
                    <a:pt x="681932" y="17710"/>
                    <a:pt x="685677" y="16597"/>
                    <a:pt x="697151" y="21515"/>
                  </a:cubicBezTo>
                  <a:cubicBezTo>
                    <a:pt x="734715" y="37615"/>
                    <a:pt x="682033" y="17542"/>
                    <a:pt x="733009" y="43030"/>
                  </a:cubicBezTo>
                  <a:cubicBezTo>
                    <a:pt x="744330" y="48690"/>
                    <a:pt x="760211" y="55890"/>
                    <a:pt x="768868" y="64546"/>
                  </a:cubicBezTo>
                  <a:cubicBezTo>
                    <a:pt x="773649" y="69327"/>
                    <a:pt x="777875" y="74738"/>
                    <a:pt x="783212" y="78889"/>
                  </a:cubicBezTo>
                  <a:cubicBezTo>
                    <a:pt x="788714" y="83168"/>
                    <a:pt x="795342" y="85781"/>
                    <a:pt x="801141" y="89647"/>
                  </a:cubicBezTo>
                  <a:cubicBezTo>
                    <a:pt x="810050" y="95586"/>
                    <a:pt x="819314" y="102848"/>
                    <a:pt x="826242" y="111162"/>
                  </a:cubicBezTo>
                  <a:cubicBezTo>
                    <a:pt x="829001" y="114473"/>
                    <a:pt x="831100" y="118284"/>
                    <a:pt x="833414" y="121920"/>
                  </a:cubicBezTo>
                  <a:cubicBezTo>
                    <a:pt x="835728" y="125557"/>
                    <a:pt x="855046" y="154544"/>
                    <a:pt x="858515" y="164950"/>
                  </a:cubicBezTo>
                  <a:cubicBezTo>
                    <a:pt x="875450" y="215755"/>
                    <a:pt x="856687" y="175638"/>
                    <a:pt x="872859" y="207981"/>
                  </a:cubicBezTo>
                  <a:cubicBezTo>
                    <a:pt x="874054" y="213957"/>
                    <a:pt x="874694" y="220072"/>
                    <a:pt x="876445" y="225910"/>
                  </a:cubicBezTo>
                  <a:cubicBezTo>
                    <a:pt x="878295" y="232076"/>
                    <a:pt x="881357" y="237813"/>
                    <a:pt x="883617" y="243840"/>
                  </a:cubicBezTo>
                  <a:cubicBezTo>
                    <a:pt x="884944" y="247379"/>
                    <a:pt x="886164" y="250963"/>
                    <a:pt x="887202" y="254597"/>
                  </a:cubicBezTo>
                  <a:cubicBezTo>
                    <a:pt x="888556" y="259336"/>
                    <a:pt x="889372" y="264220"/>
                    <a:pt x="890788" y="268941"/>
                  </a:cubicBezTo>
                  <a:cubicBezTo>
                    <a:pt x="892960" y="276182"/>
                    <a:pt x="895569" y="283284"/>
                    <a:pt x="897960" y="290456"/>
                  </a:cubicBezTo>
                  <a:lnTo>
                    <a:pt x="901546" y="301214"/>
                  </a:lnTo>
                  <a:cubicBezTo>
                    <a:pt x="905606" y="329636"/>
                    <a:pt x="906542" y="333126"/>
                    <a:pt x="908718" y="365760"/>
                  </a:cubicBezTo>
                  <a:cubicBezTo>
                    <a:pt x="910231" y="388452"/>
                    <a:pt x="911109" y="411181"/>
                    <a:pt x="912304" y="433892"/>
                  </a:cubicBezTo>
                  <a:cubicBezTo>
                    <a:pt x="911109" y="462579"/>
                    <a:pt x="911575" y="491384"/>
                    <a:pt x="908718" y="519953"/>
                  </a:cubicBezTo>
                  <a:cubicBezTo>
                    <a:pt x="907966" y="527475"/>
                    <a:pt x="903379" y="534134"/>
                    <a:pt x="901546" y="541468"/>
                  </a:cubicBezTo>
                  <a:lnTo>
                    <a:pt x="897960" y="555812"/>
                  </a:lnTo>
                  <a:cubicBezTo>
                    <a:pt x="896717" y="566997"/>
                    <a:pt x="893346" y="600397"/>
                    <a:pt x="890788" y="613186"/>
                  </a:cubicBezTo>
                  <a:cubicBezTo>
                    <a:pt x="887222" y="631014"/>
                    <a:pt x="887721" y="617398"/>
                    <a:pt x="880031" y="634701"/>
                  </a:cubicBezTo>
                  <a:cubicBezTo>
                    <a:pt x="862965" y="673102"/>
                    <a:pt x="881916" y="642630"/>
                    <a:pt x="865687" y="666974"/>
                  </a:cubicBezTo>
                  <a:cubicBezTo>
                    <a:pt x="864492" y="671755"/>
                    <a:pt x="863455" y="676578"/>
                    <a:pt x="862101" y="681317"/>
                  </a:cubicBezTo>
                  <a:cubicBezTo>
                    <a:pt x="861063" y="684952"/>
                    <a:pt x="858515" y="688295"/>
                    <a:pt x="858515" y="692075"/>
                  </a:cubicBezTo>
                  <a:cubicBezTo>
                    <a:pt x="858515" y="708852"/>
                    <a:pt x="858032" y="726001"/>
                    <a:pt x="862101" y="742277"/>
                  </a:cubicBezTo>
                  <a:cubicBezTo>
                    <a:pt x="863146" y="746458"/>
                    <a:pt x="868921" y="747699"/>
                    <a:pt x="872859" y="749449"/>
                  </a:cubicBezTo>
                  <a:cubicBezTo>
                    <a:pt x="879767" y="752519"/>
                    <a:pt x="886917" y="755378"/>
                    <a:pt x="894374" y="756621"/>
                  </a:cubicBezTo>
                  <a:cubicBezTo>
                    <a:pt x="901546" y="757816"/>
                    <a:pt x="908792" y="758630"/>
                    <a:pt x="915889" y="760207"/>
                  </a:cubicBezTo>
                  <a:cubicBezTo>
                    <a:pt x="919579" y="761027"/>
                    <a:pt x="923000" y="762798"/>
                    <a:pt x="926647" y="763793"/>
                  </a:cubicBezTo>
                  <a:cubicBezTo>
                    <a:pt x="936156" y="766386"/>
                    <a:pt x="945772" y="768574"/>
                    <a:pt x="955334" y="770964"/>
                  </a:cubicBezTo>
                  <a:cubicBezTo>
                    <a:pt x="960115" y="772159"/>
                    <a:pt x="964845" y="773583"/>
                    <a:pt x="969678" y="774550"/>
                  </a:cubicBezTo>
                  <a:cubicBezTo>
                    <a:pt x="992440" y="779103"/>
                    <a:pt x="981694" y="776658"/>
                    <a:pt x="1001951" y="781722"/>
                  </a:cubicBezTo>
                  <a:cubicBezTo>
                    <a:pt x="1005537" y="785308"/>
                    <a:pt x="1009895" y="788261"/>
                    <a:pt x="1012708" y="792480"/>
                  </a:cubicBezTo>
                  <a:cubicBezTo>
                    <a:pt x="1014805" y="795625"/>
                    <a:pt x="1015377" y="799570"/>
                    <a:pt x="1016294" y="803237"/>
                  </a:cubicBezTo>
                  <a:lnTo>
                    <a:pt x="1023466" y="831924"/>
                  </a:lnTo>
                  <a:cubicBezTo>
                    <a:pt x="1022271" y="866588"/>
                    <a:pt x="1022044" y="901298"/>
                    <a:pt x="1019880" y="935915"/>
                  </a:cubicBezTo>
                  <a:cubicBezTo>
                    <a:pt x="1019644" y="939688"/>
                    <a:pt x="1018169" y="943391"/>
                    <a:pt x="1016294" y="946673"/>
                  </a:cubicBezTo>
                  <a:cubicBezTo>
                    <a:pt x="1008381" y="960522"/>
                    <a:pt x="1003888" y="962706"/>
                    <a:pt x="991193" y="971774"/>
                  </a:cubicBezTo>
                  <a:cubicBezTo>
                    <a:pt x="987686" y="974279"/>
                    <a:pt x="984290" y="977019"/>
                    <a:pt x="980435" y="978946"/>
                  </a:cubicBezTo>
                  <a:cubicBezTo>
                    <a:pt x="977054" y="980636"/>
                    <a:pt x="973059" y="980842"/>
                    <a:pt x="969678" y="982532"/>
                  </a:cubicBezTo>
                  <a:cubicBezTo>
                    <a:pt x="965823" y="984459"/>
                    <a:pt x="962858" y="987953"/>
                    <a:pt x="958920" y="989703"/>
                  </a:cubicBezTo>
                  <a:cubicBezTo>
                    <a:pt x="952012" y="992773"/>
                    <a:pt x="944313" y="993805"/>
                    <a:pt x="937405" y="996875"/>
                  </a:cubicBezTo>
                  <a:cubicBezTo>
                    <a:pt x="933467" y="998625"/>
                    <a:pt x="930608" y="1002349"/>
                    <a:pt x="926647" y="1004047"/>
                  </a:cubicBezTo>
                  <a:cubicBezTo>
                    <a:pt x="922117" y="1005988"/>
                    <a:pt x="916918" y="1005903"/>
                    <a:pt x="912304" y="1007633"/>
                  </a:cubicBezTo>
                  <a:cubicBezTo>
                    <a:pt x="907299" y="1009510"/>
                    <a:pt x="902873" y="1012698"/>
                    <a:pt x="897960" y="1014804"/>
                  </a:cubicBezTo>
                  <a:cubicBezTo>
                    <a:pt x="885441" y="1020169"/>
                    <a:pt x="876953" y="1019854"/>
                    <a:pt x="862101" y="1021976"/>
                  </a:cubicBezTo>
                  <a:cubicBezTo>
                    <a:pt x="858515" y="1023171"/>
                    <a:pt x="855011" y="1024645"/>
                    <a:pt x="851344" y="1025562"/>
                  </a:cubicBezTo>
                  <a:cubicBezTo>
                    <a:pt x="845431" y="1027040"/>
                    <a:pt x="839252" y="1027397"/>
                    <a:pt x="833414" y="1029148"/>
                  </a:cubicBezTo>
                  <a:cubicBezTo>
                    <a:pt x="783966" y="1043983"/>
                    <a:pt x="839266" y="1028690"/>
                    <a:pt x="804727" y="1043492"/>
                  </a:cubicBezTo>
                  <a:cubicBezTo>
                    <a:pt x="800197" y="1045433"/>
                    <a:pt x="795165" y="1045882"/>
                    <a:pt x="790384" y="1047077"/>
                  </a:cubicBezTo>
                  <a:cubicBezTo>
                    <a:pt x="763679" y="1064880"/>
                    <a:pt x="796473" y="1042002"/>
                    <a:pt x="768868" y="1065007"/>
                  </a:cubicBezTo>
                  <a:cubicBezTo>
                    <a:pt x="738906" y="1089977"/>
                    <a:pt x="778793" y="1051499"/>
                    <a:pt x="747353" y="1082936"/>
                  </a:cubicBezTo>
                  <a:cubicBezTo>
                    <a:pt x="739587" y="1113999"/>
                    <a:pt x="749098" y="1080363"/>
                    <a:pt x="736595" y="1111623"/>
                  </a:cubicBezTo>
                  <a:cubicBezTo>
                    <a:pt x="733787" y="1118642"/>
                    <a:pt x="732805" y="1126377"/>
                    <a:pt x="729424" y="1133139"/>
                  </a:cubicBezTo>
                  <a:cubicBezTo>
                    <a:pt x="726751" y="1138484"/>
                    <a:pt x="721834" y="1142414"/>
                    <a:pt x="718666" y="1147482"/>
                  </a:cubicBezTo>
                  <a:cubicBezTo>
                    <a:pt x="705666" y="1168281"/>
                    <a:pt x="719086" y="1156765"/>
                    <a:pt x="700737" y="1168997"/>
                  </a:cubicBezTo>
                  <a:cubicBezTo>
                    <a:pt x="699542" y="1176169"/>
                    <a:pt x="698728" y="1183415"/>
                    <a:pt x="697151" y="1190513"/>
                  </a:cubicBezTo>
                  <a:cubicBezTo>
                    <a:pt x="696331" y="1194203"/>
                    <a:pt x="694482" y="1197603"/>
                    <a:pt x="693565" y="1201270"/>
                  </a:cubicBezTo>
                  <a:cubicBezTo>
                    <a:pt x="692087" y="1207183"/>
                    <a:pt x="691301" y="1213250"/>
                    <a:pt x="689979" y="1219200"/>
                  </a:cubicBezTo>
                  <a:cubicBezTo>
                    <a:pt x="688910" y="1224011"/>
                    <a:pt x="687588" y="1228762"/>
                    <a:pt x="686393" y="1233543"/>
                  </a:cubicBezTo>
                  <a:cubicBezTo>
                    <a:pt x="691496" y="1371330"/>
                    <a:pt x="675318" y="1295579"/>
                    <a:pt x="697151" y="1344706"/>
                  </a:cubicBezTo>
                  <a:cubicBezTo>
                    <a:pt x="699765" y="1350588"/>
                    <a:pt x="700911" y="1357177"/>
                    <a:pt x="704322" y="1362635"/>
                  </a:cubicBezTo>
                  <a:cubicBezTo>
                    <a:pt x="707010" y="1366936"/>
                    <a:pt x="711494" y="1369807"/>
                    <a:pt x="715080" y="1373393"/>
                  </a:cubicBezTo>
                  <a:cubicBezTo>
                    <a:pt x="720105" y="1388466"/>
                    <a:pt x="718133" y="1385143"/>
                    <a:pt x="729424" y="1402080"/>
                  </a:cubicBezTo>
                  <a:cubicBezTo>
                    <a:pt x="732672" y="1406952"/>
                    <a:pt x="744146" y="1420767"/>
                    <a:pt x="747353" y="1427181"/>
                  </a:cubicBezTo>
                  <a:cubicBezTo>
                    <a:pt x="749043" y="1430562"/>
                    <a:pt x="748578" y="1434987"/>
                    <a:pt x="750939" y="1437939"/>
                  </a:cubicBezTo>
                  <a:cubicBezTo>
                    <a:pt x="753631" y="1441304"/>
                    <a:pt x="758386" y="1442351"/>
                    <a:pt x="761697" y="1445110"/>
                  </a:cubicBezTo>
                  <a:cubicBezTo>
                    <a:pt x="765593" y="1448356"/>
                    <a:pt x="769208" y="1451972"/>
                    <a:pt x="772454" y="1455868"/>
                  </a:cubicBezTo>
                  <a:cubicBezTo>
                    <a:pt x="784680" y="1470540"/>
                    <a:pt x="775107" y="1463432"/>
                    <a:pt x="786798" y="1480969"/>
                  </a:cubicBezTo>
                  <a:cubicBezTo>
                    <a:pt x="791043" y="1487337"/>
                    <a:pt x="796752" y="1492629"/>
                    <a:pt x="801141" y="1498899"/>
                  </a:cubicBezTo>
                  <a:cubicBezTo>
                    <a:pt x="805138" y="1504609"/>
                    <a:pt x="808033" y="1511029"/>
                    <a:pt x="811899" y="1516828"/>
                  </a:cubicBezTo>
                  <a:cubicBezTo>
                    <a:pt x="815214" y="1521801"/>
                    <a:pt x="819071" y="1526391"/>
                    <a:pt x="822657" y="1531172"/>
                  </a:cubicBezTo>
                  <a:cubicBezTo>
                    <a:pt x="823852" y="1534758"/>
                    <a:pt x="824753" y="1538455"/>
                    <a:pt x="826242" y="1541929"/>
                  </a:cubicBezTo>
                  <a:cubicBezTo>
                    <a:pt x="828348" y="1546843"/>
                    <a:pt x="831537" y="1551268"/>
                    <a:pt x="833414" y="1556273"/>
                  </a:cubicBezTo>
                  <a:cubicBezTo>
                    <a:pt x="835144" y="1560887"/>
                    <a:pt x="835270" y="1566002"/>
                    <a:pt x="837000" y="1570616"/>
                  </a:cubicBezTo>
                  <a:cubicBezTo>
                    <a:pt x="838877" y="1575621"/>
                    <a:pt x="842187" y="1579997"/>
                    <a:pt x="844172" y="1584960"/>
                  </a:cubicBezTo>
                  <a:cubicBezTo>
                    <a:pt x="846980" y="1591979"/>
                    <a:pt x="851344" y="1606475"/>
                    <a:pt x="851344" y="1606475"/>
                  </a:cubicBezTo>
                  <a:cubicBezTo>
                    <a:pt x="852539" y="1614842"/>
                    <a:pt x="853881" y="1623189"/>
                    <a:pt x="854929" y="1631576"/>
                  </a:cubicBezTo>
                  <a:cubicBezTo>
                    <a:pt x="856271" y="1642316"/>
                    <a:pt x="856736" y="1653172"/>
                    <a:pt x="858515" y="1663849"/>
                  </a:cubicBezTo>
                  <a:cubicBezTo>
                    <a:pt x="859136" y="1667578"/>
                    <a:pt x="861184" y="1670940"/>
                    <a:pt x="862101" y="1674607"/>
                  </a:cubicBezTo>
                  <a:cubicBezTo>
                    <a:pt x="863579" y="1680520"/>
                    <a:pt x="864365" y="1686586"/>
                    <a:pt x="865687" y="1692536"/>
                  </a:cubicBezTo>
                  <a:cubicBezTo>
                    <a:pt x="866756" y="1697347"/>
                    <a:pt x="868391" y="1702031"/>
                    <a:pt x="869273" y="1706880"/>
                  </a:cubicBezTo>
                  <a:cubicBezTo>
                    <a:pt x="870785" y="1715196"/>
                    <a:pt x="871347" y="1723665"/>
                    <a:pt x="872859" y="1731981"/>
                  </a:cubicBezTo>
                  <a:cubicBezTo>
                    <a:pt x="874660" y="1741885"/>
                    <a:pt x="876959" y="1747866"/>
                    <a:pt x="880031" y="1757082"/>
                  </a:cubicBezTo>
                  <a:cubicBezTo>
                    <a:pt x="879454" y="1764588"/>
                    <a:pt x="877844" y="1819531"/>
                    <a:pt x="869273" y="1832386"/>
                  </a:cubicBezTo>
                  <a:cubicBezTo>
                    <a:pt x="866882" y="1835972"/>
                    <a:pt x="864860" y="1839832"/>
                    <a:pt x="862101" y="1843143"/>
                  </a:cubicBezTo>
                  <a:cubicBezTo>
                    <a:pt x="847438" y="1860739"/>
                    <a:pt x="854010" y="1846766"/>
                    <a:pt x="840586" y="1868244"/>
                  </a:cubicBezTo>
                  <a:cubicBezTo>
                    <a:pt x="837753" y="1872777"/>
                    <a:pt x="836836" y="1878481"/>
                    <a:pt x="833414" y="1882588"/>
                  </a:cubicBezTo>
                  <a:cubicBezTo>
                    <a:pt x="830655" y="1885899"/>
                    <a:pt x="825968" y="1887001"/>
                    <a:pt x="822657" y="1889760"/>
                  </a:cubicBezTo>
                  <a:cubicBezTo>
                    <a:pt x="818761" y="1893006"/>
                    <a:pt x="816119" y="1897704"/>
                    <a:pt x="811899" y="1900517"/>
                  </a:cubicBezTo>
                  <a:cubicBezTo>
                    <a:pt x="808754" y="1902614"/>
                    <a:pt x="804615" y="1902614"/>
                    <a:pt x="801141" y="1904103"/>
                  </a:cubicBezTo>
                  <a:cubicBezTo>
                    <a:pt x="774888" y="1915355"/>
                    <a:pt x="798900" y="1908249"/>
                    <a:pt x="772454" y="1914861"/>
                  </a:cubicBezTo>
                  <a:cubicBezTo>
                    <a:pt x="744962" y="1913666"/>
                    <a:pt x="717416" y="1913386"/>
                    <a:pt x="689979" y="1911275"/>
                  </a:cubicBezTo>
                  <a:cubicBezTo>
                    <a:pt x="686210" y="1910985"/>
                    <a:pt x="682366" y="1909786"/>
                    <a:pt x="679221" y="1907689"/>
                  </a:cubicBezTo>
                  <a:cubicBezTo>
                    <a:pt x="675002" y="1904876"/>
                    <a:pt x="672314" y="1900232"/>
                    <a:pt x="668464" y="1896932"/>
                  </a:cubicBezTo>
                  <a:cubicBezTo>
                    <a:pt x="654061" y="1884587"/>
                    <a:pt x="644677" y="1882767"/>
                    <a:pt x="632605" y="1864659"/>
                  </a:cubicBezTo>
                  <a:cubicBezTo>
                    <a:pt x="630214" y="1861073"/>
                    <a:pt x="627571" y="1857643"/>
                    <a:pt x="625433" y="1853901"/>
                  </a:cubicBezTo>
                  <a:cubicBezTo>
                    <a:pt x="622781" y="1849260"/>
                    <a:pt x="621226" y="1844005"/>
                    <a:pt x="618261" y="1839557"/>
                  </a:cubicBezTo>
                  <a:cubicBezTo>
                    <a:pt x="611631" y="1829612"/>
                    <a:pt x="603918" y="1820432"/>
                    <a:pt x="596746" y="1810870"/>
                  </a:cubicBezTo>
                  <a:cubicBezTo>
                    <a:pt x="593160" y="1806089"/>
                    <a:pt x="590214" y="1800753"/>
                    <a:pt x="585988" y="1796527"/>
                  </a:cubicBezTo>
                  <a:cubicBezTo>
                    <a:pt x="568227" y="1778765"/>
                    <a:pt x="564449" y="1773800"/>
                    <a:pt x="539372" y="1757082"/>
                  </a:cubicBezTo>
                  <a:cubicBezTo>
                    <a:pt x="535786" y="1754691"/>
                    <a:pt x="532469" y="1751837"/>
                    <a:pt x="528614" y="1749910"/>
                  </a:cubicBezTo>
                  <a:cubicBezTo>
                    <a:pt x="523466" y="1747336"/>
                    <a:pt x="508114" y="1743889"/>
                    <a:pt x="503513" y="1742739"/>
                  </a:cubicBezTo>
                  <a:cubicBezTo>
                    <a:pt x="485584" y="1745129"/>
                    <a:pt x="467153" y="1745069"/>
                    <a:pt x="449725" y="1749910"/>
                  </a:cubicBezTo>
                  <a:cubicBezTo>
                    <a:pt x="444839" y="1751267"/>
                    <a:pt x="443370" y="1758152"/>
                    <a:pt x="438967" y="1760668"/>
                  </a:cubicBezTo>
                  <a:cubicBezTo>
                    <a:pt x="434688" y="1763113"/>
                    <a:pt x="429363" y="1762900"/>
                    <a:pt x="424624" y="1764254"/>
                  </a:cubicBezTo>
                  <a:cubicBezTo>
                    <a:pt x="420989" y="1765292"/>
                    <a:pt x="417340" y="1766351"/>
                    <a:pt x="413866" y="1767840"/>
                  </a:cubicBezTo>
                  <a:cubicBezTo>
                    <a:pt x="392194" y="1777128"/>
                    <a:pt x="406770" y="1771895"/>
                    <a:pt x="388765" y="1782183"/>
                  </a:cubicBezTo>
                  <a:cubicBezTo>
                    <a:pt x="384124" y="1784835"/>
                    <a:pt x="379202" y="1786964"/>
                    <a:pt x="374421" y="1789355"/>
                  </a:cubicBezTo>
                  <a:cubicBezTo>
                    <a:pt x="370835" y="1792941"/>
                    <a:pt x="367765" y="1797130"/>
                    <a:pt x="363664" y="1800113"/>
                  </a:cubicBezTo>
                  <a:cubicBezTo>
                    <a:pt x="354545" y="1806745"/>
                    <a:pt x="342951" y="1810068"/>
                    <a:pt x="334977" y="1818042"/>
                  </a:cubicBezTo>
                  <a:cubicBezTo>
                    <a:pt x="323130" y="1829889"/>
                    <a:pt x="326774" y="1827652"/>
                    <a:pt x="313461" y="1835972"/>
                  </a:cubicBezTo>
                  <a:cubicBezTo>
                    <a:pt x="312586" y="1836519"/>
                    <a:pt x="288499" y="1850548"/>
                    <a:pt x="284774" y="1853901"/>
                  </a:cubicBezTo>
                  <a:lnTo>
                    <a:pt x="245329" y="1893346"/>
                  </a:lnTo>
                  <a:cubicBezTo>
                    <a:pt x="241743" y="1896932"/>
                    <a:pt x="239383" y="1902499"/>
                    <a:pt x="234572" y="1904103"/>
                  </a:cubicBezTo>
                  <a:lnTo>
                    <a:pt x="223814" y="1907689"/>
                  </a:lnTo>
                  <a:cubicBezTo>
                    <a:pt x="220228" y="1910080"/>
                    <a:pt x="216912" y="1912934"/>
                    <a:pt x="213057" y="1914861"/>
                  </a:cubicBezTo>
                  <a:cubicBezTo>
                    <a:pt x="207913" y="1917433"/>
                    <a:pt x="192550" y="1920884"/>
                    <a:pt x="187955" y="1922033"/>
                  </a:cubicBezTo>
                  <a:cubicBezTo>
                    <a:pt x="168830" y="1920838"/>
                    <a:pt x="149371" y="1922205"/>
                    <a:pt x="130581" y="1918447"/>
                  </a:cubicBezTo>
                  <a:cubicBezTo>
                    <a:pt x="124721" y="1917275"/>
                    <a:pt x="120258" y="1912111"/>
                    <a:pt x="116238" y="1907689"/>
                  </a:cubicBezTo>
                  <a:cubicBezTo>
                    <a:pt x="102782" y="1892888"/>
                    <a:pt x="88976" y="1873943"/>
                    <a:pt x="83965" y="1853901"/>
                  </a:cubicBezTo>
                  <a:cubicBezTo>
                    <a:pt x="82487" y="1847988"/>
                    <a:pt x="81574" y="1841948"/>
                    <a:pt x="80379" y="1835972"/>
                  </a:cubicBezTo>
                  <a:cubicBezTo>
                    <a:pt x="82770" y="1806089"/>
                    <a:pt x="84837" y="1776179"/>
                    <a:pt x="87551" y="1746324"/>
                  </a:cubicBezTo>
                  <a:cubicBezTo>
                    <a:pt x="88067" y="1740644"/>
                    <a:pt x="90683" y="1712720"/>
                    <a:pt x="94722" y="1703294"/>
                  </a:cubicBezTo>
                  <a:cubicBezTo>
                    <a:pt x="96420" y="1699333"/>
                    <a:pt x="99503" y="1696122"/>
                    <a:pt x="101894" y="1692536"/>
                  </a:cubicBezTo>
                  <a:cubicBezTo>
                    <a:pt x="104285" y="1682974"/>
                    <a:pt x="104658" y="1672665"/>
                    <a:pt x="109066" y="1663849"/>
                  </a:cubicBezTo>
                  <a:cubicBezTo>
                    <a:pt x="111457" y="1659068"/>
                    <a:pt x="114132" y="1654419"/>
                    <a:pt x="116238" y="1649506"/>
                  </a:cubicBezTo>
                  <a:cubicBezTo>
                    <a:pt x="117727" y="1646032"/>
                    <a:pt x="118289" y="1642202"/>
                    <a:pt x="119824" y="1638748"/>
                  </a:cubicBezTo>
                  <a:cubicBezTo>
                    <a:pt x="123080" y="1631421"/>
                    <a:pt x="127325" y="1624560"/>
                    <a:pt x="130581" y="1617233"/>
                  </a:cubicBezTo>
                  <a:cubicBezTo>
                    <a:pt x="132116" y="1613779"/>
                    <a:pt x="132477" y="1609856"/>
                    <a:pt x="134167" y="1606475"/>
                  </a:cubicBezTo>
                  <a:cubicBezTo>
                    <a:pt x="141857" y="1591094"/>
                    <a:pt x="140991" y="1599239"/>
                    <a:pt x="152097" y="1584960"/>
                  </a:cubicBezTo>
                  <a:cubicBezTo>
                    <a:pt x="195264" y="1529459"/>
                    <a:pt x="151994" y="1585145"/>
                    <a:pt x="170026" y="1552687"/>
                  </a:cubicBezTo>
                  <a:cubicBezTo>
                    <a:pt x="174212" y="1545152"/>
                    <a:pt x="179588" y="1538344"/>
                    <a:pt x="184369" y="1531172"/>
                  </a:cubicBezTo>
                  <a:lnTo>
                    <a:pt x="191541" y="1520414"/>
                  </a:lnTo>
                  <a:cubicBezTo>
                    <a:pt x="193932" y="1516828"/>
                    <a:pt x="196127" y="1513104"/>
                    <a:pt x="198713" y="1509656"/>
                  </a:cubicBezTo>
                  <a:cubicBezTo>
                    <a:pt x="202299" y="1504875"/>
                    <a:pt x="206304" y="1500381"/>
                    <a:pt x="209471" y="1495313"/>
                  </a:cubicBezTo>
                  <a:cubicBezTo>
                    <a:pt x="218245" y="1481275"/>
                    <a:pt x="213938" y="1482062"/>
                    <a:pt x="223814" y="1470212"/>
                  </a:cubicBezTo>
                  <a:cubicBezTo>
                    <a:pt x="227061" y="1466316"/>
                    <a:pt x="231325" y="1463350"/>
                    <a:pt x="234572" y="1459454"/>
                  </a:cubicBezTo>
                  <a:cubicBezTo>
                    <a:pt x="243822" y="1448354"/>
                    <a:pt x="239561" y="1447182"/>
                    <a:pt x="252501" y="1437939"/>
                  </a:cubicBezTo>
                  <a:cubicBezTo>
                    <a:pt x="256851" y="1434832"/>
                    <a:pt x="262064" y="1433158"/>
                    <a:pt x="266845" y="1430767"/>
                  </a:cubicBezTo>
                  <a:cubicBezTo>
                    <a:pt x="267995" y="1426169"/>
                    <a:pt x="271444" y="1410813"/>
                    <a:pt x="274017" y="1405666"/>
                  </a:cubicBezTo>
                  <a:cubicBezTo>
                    <a:pt x="275944" y="1401811"/>
                    <a:pt x="279261" y="1398763"/>
                    <a:pt x="281188" y="1394908"/>
                  </a:cubicBezTo>
                  <a:cubicBezTo>
                    <a:pt x="289451" y="1378380"/>
                    <a:pt x="279417" y="1375164"/>
                    <a:pt x="299118" y="1355463"/>
                  </a:cubicBezTo>
                  <a:lnTo>
                    <a:pt x="309875" y="1344706"/>
                  </a:lnTo>
                  <a:cubicBezTo>
                    <a:pt x="311070" y="1339925"/>
                    <a:pt x="312045" y="1335083"/>
                    <a:pt x="313461" y="1330362"/>
                  </a:cubicBezTo>
                  <a:cubicBezTo>
                    <a:pt x="315633" y="1323121"/>
                    <a:pt x="318242" y="1316019"/>
                    <a:pt x="320633" y="1308847"/>
                  </a:cubicBezTo>
                  <a:cubicBezTo>
                    <a:pt x="321828" y="1305261"/>
                    <a:pt x="323302" y="1301756"/>
                    <a:pt x="324219" y="1298089"/>
                  </a:cubicBezTo>
                  <a:cubicBezTo>
                    <a:pt x="325414" y="1293308"/>
                    <a:pt x="325975" y="1288322"/>
                    <a:pt x="327805" y="1283746"/>
                  </a:cubicBezTo>
                  <a:cubicBezTo>
                    <a:pt x="330783" y="1276301"/>
                    <a:pt x="335584" y="1269675"/>
                    <a:pt x="338562" y="1262230"/>
                  </a:cubicBezTo>
                  <a:cubicBezTo>
                    <a:pt x="340392" y="1257654"/>
                    <a:pt x="340794" y="1252626"/>
                    <a:pt x="342148" y="1247887"/>
                  </a:cubicBezTo>
                  <a:cubicBezTo>
                    <a:pt x="343186" y="1244252"/>
                    <a:pt x="344539" y="1240715"/>
                    <a:pt x="345734" y="1237129"/>
                  </a:cubicBezTo>
                  <a:cubicBezTo>
                    <a:pt x="350735" y="1202123"/>
                    <a:pt x="353357" y="1199493"/>
                    <a:pt x="342148" y="1154654"/>
                  </a:cubicBezTo>
                  <a:cubicBezTo>
                    <a:pt x="339244" y="1143039"/>
                    <a:pt x="324733" y="1136385"/>
                    <a:pt x="317047" y="1129553"/>
                  </a:cubicBezTo>
                  <a:cubicBezTo>
                    <a:pt x="310730" y="1123938"/>
                    <a:pt x="305660" y="1116975"/>
                    <a:pt x="299118" y="1111623"/>
                  </a:cubicBezTo>
                  <a:cubicBezTo>
                    <a:pt x="286019" y="1100906"/>
                    <a:pt x="278772" y="1099053"/>
                    <a:pt x="266845" y="1090108"/>
                  </a:cubicBezTo>
                  <a:cubicBezTo>
                    <a:pt x="231109" y="1063306"/>
                    <a:pt x="276070" y="1096258"/>
                    <a:pt x="234572" y="1068593"/>
                  </a:cubicBezTo>
                  <a:cubicBezTo>
                    <a:pt x="229599" y="1065278"/>
                    <a:pt x="225201" y="1061150"/>
                    <a:pt x="220228" y="1057835"/>
                  </a:cubicBezTo>
                  <a:cubicBezTo>
                    <a:pt x="206714" y="1048825"/>
                    <a:pt x="201631" y="1046743"/>
                    <a:pt x="187955" y="1039906"/>
                  </a:cubicBezTo>
                  <a:cubicBezTo>
                    <a:pt x="184369" y="1036320"/>
                    <a:pt x="181631" y="1031611"/>
                    <a:pt x="177198" y="1029148"/>
                  </a:cubicBezTo>
                  <a:cubicBezTo>
                    <a:pt x="170589" y="1025476"/>
                    <a:pt x="162444" y="1025357"/>
                    <a:pt x="155682" y="1021976"/>
                  </a:cubicBezTo>
                  <a:cubicBezTo>
                    <a:pt x="150901" y="1019585"/>
                    <a:pt x="146363" y="1016631"/>
                    <a:pt x="141339" y="1014804"/>
                  </a:cubicBezTo>
                  <a:cubicBezTo>
                    <a:pt x="133161" y="1011830"/>
                    <a:pt x="124573" y="1010133"/>
                    <a:pt x="116238" y="1007633"/>
                  </a:cubicBezTo>
                  <a:cubicBezTo>
                    <a:pt x="112617" y="1006547"/>
                    <a:pt x="109019" y="1005374"/>
                    <a:pt x="105480" y="1004047"/>
                  </a:cubicBezTo>
                  <a:cubicBezTo>
                    <a:pt x="99453" y="1001787"/>
                    <a:pt x="93178" y="1000001"/>
                    <a:pt x="87551" y="996875"/>
                  </a:cubicBezTo>
                  <a:cubicBezTo>
                    <a:pt x="66037" y="984922"/>
                    <a:pt x="79182" y="988507"/>
                    <a:pt x="62449" y="971774"/>
                  </a:cubicBezTo>
                  <a:cubicBezTo>
                    <a:pt x="59402" y="968727"/>
                    <a:pt x="55278" y="966993"/>
                    <a:pt x="51692" y="964602"/>
                  </a:cubicBezTo>
                  <a:cubicBezTo>
                    <a:pt x="33881" y="937885"/>
                    <a:pt x="56777" y="970705"/>
                    <a:pt x="33762" y="943087"/>
                  </a:cubicBezTo>
                  <a:cubicBezTo>
                    <a:pt x="31003" y="939776"/>
                    <a:pt x="28981" y="935915"/>
                    <a:pt x="26591" y="932329"/>
                  </a:cubicBezTo>
                  <a:cubicBezTo>
                    <a:pt x="18827" y="901276"/>
                    <a:pt x="28334" y="934894"/>
                    <a:pt x="15833" y="903642"/>
                  </a:cubicBezTo>
                  <a:cubicBezTo>
                    <a:pt x="13025" y="896623"/>
                    <a:pt x="12854" y="888417"/>
                    <a:pt x="8661" y="882127"/>
                  </a:cubicBezTo>
                  <a:cubicBezTo>
                    <a:pt x="6270" y="878541"/>
                    <a:pt x="1750" y="875671"/>
                    <a:pt x="1489" y="871369"/>
                  </a:cubicBezTo>
                  <a:cubicBezTo>
                    <a:pt x="-680" y="835576"/>
                    <a:pt x="-304" y="790686"/>
                    <a:pt x="1489" y="77096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90" y="3164491"/>
              <a:ext cx="884739" cy="170538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750955" y="-46382"/>
            <a:ext cx="544316" cy="879290"/>
            <a:chOff x="5195771" y="2985247"/>
            <a:chExt cx="1023466" cy="1922033"/>
          </a:xfrm>
        </p:grpSpPr>
        <p:grpSp>
          <p:nvGrpSpPr>
            <p:cNvPr id="16" name="Group 15"/>
            <p:cNvGrpSpPr/>
            <p:nvPr/>
          </p:nvGrpSpPr>
          <p:grpSpPr>
            <a:xfrm>
              <a:off x="5195771" y="2985247"/>
              <a:ext cx="1023466" cy="1922033"/>
              <a:chOff x="6458399" y="3040828"/>
              <a:chExt cx="1023466" cy="1922033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458399" y="3040828"/>
                <a:ext cx="1023466" cy="1922033"/>
              </a:xfrm>
              <a:custGeom>
                <a:avLst/>
                <a:gdLst>
                  <a:gd name="connsiteX0" fmla="*/ 1489 w 1023466"/>
                  <a:gd name="connsiteY0" fmla="*/ 770964 h 1922033"/>
                  <a:gd name="connsiteX1" fmla="*/ 12247 w 1023466"/>
                  <a:gd name="connsiteY1" fmla="*/ 753035 h 1922033"/>
                  <a:gd name="connsiteX2" fmla="*/ 37348 w 1023466"/>
                  <a:gd name="connsiteY2" fmla="*/ 742277 h 1922033"/>
                  <a:gd name="connsiteX3" fmla="*/ 180784 w 1023466"/>
                  <a:gd name="connsiteY3" fmla="*/ 738692 h 1922033"/>
                  <a:gd name="connsiteX4" fmla="*/ 195127 w 1023466"/>
                  <a:gd name="connsiteY4" fmla="*/ 713590 h 1922033"/>
                  <a:gd name="connsiteX5" fmla="*/ 191541 w 1023466"/>
                  <a:gd name="connsiteY5" fmla="*/ 670560 h 1922033"/>
                  <a:gd name="connsiteX6" fmla="*/ 177198 w 1023466"/>
                  <a:gd name="connsiteY6" fmla="*/ 645459 h 1922033"/>
                  <a:gd name="connsiteX7" fmla="*/ 162854 w 1023466"/>
                  <a:gd name="connsiteY7" fmla="*/ 609600 h 1922033"/>
                  <a:gd name="connsiteX8" fmla="*/ 155682 w 1023466"/>
                  <a:gd name="connsiteY8" fmla="*/ 591670 h 1922033"/>
                  <a:gd name="connsiteX9" fmla="*/ 152097 w 1023466"/>
                  <a:gd name="connsiteY9" fmla="*/ 577327 h 1922033"/>
                  <a:gd name="connsiteX10" fmla="*/ 141339 w 1023466"/>
                  <a:gd name="connsiteY10" fmla="*/ 570155 h 1922033"/>
                  <a:gd name="connsiteX11" fmla="*/ 134167 w 1023466"/>
                  <a:gd name="connsiteY11" fmla="*/ 541468 h 1922033"/>
                  <a:gd name="connsiteX12" fmla="*/ 126995 w 1023466"/>
                  <a:gd name="connsiteY12" fmla="*/ 530710 h 1922033"/>
                  <a:gd name="connsiteX13" fmla="*/ 119824 w 1023466"/>
                  <a:gd name="connsiteY13" fmla="*/ 509195 h 1922033"/>
                  <a:gd name="connsiteX14" fmla="*/ 119824 w 1023466"/>
                  <a:gd name="connsiteY14" fmla="*/ 329901 h 1922033"/>
                  <a:gd name="connsiteX15" fmla="*/ 130581 w 1023466"/>
                  <a:gd name="connsiteY15" fmla="*/ 290456 h 1922033"/>
                  <a:gd name="connsiteX16" fmla="*/ 137753 w 1023466"/>
                  <a:gd name="connsiteY16" fmla="*/ 276113 h 1922033"/>
                  <a:gd name="connsiteX17" fmla="*/ 141339 w 1023466"/>
                  <a:gd name="connsiteY17" fmla="*/ 265355 h 1922033"/>
                  <a:gd name="connsiteX18" fmla="*/ 148511 w 1023466"/>
                  <a:gd name="connsiteY18" fmla="*/ 247426 h 1922033"/>
                  <a:gd name="connsiteX19" fmla="*/ 155682 w 1023466"/>
                  <a:gd name="connsiteY19" fmla="*/ 225910 h 1922033"/>
                  <a:gd name="connsiteX20" fmla="*/ 166440 w 1023466"/>
                  <a:gd name="connsiteY20" fmla="*/ 215153 h 1922033"/>
                  <a:gd name="connsiteX21" fmla="*/ 184369 w 1023466"/>
                  <a:gd name="connsiteY21" fmla="*/ 193637 h 1922033"/>
                  <a:gd name="connsiteX22" fmla="*/ 195127 w 1023466"/>
                  <a:gd name="connsiteY22" fmla="*/ 168536 h 1922033"/>
                  <a:gd name="connsiteX23" fmla="*/ 205885 w 1023466"/>
                  <a:gd name="connsiteY23" fmla="*/ 154193 h 1922033"/>
                  <a:gd name="connsiteX24" fmla="*/ 216642 w 1023466"/>
                  <a:gd name="connsiteY24" fmla="*/ 136263 h 1922033"/>
                  <a:gd name="connsiteX25" fmla="*/ 227400 w 1023466"/>
                  <a:gd name="connsiteY25" fmla="*/ 121920 h 1922033"/>
                  <a:gd name="connsiteX26" fmla="*/ 241744 w 1023466"/>
                  <a:gd name="connsiteY26" fmla="*/ 100404 h 1922033"/>
                  <a:gd name="connsiteX27" fmla="*/ 256087 w 1023466"/>
                  <a:gd name="connsiteY27" fmla="*/ 89647 h 1922033"/>
                  <a:gd name="connsiteX28" fmla="*/ 284774 w 1023466"/>
                  <a:gd name="connsiteY28" fmla="*/ 75303 h 1922033"/>
                  <a:gd name="connsiteX29" fmla="*/ 302704 w 1023466"/>
                  <a:gd name="connsiteY29" fmla="*/ 60960 h 1922033"/>
                  <a:gd name="connsiteX30" fmla="*/ 352906 w 1023466"/>
                  <a:gd name="connsiteY30" fmla="*/ 32273 h 1922033"/>
                  <a:gd name="connsiteX31" fmla="*/ 363664 w 1023466"/>
                  <a:gd name="connsiteY31" fmla="*/ 28687 h 1922033"/>
                  <a:gd name="connsiteX32" fmla="*/ 388765 w 1023466"/>
                  <a:gd name="connsiteY32" fmla="*/ 14343 h 1922033"/>
                  <a:gd name="connsiteX33" fmla="*/ 406694 w 1023466"/>
                  <a:gd name="connsiteY33" fmla="*/ 10757 h 1922033"/>
                  <a:gd name="connsiteX34" fmla="*/ 442553 w 1023466"/>
                  <a:gd name="connsiteY34" fmla="*/ 3586 h 1922033"/>
                  <a:gd name="connsiteX35" fmla="*/ 478412 w 1023466"/>
                  <a:gd name="connsiteY35" fmla="*/ 0 h 1922033"/>
                  <a:gd name="connsiteX36" fmla="*/ 618261 w 1023466"/>
                  <a:gd name="connsiteY36" fmla="*/ 3586 h 1922033"/>
                  <a:gd name="connsiteX37" fmla="*/ 636191 w 1023466"/>
                  <a:gd name="connsiteY37" fmla="*/ 7172 h 1922033"/>
                  <a:gd name="connsiteX38" fmla="*/ 657706 w 1023466"/>
                  <a:gd name="connsiteY38" fmla="*/ 10757 h 1922033"/>
                  <a:gd name="connsiteX39" fmla="*/ 668464 w 1023466"/>
                  <a:gd name="connsiteY39" fmla="*/ 14343 h 1922033"/>
                  <a:gd name="connsiteX40" fmla="*/ 697151 w 1023466"/>
                  <a:gd name="connsiteY40" fmla="*/ 21515 h 1922033"/>
                  <a:gd name="connsiteX41" fmla="*/ 733009 w 1023466"/>
                  <a:gd name="connsiteY41" fmla="*/ 43030 h 1922033"/>
                  <a:gd name="connsiteX42" fmla="*/ 768868 w 1023466"/>
                  <a:gd name="connsiteY42" fmla="*/ 64546 h 1922033"/>
                  <a:gd name="connsiteX43" fmla="*/ 783212 w 1023466"/>
                  <a:gd name="connsiteY43" fmla="*/ 78889 h 1922033"/>
                  <a:gd name="connsiteX44" fmla="*/ 801141 w 1023466"/>
                  <a:gd name="connsiteY44" fmla="*/ 89647 h 1922033"/>
                  <a:gd name="connsiteX45" fmla="*/ 826242 w 1023466"/>
                  <a:gd name="connsiteY45" fmla="*/ 111162 h 1922033"/>
                  <a:gd name="connsiteX46" fmla="*/ 833414 w 1023466"/>
                  <a:gd name="connsiteY46" fmla="*/ 121920 h 1922033"/>
                  <a:gd name="connsiteX47" fmla="*/ 858515 w 1023466"/>
                  <a:gd name="connsiteY47" fmla="*/ 164950 h 1922033"/>
                  <a:gd name="connsiteX48" fmla="*/ 872859 w 1023466"/>
                  <a:gd name="connsiteY48" fmla="*/ 207981 h 1922033"/>
                  <a:gd name="connsiteX49" fmla="*/ 876445 w 1023466"/>
                  <a:gd name="connsiteY49" fmla="*/ 225910 h 1922033"/>
                  <a:gd name="connsiteX50" fmla="*/ 883617 w 1023466"/>
                  <a:gd name="connsiteY50" fmla="*/ 243840 h 1922033"/>
                  <a:gd name="connsiteX51" fmla="*/ 887202 w 1023466"/>
                  <a:gd name="connsiteY51" fmla="*/ 254597 h 1922033"/>
                  <a:gd name="connsiteX52" fmla="*/ 890788 w 1023466"/>
                  <a:gd name="connsiteY52" fmla="*/ 268941 h 1922033"/>
                  <a:gd name="connsiteX53" fmla="*/ 897960 w 1023466"/>
                  <a:gd name="connsiteY53" fmla="*/ 290456 h 1922033"/>
                  <a:gd name="connsiteX54" fmla="*/ 901546 w 1023466"/>
                  <a:gd name="connsiteY54" fmla="*/ 301214 h 1922033"/>
                  <a:gd name="connsiteX55" fmla="*/ 908718 w 1023466"/>
                  <a:gd name="connsiteY55" fmla="*/ 365760 h 1922033"/>
                  <a:gd name="connsiteX56" fmla="*/ 912304 w 1023466"/>
                  <a:gd name="connsiteY56" fmla="*/ 433892 h 1922033"/>
                  <a:gd name="connsiteX57" fmla="*/ 908718 w 1023466"/>
                  <a:gd name="connsiteY57" fmla="*/ 519953 h 1922033"/>
                  <a:gd name="connsiteX58" fmla="*/ 901546 w 1023466"/>
                  <a:gd name="connsiteY58" fmla="*/ 541468 h 1922033"/>
                  <a:gd name="connsiteX59" fmla="*/ 897960 w 1023466"/>
                  <a:gd name="connsiteY59" fmla="*/ 555812 h 1922033"/>
                  <a:gd name="connsiteX60" fmla="*/ 890788 w 1023466"/>
                  <a:gd name="connsiteY60" fmla="*/ 613186 h 1922033"/>
                  <a:gd name="connsiteX61" fmla="*/ 880031 w 1023466"/>
                  <a:gd name="connsiteY61" fmla="*/ 634701 h 1922033"/>
                  <a:gd name="connsiteX62" fmla="*/ 865687 w 1023466"/>
                  <a:gd name="connsiteY62" fmla="*/ 666974 h 1922033"/>
                  <a:gd name="connsiteX63" fmla="*/ 862101 w 1023466"/>
                  <a:gd name="connsiteY63" fmla="*/ 681317 h 1922033"/>
                  <a:gd name="connsiteX64" fmla="*/ 858515 w 1023466"/>
                  <a:gd name="connsiteY64" fmla="*/ 692075 h 1922033"/>
                  <a:gd name="connsiteX65" fmla="*/ 862101 w 1023466"/>
                  <a:gd name="connsiteY65" fmla="*/ 742277 h 1922033"/>
                  <a:gd name="connsiteX66" fmla="*/ 872859 w 1023466"/>
                  <a:gd name="connsiteY66" fmla="*/ 749449 h 1922033"/>
                  <a:gd name="connsiteX67" fmla="*/ 894374 w 1023466"/>
                  <a:gd name="connsiteY67" fmla="*/ 756621 h 1922033"/>
                  <a:gd name="connsiteX68" fmla="*/ 915889 w 1023466"/>
                  <a:gd name="connsiteY68" fmla="*/ 760207 h 1922033"/>
                  <a:gd name="connsiteX69" fmla="*/ 926647 w 1023466"/>
                  <a:gd name="connsiteY69" fmla="*/ 763793 h 1922033"/>
                  <a:gd name="connsiteX70" fmla="*/ 955334 w 1023466"/>
                  <a:gd name="connsiteY70" fmla="*/ 770964 h 1922033"/>
                  <a:gd name="connsiteX71" fmla="*/ 969678 w 1023466"/>
                  <a:gd name="connsiteY71" fmla="*/ 774550 h 1922033"/>
                  <a:gd name="connsiteX72" fmla="*/ 1001951 w 1023466"/>
                  <a:gd name="connsiteY72" fmla="*/ 781722 h 1922033"/>
                  <a:gd name="connsiteX73" fmla="*/ 1012708 w 1023466"/>
                  <a:gd name="connsiteY73" fmla="*/ 792480 h 1922033"/>
                  <a:gd name="connsiteX74" fmla="*/ 1016294 w 1023466"/>
                  <a:gd name="connsiteY74" fmla="*/ 803237 h 1922033"/>
                  <a:gd name="connsiteX75" fmla="*/ 1023466 w 1023466"/>
                  <a:gd name="connsiteY75" fmla="*/ 831924 h 1922033"/>
                  <a:gd name="connsiteX76" fmla="*/ 1019880 w 1023466"/>
                  <a:gd name="connsiteY76" fmla="*/ 935915 h 1922033"/>
                  <a:gd name="connsiteX77" fmla="*/ 1016294 w 1023466"/>
                  <a:gd name="connsiteY77" fmla="*/ 946673 h 1922033"/>
                  <a:gd name="connsiteX78" fmla="*/ 991193 w 1023466"/>
                  <a:gd name="connsiteY78" fmla="*/ 971774 h 1922033"/>
                  <a:gd name="connsiteX79" fmla="*/ 980435 w 1023466"/>
                  <a:gd name="connsiteY79" fmla="*/ 978946 h 1922033"/>
                  <a:gd name="connsiteX80" fmla="*/ 969678 w 1023466"/>
                  <a:gd name="connsiteY80" fmla="*/ 982532 h 1922033"/>
                  <a:gd name="connsiteX81" fmla="*/ 958920 w 1023466"/>
                  <a:gd name="connsiteY81" fmla="*/ 989703 h 1922033"/>
                  <a:gd name="connsiteX82" fmla="*/ 937405 w 1023466"/>
                  <a:gd name="connsiteY82" fmla="*/ 996875 h 1922033"/>
                  <a:gd name="connsiteX83" fmla="*/ 926647 w 1023466"/>
                  <a:gd name="connsiteY83" fmla="*/ 1004047 h 1922033"/>
                  <a:gd name="connsiteX84" fmla="*/ 912304 w 1023466"/>
                  <a:gd name="connsiteY84" fmla="*/ 1007633 h 1922033"/>
                  <a:gd name="connsiteX85" fmla="*/ 897960 w 1023466"/>
                  <a:gd name="connsiteY85" fmla="*/ 1014804 h 1922033"/>
                  <a:gd name="connsiteX86" fmla="*/ 862101 w 1023466"/>
                  <a:gd name="connsiteY86" fmla="*/ 1021976 h 1922033"/>
                  <a:gd name="connsiteX87" fmla="*/ 851344 w 1023466"/>
                  <a:gd name="connsiteY87" fmla="*/ 1025562 h 1922033"/>
                  <a:gd name="connsiteX88" fmla="*/ 833414 w 1023466"/>
                  <a:gd name="connsiteY88" fmla="*/ 1029148 h 1922033"/>
                  <a:gd name="connsiteX89" fmla="*/ 804727 w 1023466"/>
                  <a:gd name="connsiteY89" fmla="*/ 1043492 h 1922033"/>
                  <a:gd name="connsiteX90" fmla="*/ 790384 w 1023466"/>
                  <a:gd name="connsiteY90" fmla="*/ 1047077 h 1922033"/>
                  <a:gd name="connsiteX91" fmla="*/ 768868 w 1023466"/>
                  <a:gd name="connsiteY91" fmla="*/ 1065007 h 1922033"/>
                  <a:gd name="connsiteX92" fmla="*/ 747353 w 1023466"/>
                  <a:gd name="connsiteY92" fmla="*/ 1082936 h 1922033"/>
                  <a:gd name="connsiteX93" fmla="*/ 736595 w 1023466"/>
                  <a:gd name="connsiteY93" fmla="*/ 1111623 h 1922033"/>
                  <a:gd name="connsiteX94" fmla="*/ 729424 w 1023466"/>
                  <a:gd name="connsiteY94" fmla="*/ 1133139 h 1922033"/>
                  <a:gd name="connsiteX95" fmla="*/ 718666 w 1023466"/>
                  <a:gd name="connsiteY95" fmla="*/ 1147482 h 1922033"/>
                  <a:gd name="connsiteX96" fmla="*/ 700737 w 1023466"/>
                  <a:gd name="connsiteY96" fmla="*/ 1168997 h 1922033"/>
                  <a:gd name="connsiteX97" fmla="*/ 697151 w 1023466"/>
                  <a:gd name="connsiteY97" fmla="*/ 1190513 h 1922033"/>
                  <a:gd name="connsiteX98" fmla="*/ 693565 w 1023466"/>
                  <a:gd name="connsiteY98" fmla="*/ 1201270 h 1922033"/>
                  <a:gd name="connsiteX99" fmla="*/ 689979 w 1023466"/>
                  <a:gd name="connsiteY99" fmla="*/ 1219200 h 1922033"/>
                  <a:gd name="connsiteX100" fmla="*/ 686393 w 1023466"/>
                  <a:gd name="connsiteY100" fmla="*/ 1233543 h 1922033"/>
                  <a:gd name="connsiteX101" fmla="*/ 697151 w 1023466"/>
                  <a:gd name="connsiteY101" fmla="*/ 1344706 h 1922033"/>
                  <a:gd name="connsiteX102" fmla="*/ 704322 w 1023466"/>
                  <a:gd name="connsiteY102" fmla="*/ 1362635 h 1922033"/>
                  <a:gd name="connsiteX103" fmla="*/ 715080 w 1023466"/>
                  <a:gd name="connsiteY103" fmla="*/ 1373393 h 1922033"/>
                  <a:gd name="connsiteX104" fmla="*/ 729424 w 1023466"/>
                  <a:gd name="connsiteY104" fmla="*/ 1402080 h 1922033"/>
                  <a:gd name="connsiteX105" fmla="*/ 747353 w 1023466"/>
                  <a:gd name="connsiteY105" fmla="*/ 1427181 h 1922033"/>
                  <a:gd name="connsiteX106" fmla="*/ 750939 w 1023466"/>
                  <a:gd name="connsiteY106" fmla="*/ 1437939 h 1922033"/>
                  <a:gd name="connsiteX107" fmla="*/ 761697 w 1023466"/>
                  <a:gd name="connsiteY107" fmla="*/ 1445110 h 1922033"/>
                  <a:gd name="connsiteX108" fmla="*/ 772454 w 1023466"/>
                  <a:gd name="connsiteY108" fmla="*/ 1455868 h 1922033"/>
                  <a:gd name="connsiteX109" fmla="*/ 786798 w 1023466"/>
                  <a:gd name="connsiteY109" fmla="*/ 1480969 h 1922033"/>
                  <a:gd name="connsiteX110" fmla="*/ 801141 w 1023466"/>
                  <a:gd name="connsiteY110" fmla="*/ 1498899 h 1922033"/>
                  <a:gd name="connsiteX111" fmla="*/ 811899 w 1023466"/>
                  <a:gd name="connsiteY111" fmla="*/ 1516828 h 1922033"/>
                  <a:gd name="connsiteX112" fmla="*/ 822657 w 1023466"/>
                  <a:gd name="connsiteY112" fmla="*/ 1531172 h 1922033"/>
                  <a:gd name="connsiteX113" fmla="*/ 826242 w 1023466"/>
                  <a:gd name="connsiteY113" fmla="*/ 1541929 h 1922033"/>
                  <a:gd name="connsiteX114" fmla="*/ 833414 w 1023466"/>
                  <a:gd name="connsiteY114" fmla="*/ 1556273 h 1922033"/>
                  <a:gd name="connsiteX115" fmla="*/ 837000 w 1023466"/>
                  <a:gd name="connsiteY115" fmla="*/ 1570616 h 1922033"/>
                  <a:gd name="connsiteX116" fmla="*/ 844172 w 1023466"/>
                  <a:gd name="connsiteY116" fmla="*/ 1584960 h 1922033"/>
                  <a:gd name="connsiteX117" fmla="*/ 851344 w 1023466"/>
                  <a:gd name="connsiteY117" fmla="*/ 1606475 h 1922033"/>
                  <a:gd name="connsiteX118" fmla="*/ 854929 w 1023466"/>
                  <a:gd name="connsiteY118" fmla="*/ 1631576 h 1922033"/>
                  <a:gd name="connsiteX119" fmla="*/ 858515 w 1023466"/>
                  <a:gd name="connsiteY119" fmla="*/ 1663849 h 1922033"/>
                  <a:gd name="connsiteX120" fmla="*/ 862101 w 1023466"/>
                  <a:gd name="connsiteY120" fmla="*/ 1674607 h 1922033"/>
                  <a:gd name="connsiteX121" fmla="*/ 865687 w 1023466"/>
                  <a:gd name="connsiteY121" fmla="*/ 1692536 h 1922033"/>
                  <a:gd name="connsiteX122" fmla="*/ 869273 w 1023466"/>
                  <a:gd name="connsiteY122" fmla="*/ 1706880 h 1922033"/>
                  <a:gd name="connsiteX123" fmla="*/ 872859 w 1023466"/>
                  <a:gd name="connsiteY123" fmla="*/ 1731981 h 1922033"/>
                  <a:gd name="connsiteX124" fmla="*/ 880031 w 1023466"/>
                  <a:gd name="connsiteY124" fmla="*/ 1757082 h 1922033"/>
                  <a:gd name="connsiteX125" fmla="*/ 869273 w 1023466"/>
                  <a:gd name="connsiteY125" fmla="*/ 1832386 h 1922033"/>
                  <a:gd name="connsiteX126" fmla="*/ 862101 w 1023466"/>
                  <a:gd name="connsiteY126" fmla="*/ 1843143 h 1922033"/>
                  <a:gd name="connsiteX127" fmla="*/ 840586 w 1023466"/>
                  <a:gd name="connsiteY127" fmla="*/ 1868244 h 1922033"/>
                  <a:gd name="connsiteX128" fmla="*/ 833414 w 1023466"/>
                  <a:gd name="connsiteY128" fmla="*/ 1882588 h 1922033"/>
                  <a:gd name="connsiteX129" fmla="*/ 822657 w 1023466"/>
                  <a:gd name="connsiteY129" fmla="*/ 1889760 h 1922033"/>
                  <a:gd name="connsiteX130" fmla="*/ 811899 w 1023466"/>
                  <a:gd name="connsiteY130" fmla="*/ 1900517 h 1922033"/>
                  <a:gd name="connsiteX131" fmla="*/ 801141 w 1023466"/>
                  <a:gd name="connsiteY131" fmla="*/ 1904103 h 1922033"/>
                  <a:gd name="connsiteX132" fmla="*/ 772454 w 1023466"/>
                  <a:gd name="connsiteY132" fmla="*/ 1914861 h 1922033"/>
                  <a:gd name="connsiteX133" fmla="*/ 689979 w 1023466"/>
                  <a:gd name="connsiteY133" fmla="*/ 1911275 h 1922033"/>
                  <a:gd name="connsiteX134" fmla="*/ 679221 w 1023466"/>
                  <a:gd name="connsiteY134" fmla="*/ 1907689 h 1922033"/>
                  <a:gd name="connsiteX135" fmla="*/ 668464 w 1023466"/>
                  <a:gd name="connsiteY135" fmla="*/ 1896932 h 1922033"/>
                  <a:gd name="connsiteX136" fmla="*/ 632605 w 1023466"/>
                  <a:gd name="connsiteY136" fmla="*/ 1864659 h 1922033"/>
                  <a:gd name="connsiteX137" fmla="*/ 625433 w 1023466"/>
                  <a:gd name="connsiteY137" fmla="*/ 1853901 h 1922033"/>
                  <a:gd name="connsiteX138" fmla="*/ 618261 w 1023466"/>
                  <a:gd name="connsiteY138" fmla="*/ 1839557 h 1922033"/>
                  <a:gd name="connsiteX139" fmla="*/ 596746 w 1023466"/>
                  <a:gd name="connsiteY139" fmla="*/ 1810870 h 1922033"/>
                  <a:gd name="connsiteX140" fmla="*/ 585988 w 1023466"/>
                  <a:gd name="connsiteY140" fmla="*/ 1796527 h 1922033"/>
                  <a:gd name="connsiteX141" fmla="*/ 539372 w 1023466"/>
                  <a:gd name="connsiteY141" fmla="*/ 1757082 h 1922033"/>
                  <a:gd name="connsiteX142" fmla="*/ 528614 w 1023466"/>
                  <a:gd name="connsiteY142" fmla="*/ 1749910 h 1922033"/>
                  <a:gd name="connsiteX143" fmla="*/ 503513 w 1023466"/>
                  <a:gd name="connsiteY143" fmla="*/ 1742739 h 1922033"/>
                  <a:gd name="connsiteX144" fmla="*/ 449725 w 1023466"/>
                  <a:gd name="connsiteY144" fmla="*/ 1749910 h 1922033"/>
                  <a:gd name="connsiteX145" fmla="*/ 438967 w 1023466"/>
                  <a:gd name="connsiteY145" fmla="*/ 1760668 h 1922033"/>
                  <a:gd name="connsiteX146" fmla="*/ 424624 w 1023466"/>
                  <a:gd name="connsiteY146" fmla="*/ 1764254 h 1922033"/>
                  <a:gd name="connsiteX147" fmla="*/ 413866 w 1023466"/>
                  <a:gd name="connsiteY147" fmla="*/ 1767840 h 1922033"/>
                  <a:gd name="connsiteX148" fmla="*/ 388765 w 1023466"/>
                  <a:gd name="connsiteY148" fmla="*/ 1782183 h 1922033"/>
                  <a:gd name="connsiteX149" fmla="*/ 374421 w 1023466"/>
                  <a:gd name="connsiteY149" fmla="*/ 1789355 h 1922033"/>
                  <a:gd name="connsiteX150" fmla="*/ 363664 w 1023466"/>
                  <a:gd name="connsiteY150" fmla="*/ 1800113 h 1922033"/>
                  <a:gd name="connsiteX151" fmla="*/ 334977 w 1023466"/>
                  <a:gd name="connsiteY151" fmla="*/ 1818042 h 1922033"/>
                  <a:gd name="connsiteX152" fmla="*/ 313461 w 1023466"/>
                  <a:gd name="connsiteY152" fmla="*/ 1835972 h 1922033"/>
                  <a:gd name="connsiteX153" fmla="*/ 284774 w 1023466"/>
                  <a:gd name="connsiteY153" fmla="*/ 1853901 h 1922033"/>
                  <a:gd name="connsiteX154" fmla="*/ 245329 w 1023466"/>
                  <a:gd name="connsiteY154" fmla="*/ 1893346 h 1922033"/>
                  <a:gd name="connsiteX155" fmla="*/ 234572 w 1023466"/>
                  <a:gd name="connsiteY155" fmla="*/ 1904103 h 1922033"/>
                  <a:gd name="connsiteX156" fmla="*/ 223814 w 1023466"/>
                  <a:gd name="connsiteY156" fmla="*/ 1907689 h 1922033"/>
                  <a:gd name="connsiteX157" fmla="*/ 213057 w 1023466"/>
                  <a:gd name="connsiteY157" fmla="*/ 1914861 h 1922033"/>
                  <a:gd name="connsiteX158" fmla="*/ 187955 w 1023466"/>
                  <a:gd name="connsiteY158" fmla="*/ 1922033 h 1922033"/>
                  <a:gd name="connsiteX159" fmla="*/ 130581 w 1023466"/>
                  <a:gd name="connsiteY159" fmla="*/ 1918447 h 1922033"/>
                  <a:gd name="connsiteX160" fmla="*/ 116238 w 1023466"/>
                  <a:gd name="connsiteY160" fmla="*/ 1907689 h 1922033"/>
                  <a:gd name="connsiteX161" fmla="*/ 83965 w 1023466"/>
                  <a:gd name="connsiteY161" fmla="*/ 1853901 h 1922033"/>
                  <a:gd name="connsiteX162" fmla="*/ 80379 w 1023466"/>
                  <a:gd name="connsiteY162" fmla="*/ 1835972 h 1922033"/>
                  <a:gd name="connsiteX163" fmla="*/ 87551 w 1023466"/>
                  <a:gd name="connsiteY163" fmla="*/ 1746324 h 1922033"/>
                  <a:gd name="connsiteX164" fmla="*/ 94722 w 1023466"/>
                  <a:gd name="connsiteY164" fmla="*/ 1703294 h 1922033"/>
                  <a:gd name="connsiteX165" fmla="*/ 101894 w 1023466"/>
                  <a:gd name="connsiteY165" fmla="*/ 1692536 h 1922033"/>
                  <a:gd name="connsiteX166" fmla="*/ 109066 w 1023466"/>
                  <a:gd name="connsiteY166" fmla="*/ 1663849 h 1922033"/>
                  <a:gd name="connsiteX167" fmla="*/ 116238 w 1023466"/>
                  <a:gd name="connsiteY167" fmla="*/ 1649506 h 1922033"/>
                  <a:gd name="connsiteX168" fmla="*/ 119824 w 1023466"/>
                  <a:gd name="connsiteY168" fmla="*/ 1638748 h 1922033"/>
                  <a:gd name="connsiteX169" fmla="*/ 130581 w 1023466"/>
                  <a:gd name="connsiteY169" fmla="*/ 1617233 h 1922033"/>
                  <a:gd name="connsiteX170" fmla="*/ 134167 w 1023466"/>
                  <a:gd name="connsiteY170" fmla="*/ 1606475 h 1922033"/>
                  <a:gd name="connsiteX171" fmla="*/ 152097 w 1023466"/>
                  <a:gd name="connsiteY171" fmla="*/ 1584960 h 1922033"/>
                  <a:gd name="connsiteX172" fmla="*/ 170026 w 1023466"/>
                  <a:gd name="connsiteY172" fmla="*/ 1552687 h 1922033"/>
                  <a:gd name="connsiteX173" fmla="*/ 184369 w 1023466"/>
                  <a:gd name="connsiteY173" fmla="*/ 1531172 h 1922033"/>
                  <a:gd name="connsiteX174" fmla="*/ 191541 w 1023466"/>
                  <a:gd name="connsiteY174" fmla="*/ 1520414 h 1922033"/>
                  <a:gd name="connsiteX175" fmla="*/ 198713 w 1023466"/>
                  <a:gd name="connsiteY175" fmla="*/ 1509656 h 1922033"/>
                  <a:gd name="connsiteX176" fmla="*/ 209471 w 1023466"/>
                  <a:gd name="connsiteY176" fmla="*/ 1495313 h 1922033"/>
                  <a:gd name="connsiteX177" fmla="*/ 223814 w 1023466"/>
                  <a:gd name="connsiteY177" fmla="*/ 1470212 h 1922033"/>
                  <a:gd name="connsiteX178" fmla="*/ 234572 w 1023466"/>
                  <a:gd name="connsiteY178" fmla="*/ 1459454 h 1922033"/>
                  <a:gd name="connsiteX179" fmla="*/ 252501 w 1023466"/>
                  <a:gd name="connsiteY179" fmla="*/ 1437939 h 1922033"/>
                  <a:gd name="connsiteX180" fmla="*/ 266845 w 1023466"/>
                  <a:gd name="connsiteY180" fmla="*/ 1430767 h 1922033"/>
                  <a:gd name="connsiteX181" fmla="*/ 274017 w 1023466"/>
                  <a:gd name="connsiteY181" fmla="*/ 1405666 h 1922033"/>
                  <a:gd name="connsiteX182" fmla="*/ 281188 w 1023466"/>
                  <a:gd name="connsiteY182" fmla="*/ 1394908 h 1922033"/>
                  <a:gd name="connsiteX183" fmla="*/ 299118 w 1023466"/>
                  <a:gd name="connsiteY183" fmla="*/ 1355463 h 1922033"/>
                  <a:gd name="connsiteX184" fmla="*/ 309875 w 1023466"/>
                  <a:gd name="connsiteY184" fmla="*/ 1344706 h 1922033"/>
                  <a:gd name="connsiteX185" fmla="*/ 313461 w 1023466"/>
                  <a:gd name="connsiteY185" fmla="*/ 1330362 h 1922033"/>
                  <a:gd name="connsiteX186" fmla="*/ 320633 w 1023466"/>
                  <a:gd name="connsiteY186" fmla="*/ 1308847 h 1922033"/>
                  <a:gd name="connsiteX187" fmla="*/ 324219 w 1023466"/>
                  <a:gd name="connsiteY187" fmla="*/ 1298089 h 1922033"/>
                  <a:gd name="connsiteX188" fmla="*/ 327805 w 1023466"/>
                  <a:gd name="connsiteY188" fmla="*/ 1283746 h 1922033"/>
                  <a:gd name="connsiteX189" fmla="*/ 338562 w 1023466"/>
                  <a:gd name="connsiteY189" fmla="*/ 1262230 h 1922033"/>
                  <a:gd name="connsiteX190" fmla="*/ 342148 w 1023466"/>
                  <a:gd name="connsiteY190" fmla="*/ 1247887 h 1922033"/>
                  <a:gd name="connsiteX191" fmla="*/ 345734 w 1023466"/>
                  <a:gd name="connsiteY191" fmla="*/ 1237129 h 1922033"/>
                  <a:gd name="connsiteX192" fmla="*/ 342148 w 1023466"/>
                  <a:gd name="connsiteY192" fmla="*/ 1154654 h 1922033"/>
                  <a:gd name="connsiteX193" fmla="*/ 317047 w 1023466"/>
                  <a:gd name="connsiteY193" fmla="*/ 1129553 h 1922033"/>
                  <a:gd name="connsiteX194" fmla="*/ 299118 w 1023466"/>
                  <a:gd name="connsiteY194" fmla="*/ 1111623 h 1922033"/>
                  <a:gd name="connsiteX195" fmla="*/ 266845 w 1023466"/>
                  <a:gd name="connsiteY195" fmla="*/ 1090108 h 1922033"/>
                  <a:gd name="connsiteX196" fmla="*/ 234572 w 1023466"/>
                  <a:gd name="connsiteY196" fmla="*/ 1068593 h 1922033"/>
                  <a:gd name="connsiteX197" fmla="*/ 220228 w 1023466"/>
                  <a:gd name="connsiteY197" fmla="*/ 1057835 h 1922033"/>
                  <a:gd name="connsiteX198" fmla="*/ 187955 w 1023466"/>
                  <a:gd name="connsiteY198" fmla="*/ 1039906 h 1922033"/>
                  <a:gd name="connsiteX199" fmla="*/ 177198 w 1023466"/>
                  <a:gd name="connsiteY199" fmla="*/ 1029148 h 1922033"/>
                  <a:gd name="connsiteX200" fmla="*/ 155682 w 1023466"/>
                  <a:gd name="connsiteY200" fmla="*/ 1021976 h 1922033"/>
                  <a:gd name="connsiteX201" fmla="*/ 141339 w 1023466"/>
                  <a:gd name="connsiteY201" fmla="*/ 1014804 h 1922033"/>
                  <a:gd name="connsiteX202" fmla="*/ 116238 w 1023466"/>
                  <a:gd name="connsiteY202" fmla="*/ 1007633 h 1922033"/>
                  <a:gd name="connsiteX203" fmla="*/ 105480 w 1023466"/>
                  <a:gd name="connsiteY203" fmla="*/ 1004047 h 1922033"/>
                  <a:gd name="connsiteX204" fmla="*/ 87551 w 1023466"/>
                  <a:gd name="connsiteY204" fmla="*/ 996875 h 1922033"/>
                  <a:gd name="connsiteX205" fmla="*/ 62449 w 1023466"/>
                  <a:gd name="connsiteY205" fmla="*/ 971774 h 1922033"/>
                  <a:gd name="connsiteX206" fmla="*/ 51692 w 1023466"/>
                  <a:gd name="connsiteY206" fmla="*/ 964602 h 1922033"/>
                  <a:gd name="connsiteX207" fmla="*/ 33762 w 1023466"/>
                  <a:gd name="connsiteY207" fmla="*/ 943087 h 1922033"/>
                  <a:gd name="connsiteX208" fmla="*/ 26591 w 1023466"/>
                  <a:gd name="connsiteY208" fmla="*/ 932329 h 1922033"/>
                  <a:gd name="connsiteX209" fmla="*/ 15833 w 1023466"/>
                  <a:gd name="connsiteY209" fmla="*/ 903642 h 1922033"/>
                  <a:gd name="connsiteX210" fmla="*/ 8661 w 1023466"/>
                  <a:gd name="connsiteY210" fmla="*/ 882127 h 1922033"/>
                  <a:gd name="connsiteX211" fmla="*/ 1489 w 1023466"/>
                  <a:gd name="connsiteY211" fmla="*/ 871369 h 1922033"/>
                  <a:gd name="connsiteX212" fmla="*/ 1489 w 1023466"/>
                  <a:gd name="connsiteY212" fmla="*/ 770964 h 1922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</a:cxnLst>
                <a:rect l="l" t="t" r="r" b="b"/>
                <a:pathLst>
                  <a:path w="1023466" h="1922033">
                    <a:moveTo>
                      <a:pt x="1489" y="770964"/>
                    </a:moveTo>
                    <a:cubicBezTo>
                      <a:pt x="3282" y="751242"/>
                      <a:pt x="7711" y="758327"/>
                      <a:pt x="12247" y="753035"/>
                    </a:cubicBezTo>
                    <a:cubicBezTo>
                      <a:pt x="17524" y="746879"/>
                      <a:pt x="29780" y="742621"/>
                      <a:pt x="37348" y="742277"/>
                    </a:cubicBezTo>
                    <a:cubicBezTo>
                      <a:pt x="85126" y="740106"/>
                      <a:pt x="132972" y="739887"/>
                      <a:pt x="180784" y="738692"/>
                    </a:cubicBezTo>
                    <a:cubicBezTo>
                      <a:pt x="183837" y="734112"/>
                      <a:pt x="194813" y="718608"/>
                      <a:pt x="195127" y="713590"/>
                    </a:cubicBezTo>
                    <a:cubicBezTo>
                      <a:pt x="196025" y="699225"/>
                      <a:pt x="194194" y="684707"/>
                      <a:pt x="191541" y="670560"/>
                    </a:cubicBezTo>
                    <a:cubicBezTo>
                      <a:pt x="189373" y="658997"/>
                      <a:pt x="181747" y="655315"/>
                      <a:pt x="177198" y="645459"/>
                    </a:cubicBezTo>
                    <a:cubicBezTo>
                      <a:pt x="171803" y="633770"/>
                      <a:pt x="167635" y="621553"/>
                      <a:pt x="162854" y="609600"/>
                    </a:cubicBezTo>
                    <a:cubicBezTo>
                      <a:pt x="160463" y="603623"/>
                      <a:pt x="157243" y="597915"/>
                      <a:pt x="155682" y="591670"/>
                    </a:cubicBezTo>
                    <a:cubicBezTo>
                      <a:pt x="154487" y="586889"/>
                      <a:pt x="154831" y="581427"/>
                      <a:pt x="152097" y="577327"/>
                    </a:cubicBezTo>
                    <a:cubicBezTo>
                      <a:pt x="149706" y="573741"/>
                      <a:pt x="144925" y="572546"/>
                      <a:pt x="141339" y="570155"/>
                    </a:cubicBezTo>
                    <a:cubicBezTo>
                      <a:pt x="138948" y="560593"/>
                      <a:pt x="139634" y="549669"/>
                      <a:pt x="134167" y="541468"/>
                    </a:cubicBezTo>
                    <a:cubicBezTo>
                      <a:pt x="131776" y="537882"/>
                      <a:pt x="128745" y="534648"/>
                      <a:pt x="126995" y="530710"/>
                    </a:cubicBezTo>
                    <a:cubicBezTo>
                      <a:pt x="123925" y="523802"/>
                      <a:pt x="119824" y="509195"/>
                      <a:pt x="119824" y="509195"/>
                    </a:cubicBezTo>
                    <a:cubicBezTo>
                      <a:pt x="110761" y="436694"/>
                      <a:pt x="112091" y="458799"/>
                      <a:pt x="119824" y="329901"/>
                    </a:cubicBezTo>
                    <a:cubicBezTo>
                      <a:pt x="119952" y="327773"/>
                      <a:pt x="126931" y="298973"/>
                      <a:pt x="130581" y="290456"/>
                    </a:cubicBezTo>
                    <a:cubicBezTo>
                      <a:pt x="132687" y="285543"/>
                      <a:pt x="135647" y="281026"/>
                      <a:pt x="137753" y="276113"/>
                    </a:cubicBezTo>
                    <a:cubicBezTo>
                      <a:pt x="139242" y="272639"/>
                      <a:pt x="140012" y="268894"/>
                      <a:pt x="141339" y="265355"/>
                    </a:cubicBezTo>
                    <a:cubicBezTo>
                      <a:pt x="143599" y="259328"/>
                      <a:pt x="146311" y="253475"/>
                      <a:pt x="148511" y="247426"/>
                    </a:cubicBezTo>
                    <a:cubicBezTo>
                      <a:pt x="151094" y="240321"/>
                      <a:pt x="150336" y="231255"/>
                      <a:pt x="155682" y="225910"/>
                    </a:cubicBezTo>
                    <a:cubicBezTo>
                      <a:pt x="159268" y="222324"/>
                      <a:pt x="163193" y="219049"/>
                      <a:pt x="166440" y="215153"/>
                    </a:cubicBezTo>
                    <a:cubicBezTo>
                      <a:pt x="191416" y="185183"/>
                      <a:pt x="152925" y="225084"/>
                      <a:pt x="184369" y="193637"/>
                    </a:cubicBezTo>
                    <a:cubicBezTo>
                      <a:pt x="187855" y="183181"/>
                      <a:pt x="188798" y="178663"/>
                      <a:pt x="195127" y="168536"/>
                    </a:cubicBezTo>
                    <a:cubicBezTo>
                      <a:pt x="198295" y="163468"/>
                      <a:pt x="202570" y="159166"/>
                      <a:pt x="205885" y="154193"/>
                    </a:cubicBezTo>
                    <a:cubicBezTo>
                      <a:pt x="209751" y="148394"/>
                      <a:pt x="212776" y="142062"/>
                      <a:pt x="216642" y="136263"/>
                    </a:cubicBezTo>
                    <a:cubicBezTo>
                      <a:pt x="219957" y="131290"/>
                      <a:pt x="223973" y="126816"/>
                      <a:pt x="227400" y="121920"/>
                    </a:cubicBezTo>
                    <a:cubicBezTo>
                      <a:pt x="232343" y="114859"/>
                      <a:pt x="234848" y="105576"/>
                      <a:pt x="241744" y="100404"/>
                    </a:cubicBezTo>
                    <a:cubicBezTo>
                      <a:pt x="246525" y="96818"/>
                      <a:pt x="250925" y="92658"/>
                      <a:pt x="256087" y="89647"/>
                    </a:cubicBezTo>
                    <a:cubicBezTo>
                      <a:pt x="265322" y="84260"/>
                      <a:pt x="276425" y="81981"/>
                      <a:pt x="284774" y="75303"/>
                    </a:cubicBezTo>
                    <a:cubicBezTo>
                      <a:pt x="290751" y="70522"/>
                      <a:pt x="296514" y="65462"/>
                      <a:pt x="302704" y="60960"/>
                    </a:cubicBezTo>
                    <a:cubicBezTo>
                      <a:pt x="316025" y="51272"/>
                      <a:pt x="337706" y="37340"/>
                      <a:pt x="352906" y="32273"/>
                    </a:cubicBezTo>
                    <a:lnTo>
                      <a:pt x="363664" y="28687"/>
                    </a:lnTo>
                    <a:cubicBezTo>
                      <a:pt x="371535" y="23439"/>
                      <a:pt x="379664" y="17377"/>
                      <a:pt x="388765" y="14343"/>
                    </a:cubicBezTo>
                    <a:cubicBezTo>
                      <a:pt x="394547" y="12416"/>
                      <a:pt x="400744" y="12079"/>
                      <a:pt x="406694" y="10757"/>
                    </a:cubicBezTo>
                    <a:cubicBezTo>
                      <a:pt x="426532" y="6349"/>
                      <a:pt x="418478" y="6595"/>
                      <a:pt x="442553" y="3586"/>
                    </a:cubicBezTo>
                    <a:cubicBezTo>
                      <a:pt x="454473" y="2096"/>
                      <a:pt x="466459" y="1195"/>
                      <a:pt x="478412" y="0"/>
                    </a:cubicBezTo>
                    <a:lnTo>
                      <a:pt x="618261" y="3586"/>
                    </a:lnTo>
                    <a:cubicBezTo>
                      <a:pt x="624350" y="3863"/>
                      <a:pt x="630194" y="6082"/>
                      <a:pt x="636191" y="7172"/>
                    </a:cubicBezTo>
                    <a:cubicBezTo>
                      <a:pt x="643344" y="8472"/>
                      <a:pt x="650534" y="9562"/>
                      <a:pt x="657706" y="10757"/>
                    </a:cubicBezTo>
                    <a:cubicBezTo>
                      <a:pt x="661292" y="11952"/>
                      <a:pt x="664797" y="13426"/>
                      <a:pt x="668464" y="14343"/>
                    </a:cubicBezTo>
                    <a:cubicBezTo>
                      <a:pt x="681932" y="17710"/>
                      <a:pt x="685677" y="16597"/>
                      <a:pt x="697151" y="21515"/>
                    </a:cubicBezTo>
                    <a:cubicBezTo>
                      <a:pt x="734715" y="37615"/>
                      <a:pt x="682033" y="17542"/>
                      <a:pt x="733009" y="43030"/>
                    </a:cubicBezTo>
                    <a:cubicBezTo>
                      <a:pt x="744330" y="48690"/>
                      <a:pt x="760211" y="55890"/>
                      <a:pt x="768868" y="64546"/>
                    </a:cubicBezTo>
                    <a:cubicBezTo>
                      <a:pt x="773649" y="69327"/>
                      <a:pt x="777875" y="74738"/>
                      <a:pt x="783212" y="78889"/>
                    </a:cubicBezTo>
                    <a:cubicBezTo>
                      <a:pt x="788714" y="83168"/>
                      <a:pt x="795342" y="85781"/>
                      <a:pt x="801141" y="89647"/>
                    </a:cubicBezTo>
                    <a:cubicBezTo>
                      <a:pt x="810050" y="95586"/>
                      <a:pt x="819314" y="102848"/>
                      <a:pt x="826242" y="111162"/>
                    </a:cubicBezTo>
                    <a:cubicBezTo>
                      <a:pt x="829001" y="114473"/>
                      <a:pt x="831100" y="118284"/>
                      <a:pt x="833414" y="121920"/>
                    </a:cubicBezTo>
                    <a:cubicBezTo>
                      <a:pt x="835728" y="125557"/>
                      <a:pt x="855046" y="154544"/>
                      <a:pt x="858515" y="164950"/>
                    </a:cubicBezTo>
                    <a:cubicBezTo>
                      <a:pt x="875450" y="215755"/>
                      <a:pt x="856687" y="175638"/>
                      <a:pt x="872859" y="207981"/>
                    </a:cubicBezTo>
                    <a:cubicBezTo>
                      <a:pt x="874054" y="213957"/>
                      <a:pt x="874694" y="220072"/>
                      <a:pt x="876445" y="225910"/>
                    </a:cubicBezTo>
                    <a:cubicBezTo>
                      <a:pt x="878295" y="232076"/>
                      <a:pt x="881357" y="237813"/>
                      <a:pt x="883617" y="243840"/>
                    </a:cubicBezTo>
                    <a:cubicBezTo>
                      <a:pt x="884944" y="247379"/>
                      <a:pt x="886164" y="250963"/>
                      <a:pt x="887202" y="254597"/>
                    </a:cubicBezTo>
                    <a:cubicBezTo>
                      <a:pt x="888556" y="259336"/>
                      <a:pt x="889372" y="264220"/>
                      <a:pt x="890788" y="268941"/>
                    </a:cubicBezTo>
                    <a:cubicBezTo>
                      <a:pt x="892960" y="276182"/>
                      <a:pt x="895569" y="283284"/>
                      <a:pt x="897960" y="290456"/>
                    </a:cubicBezTo>
                    <a:lnTo>
                      <a:pt x="901546" y="301214"/>
                    </a:lnTo>
                    <a:cubicBezTo>
                      <a:pt x="905606" y="329636"/>
                      <a:pt x="906542" y="333126"/>
                      <a:pt x="908718" y="365760"/>
                    </a:cubicBezTo>
                    <a:cubicBezTo>
                      <a:pt x="910231" y="388452"/>
                      <a:pt x="911109" y="411181"/>
                      <a:pt x="912304" y="433892"/>
                    </a:cubicBezTo>
                    <a:cubicBezTo>
                      <a:pt x="911109" y="462579"/>
                      <a:pt x="911575" y="491384"/>
                      <a:pt x="908718" y="519953"/>
                    </a:cubicBezTo>
                    <a:cubicBezTo>
                      <a:pt x="907966" y="527475"/>
                      <a:pt x="903379" y="534134"/>
                      <a:pt x="901546" y="541468"/>
                    </a:cubicBezTo>
                    <a:lnTo>
                      <a:pt x="897960" y="555812"/>
                    </a:lnTo>
                    <a:cubicBezTo>
                      <a:pt x="896717" y="566997"/>
                      <a:pt x="893346" y="600397"/>
                      <a:pt x="890788" y="613186"/>
                    </a:cubicBezTo>
                    <a:cubicBezTo>
                      <a:pt x="887222" y="631014"/>
                      <a:pt x="887721" y="617398"/>
                      <a:pt x="880031" y="634701"/>
                    </a:cubicBezTo>
                    <a:cubicBezTo>
                      <a:pt x="862965" y="673102"/>
                      <a:pt x="881916" y="642630"/>
                      <a:pt x="865687" y="666974"/>
                    </a:cubicBezTo>
                    <a:cubicBezTo>
                      <a:pt x="864492" y="671755"/>
                      <a:pt x="863455" y="676578"/>
                      <a:pt x="862101" y="681317"/>
                    </a:cubicBezTo>
                    <a:cubicBezTo>
                      <a:pt x="861063" y="684952"/>
                      <a:pt x="858515" y="688295"/>
                      <a:pt x="858515" y="692075"/>
                    </a:cubicBezTo>
                    <a:cubicBezTo>
                      <a:pt x="858515" y="708852"/>
                      <a:pt x="858032" y="726001"/>
                      <a:pt x="862101" y="742277"/>
                    </a:cubicBezTo>
                    <a:cubicBezTo>
                      <a:pt x="863146" y="746458"/>
                      <a:pt x="868921" y="747699"/>
                      <a:pt x="872859" y="749449"/>
                    </a:cubicBezTo>
                    <a:cubicBezTo>
                      <a:pt x="879767" y="752519"/>
                      <a:pt x="886917" y="755378"/>
                      <a:pt x="894374" y="756621"/>
                    </a:cubicBezTo>
                    <a:cubicBezTo>
                      <a:pt x="901546" y="757816"/>
                      <a:pt x="908792" y="758630"/>
                      <a:pt x="915889" y="760207"/>
                    </a:cubicBezTo>
                    <a:cubicBezTo>
                      <a:pt x="919579" y="761027"/>
                      <a:pt x="923000" y="762798"/>
                      <a:pt x="926647" y="763793"/>
                    </a:cubicBezTo>
                    <a:cubicBezTo>
                      <a:pt x="936156" y="766386"/>
                      <a:pt x="945772" y="768574"/>
                      <a:pt x="955334" y="770964"/>
                    </a:cubicBezTo>
                    <a:cubicBezTo>
                      <a:pt x="960115" y="772159"/>
                      <a:pt x="964845" y="773583"/>
                      <a:pt x="969678" y="774550"/>
                    </a:cubicBezTo>
                    <a:cubicBezTo>
                      <a:pt x="992440" y="779103"/>
                      <a:pt x="981694" y="776658"/>
                      <a:pt x="1001951" y="781722"/>
                    </a:cubicBezTo>
                    <a:cubicBezTo>
                      <a:pt x="1005537" y="785308"/>
                      <a:pt x="1009895" y="788261"/>
                      <a:pt x="1012708" y="792480"/>
                    </a:cubicBezTo>
                    <a:cubicBezTo>
                      <a:pt x="1014805" y="795625"/>
                      <a:pt x="1015377" y="799570"/>
                      <a:pt x="1016294" y="803237"/>
                    </a:cubicBezTo>
                    <a:lnTo>
                      <a:pt x="1023466" y="831924"/>
                    </a:lnTo>
                    <a:cubicBezTo>
                      <a:pt x="1022271" y="866588"/>
                      <a:pt x="1022044" y="901298"/>
                      <a:pt x="1019880" y="935915"/>
                    </a:cubicBezTo>
                    <a:cubicBezTo>
                      <a:pt x="1019644" y="939688"/>
                      <a:pt x="1018169" y="943391"/>
                      <a:pt x="1016294" y="946673"/>
                    </a:cubicBezTo>
                    <a:cubicBezTo>
                      <a:pt x="1008381" y="960522"/>
                      <a:pt x="1003888" y="962706"/>
                      <a:pt x="991193" y="971774"/>
                    </a:cubicBezTo>
                    <a:cubicBezTo>
                      <a:pt x="987686" y="974279"/>
                      <a:pt x="984290" y="977019"/>
                      <a:pt x="980435" y="978946"/>
                    </a:cubicBezTo>
                    <a:cubicBezTo>
                      <a:pt x="977054" y="980636"/>
                      <a:pt x="973059" y="980842"/>
                      <a:pt x="969678" y="982532"/>
                    </a:cubicBezTo>
                    <a:cubicBezTo>
                      <a:pt x="965823" y="984459"/>
                      <a:pt x="962858" y="987953"/>
                      <a:pt x="958920" y="989703"/>
                    </a:cubicBezTo>
                    <a:cubicBezTo>
                      <a:pt x="952012" y="992773"/>
                      <a:pt x="944313" y="993805"/>
                      <a:pt x="937405" y="996875"/>
                    </a:cubicBezTo>
                    <a:cubicBezTo>
                      <a:pt x="933467" y="998625"/>
                      <a:pt x="930608" y="1002349"/>
                      <a:pt x="926647" y="1004047"/>
                    </a:cubicBezTo>
                    <a:cubicBezTo>
                      <a:pt x="922117" y="1005988"/>
                      <a:pt x="916918" y="1005903"/>
                      <a:pt x="912304" y="1007633"/>
                    </a:cubicBezTo>
                    <a:cubicBezTo>
                      <a:pt x="907299" y="1009510"/>
                      <a:pt x="902873" y="1012698"/>
                      <a:pt x="897960" y="1014804"/>
                    </a:cubicBezTo>
                    <a:cubicBezTo>
                      <a:pt x="885441" y="1020169"/>
                      <a:pt x="876953" y="1019854"/>
                      <a:pt x="862101" y="1021976"/>
                    </a:cubicBezTo>
                    <a:cubicBezTo>
                      <a:pt x="858515" y="1023171"/>
                      <a:pt x="855011" y="1024645"/>
                      <a:pt x="851344" y="1025562"/>
                    </a:cubicBezTo>
                    <a:cubicBezTo>
                      <a:pt x="845431" y="1027040"/>
                      <a:pt x="839252" y="1027397"/>
                      <a:pt x="833414" y="1029148"/>
                    </a:cubicBezTo>
                    <a:cubicBezTo>
                      <a:pt x="783966" y="1043983"/>
                      <a:pt x="839266" y="1028690"/>
                      <a:pt x="804727" y="1043492"/>
                    </a:cubicBezTo>
                    <a:cubicBezTo>
                      <a:pt x="800197" y="1045433"/>
                      <a:pt x="795165" y="1045882"/>
                      <a:pt x="790384" y="1047077"/>
                    </a:cubicBezTo>
                    <a:cubicBezTo>
                      <a:pt x="763679" y="1064880"/>
                      <a:pt x="796473" y="1042002"/>
                      <a:pt x="768868" y="1065007"/>
                    </a:cubicBezTo>
                    <a:cubicBezTo>
                      <a:pt x="738906" y="1089977"/>
                      <a:pt x="778793" y="1051499"/>
                      <a:pt x="747353" y="1082936"/>
                    </a:cubicBezTo>
                    <a:cubicBezTo>
                      <a:pt x="739587" y="1113999"/>
                      <a:pt x="749098" y="1080363"/>
                      <a:pt x="736595" y="1111623"/>
                    </a:cubicBezTo>
                    <a:cubicBezTo>
                      <a:pt x="733787" y="1118642"/>
                      <a:pt x="732805" y="1126377"/>
                      <a:pt x="729424" y="1133139"/>
                    </a:cubicBezTo>
                    <a:cubicBezTo>
                      <a:pt x="726751" y="1138484"/>
                      <a:pt x="721834" y="1142414"/>
                      <a:pt x="718666" y="1147482"/>
                    </a:cubicBezTo>
                    <a:cubicBezTo>
                      <a:pt x="705666" y="1168281"/>
                      <a:pt x="719086" y="1156765"/>
                      <a:pt x="700737" y="1168997"/>
                    </a:cubicBezTo>
                    <a:cubicBezTo>
                      <a:pt x="699542" y="1176169"/>
                      <a:pt x="698728" y="1183415"/>
                      <a:pt x="697151" y="1190513"/>
                    </a:cubicBezTo>
                    <a:cubicBezTo>
                      <a:pt x="696331" y="1194203"/>
                      <a:pt x="694482" y="1197603"/>
                      <a:pt x="693565" y="1201270"/>
                    </a:cubicBezTo>
                    <a:cubicBezTo>
                      <a:pt x="692087" y="1207183"/>
                      <a:pt x="691301" y="1213250"/>
                      <a:pt x="689979" y="1219200"/>
                    </a:cubicBezTo>
                    <a:cubicBezTo>
                      <a:pt x="688910" y="1224011"/>
                      <a:pt x="687588" y="1228762"/>
                      <a:pt x="686393" y="1233543"/>
                    </a:cubicBezTo>
                    <a:cubicBezTo>
                      <a:pt x="691496" y="1371330"/>
                      <a:pt x="675318" y="1295579"/>
                      <a:pt x="697151" y="1344706"/>
                    </a:cubicBezTo>
                    <a:cubicBezTo>
                      <a:pt x="699765" y="1350588"/>
                      <a:pt x="700911" y="1357177"/>
                      <a:pt x="704322" y="1362635"/>
                    </a:cubicBezTo>
                    <a:cubicBezTo>
                      <a:pt x="707010" y="1366936"/>
                      <a:pt x="711494" y="1369807"/>
                      <a:pt x="715080" y="1373393"/>
                    </a:cubicBezTo>
                    <a:cubicBezTo>
                      <a:pt x="720105" y="1388466"/>
                      <a:pt x="718133" y="1385143"/>
                      <a:pt x="729424" y="1402080"/>
                    </a:cubicBezTo>
                    <a:cubicBezTo>
                      <a:pt x="732672" y="1406952"/>
                      <a:pt x="744146" y="1420767"/>
                      <a:pt x="747353" y="1427181"/>
                    </a:cubicBezTo>
                    <a:cubicBezTo>
                      <a:pt x="749043" y="1430562"/>
                      <a:pt x="748578" y="1434987"/>
                      <a:pt x="750939" y="1437939"/>
                    </a:cubicBezTo>
                    <a:cubicBezTo>
                      <a:pt x="753631" y="1441304"/>
                      <a:pt x="758386" y="1442351"/>
                      <a:pt x="761697" y="1445110"/>
                    </a:cubicBezTo>
                    <a:cubicBezTo>
                      <a:pt x="765593" y="1448356"/>
                      <a:pt x="769208" y="1451972"/>
                      <a:pt x="772454" y="1455868"/>
                    </a:cubicBezTo>
                    <a:cubicBezTo>
                      <a:pt x="784680" y="1470540"/>
                      <a:pt x="775107" y="1463432"/>
                      <a:pt x="786798" y="1480969"/>
                    </a:cubicBezTo>
                    <a:cubicBezTo>
                      <a:pt x="791043" y="1487337"/>
                      <a:pt x="796752" y="1492629"/>
                      <a:pt x="801141" y="1498899"/>
                    </a:cubicBezTo>
                    <a:cubicBezTo>
                      <a:pt x="805138" y="1504609"/>
                      <a:pt x="808033" y="1511029"/>
                      <a:pt x="811899" y="1516828"/>
                    </a:cubicBezTo>
                    <a:cubicBezTo>
                      <a:pt x="815214" y="1521801"/>
                      <a:pt x="819071" y="1526391"/>
                      <a:pt x="822657" y="1531172"/>
                    </a:cubicBezTo>
                    <a:cubicBezTo>
                      <a:pt x="823852" y="1534758"/>
                      <a:pt x="824753" y="1538455"/>
                      <a:pt x="826242" y="1541929"/>
                    </a:cubicBezTo>
                    <a:cubicBezTo>
                      <a:pt x="828348" y="1546843"/>
                      <a:pt x="831537" y="1551268"/>
                      <a:pt x="833414" y="1556273"/>
                    </a:cubicBezTo>
                    <a:cubicBezTo>
                      <a:pt x="835144" y="1560887"/>
                      <a:pt x="835270" y="1566002"/>
                      <a:pt x="837000" y="1570616"/>
                    </a:cubicBezTo>
                    <a:cubicBezTo>
                      <a:pt x="838877" y="1575621"/>
                      <a:pt x="842187" y="1579997"/>
                      <a:pt x="844172" y="1584960"/>
                    </a:cubicBezTo>
                    <a:cubicBezTo>
                      <a:pt x="846980" y="1591979"/>
                      <a:pt x="851344" y="1606475"/>
                      <a:pt x="851344" y="1606475"/>
                    </a:cubicBezTo>
                    <a:cubicBezTo>
                      <a:pt x="852539" y="1614842"/>
                      <a:pt x="853881" y="1623189"/>
                      <a:pt x="854929" y="1631576"/>
                    </a:cubicBezTo>
                    <a:cubicBezTo>
                      <a:pt x="856271" y="1642316"/>
                      <a:pt x="856736" y="1653172"/>
                      <a:pt x="858515" y="1663849"/>
                    </a:cubicBezTo>
                    <a:cubicBezTo>
                      <a:pt x="859136" y="1667578"/>
                      <a:pt x="861184" y="1670940"/>
                      <a:pt x="862101" y="1674607"/>
                    </a:cubicBezTo>
                    <a:cubicBezTo>
                      <a:pt x="863579" y="1680520"/>
                      <a:pt x="864365" y="1686586"/>
                      <a:pt x="865687" y="1692536"/>
                    </a:cubicBezTo>
                    <a:cubicBezTo>
                      <a:pt x="866756" y="1697347"/>
                      <a:pt x="868391" y="1702031"/>
                      <a:pt x="869273" y="1706880"/>
                    </a:cubicBezTo>
                    <a:cubicBezTo>
                      <a:pt x="870785" y="1715196"/>
                      <a:pt x="871347" y="1723665"/>
                      <a:pt x="872859" y="1731981"/>
                    </a:cubicBezTo>
                    <a:cubicBezTo>
                      <a:pt x="874660" y="1741885"/>
                      <a:pt x="876959" y="1747866"/>
                      <a:pt x="880031" y="1757082"/>
                    </a:cubicBezTo>
                    <a:cubicBezTo>
                      <a:pt x="879454" y="1764588"/>
                      <a:pt x="877844" y="1819531"/>
                      <a:pt x="869273" y="1832386"/>
                    </a:cubicBezTo>
                    <a:cubicBezTo>
                      <a:pt x="866882" y="1835972"/>
                      <a:pt x="864860" y="1839832"/>
                      <a:pt x="862101" y="1843143"/>
                    </a:cubicBezTo>
                    <a:cubicBezTo>
                      <a:pt x="847438" y="1860739"/>
                      <a:pt x="854010" y="1846766"/>
                      <a:pt x="840586" y="1868244"/>
                    </a:cubicBezTo>
                    <a:cubicBezTo>
                      <a:pt x="837753" y="1872777"/>
                      <a:pt x="836836" y="1878481"/>
                      <a:pt x="833414" y="1882588"/>
                    </a:cubicBezTo>
                    <a:cubicBezTo>
                      <a:pt x="830655" y="1885899"/>
                      <a:pt x="825968" y="1887001"/>
                      <a:pt x="822657" y="1889760"/>
                    </a:cubicBezTo>
                    <a:cubicBezTo>
                      <a:pt x="818761" y="1893006"/>
                      <a:pt x="816119" y="1897704"/>
                      <a:pt x="811899" y="1900517"/>
                    </a:cubicBezTo>
                    <a:cubicBezTo>
                      <a:pt x="808754" y="1902614"/>
                      <a:pt x="804615" y="1902614"/>
                      <a:pt x="801141" y="1904103"/>
                    </a:cubicBezTo>
                    <a:cubicBezTo>
                      <a:pt x="774888" y="1915355"/>
                      <a:pt x="798900" y="1908249"/>
                      <a:pt x="772454" y="1914861"/>
                    </a:cubicBezTo>
                    <a:cubicBezTo>
                      <a:pt x="744962" y="1913666"/>
                      <a:pt x="717416" y="1913386"/>
                      <a:pt x="689979" y="1911275"/>
                    </a:cubicBezTo>
                    <a:cubicBezTo>
                      <a:pt x="686210" y="1910985"/>
                      <a:pt x="682366" y="1909786"/>
                      <a:pt x="679221" y="1907689"/>
                    </a:cubicBezTo>
                    <a:cubicBezTo>
                      <a:pt x="675002" y="1904876"/>
                      <a:pt x="672314" y="1900232"/>
                      <a:pt x="668464" y="1896932"/>
                    </a:cubicBezTo>
                    <a:cubicBezTo>
                      <a:pt x="654061" y="1884587"/>
                      <a:pt x="644677" y="1882767"/>
                      <a:pt x="632605" y="1864659"/>
                    </a:cubicBezTo>
                    <a:cubicBezTo>
                      <a:pt x="630214" y="1861073"/>
                      <a:pt x="627571" y="1857643"/>
                      <a:pt x="625433" y="1853901"/>
                    </a:cubicBezTo>
                    <a:cubicBezTo>
                      <a:pt x="622781" y="1849260"/>
                      <a:pt x="621226" y="1844005"/>
                      <a:pt x="618261" y="1839557"/>
                    </a:cubicBezTo>
                    <a:cubicBezTo>
                      <a:pt x="611631" y="1829612"/>
                      <a:pt x="603918" y="1820432"/>
                      <a:pt x="596746" y="1810870"/>
                    </a:cubicBezTo>
                    <a:cubicBezTo>
                      <a:pt x="593160" y="1806089"/>
                      <a:pt x="590214" y="1800753"/>
                      <a:pt x="585988" y="1796527"/>
                    </a:cubicBezTo>
                    <a:cubicBezTo>
                      <a:pt x="568227" y="1778765"/>
                      <a:pt x="564449" y="1773800"/>
                      <a:pt x="539372" y="1757082"/>
                    </a:cubicBezTo>
                    <a:cubicBezTo>
                      <a:pt x="535786" y="1754691"/>
                      <a:pt x="532469" y="1751837"/>
                      <a:pt x="528614" y="1749910"/>
                    </a:cubicBezTo>
                    <a:cubicBezTo>
                      <a:pt x="523466" y="1747336"/>
                      <a:pt x="508114" y="1743889"/>
                      <a:pt x="503513" y="1742739"/>
                    </a:cubicBezTo>
                    <a:cubicBezTo>
                      <a:pt x="485584" y="1745129"/>
                      <a:pt x="467153" y="1745069"/>
                      <a:pt x="449725" y="1749910"/>
                    </a:cubicBezTo>
                    <a:cubicBezTo>
                      <a:pt x="444839" y="1751267"/>
                      <a:pt x="443370" y="1758152"/>
                      <a:pt x="438967" y="1760668"/>
                    </a:cubicBezTo>
                    <a:cubicBezTo>
                      <a:pt x="434688" y="1763113"/>
                      <a:pt x="429363" y="1762900"/>
                      <a:pt x="424624" y="1764254"/>
                    </a:cubicBezTo>
                    <a:cubicBezTo>
                      <a:pt x="420989" y="1765292"/>
                      <a:pt x="417340" y="1766351"/>
                      <a:pt x="413866" y="1767840"/>
                    </a:cubicBezTo>
                    <a:cubicBezTo>
                      <a:pt x="392194" y="1777128"/>
                      <a:pt x="406770" y="1771895"/>
                      <a:pt x="388765" y="1782183"/>
                    </a:cubicBezTo>
                    <a:cubicBezTo>
                      <a:pt x="384124" y="1784835"/>
                      <a:pt x="379202" y="1786964"/>
                      <a:pt x="374421" y="1789355"/>
                    </a:cubicBezTo>
                    <a:cubicBezTo>
                      <a:pt x="370835" y="1792941"/>
                      <a:pt x="367765" y="1797130"/>
                      <a:pt x="363664" y="1800113"/>
                    </a:cubicBezTo>
                    <a:cubicBezTo>
                      <a:pt x="354545" y="1806745"/>
                      <a:pt x="342951" y="1810068"/>
                      <a:pt x="334977" y="1818042"/>
                    </a:cubicBezTo>
                    <a:cubicBezTo>
                      <a:pt x="323130" y="1829889"/>
                      <a:pt x="326774" y="1827652"/>
                      <a:pt x="313461" y="1835972"/>
                    </a:cubicBezTo>
                    <a:cubicBezTo>
                      <a:pt x="312586" y="1836519"/>
                      <a:pt x="288499" y="1850548"/>
                      <a:pt x="284774" y="1853901"/>
                    </a:cubicBezTo>
                    <a:lnTo>
                      <a:pt x="245329" y="1893346"/>
                    </a:lnTo>
                    <a:cubicBezTo>
                      <a:pt x="241743" y="1896932"/>
                      <a:pt x="239383" y="1902499"/>
                      <a:pt x="234572" y="1904103"/>
                    </a:cubicBezTo>
                    <a:lnTo>
                      <a:pt x="223814" y="1907689"/>
                    </a:lnTo>
                    <a:cubicBezTo>
                      <a:pt x="220228" y="1910080"/>
                      <a:pt x="216912" y="1912934"/>
                      <a:pt x="213057" y="1914861"/>
                    </a:cubicBezTo>
                    <a:cubicBezTo>
                      <a:pt x="207913" y="1917433"/>
                      <a:pt x="192550" y="1920884"/>
                      <a:pt x="187955" y="1922033"/>
                    </a:cubicBezTo>
                    <a:cubicBezTo>
                      <a:pt x="168830" y="1920838"/>
                      <a:pt x="149371" y="1922205"/>
                      <a:pt x="130581" y="1918447"/>
                    </a:cubicBezTo>
                    <a:cubicBezTo>
                      <a:pt x="124721" y="1917275"/>
                      <a:pt x="120258" y="1912111"/>
                      <a:pt x="116238" y="1907689"/>
                    </a:cubicBezTo>
                    <a:cubicBezTo>
                      <a:pt x="102782" y="1892888"/>
                      <a:pt x="88976" y="1873943"/>
                      <a:pt x="83965" y="1853901"/>
                    </a:cubicBezTo>
                    <a:cubicBezTo>
                      <a:pt x="82487" y="1847988"/>
                      <a:pt x="81574" y="1841948"/>
                      <a:pt x="80379" y="1835972"/>
                    </a:cubicBezTo>
                    <a:cubicBezTo>
                      <a:pt x="82770" y="1806089"/>
                      <a:pt x="84837" y="1776179"/>
                      <a:pt x="87551" y="1746324"/>
                    </a:cubicBezTo>
                    <a:cubicBezTo>
                      <a:pt x="88067" y="1740644"/>
                      <a:pt x="90683" y="1712720"/>
                      <a:pt x="94722" y="1703294"/>
                    </a:cubicBezTo>
                    <a:cubicBezTo>
                      <a:pt x="96420" y="1699333"/>
                      <a:pt x="99503" y="1696122"/>
                      <a:pt x="101894" y="1692536"/>
                    </a:cubicBezTo>
                    <a:cubicBezTo>
                      <a:pt x="104285" y="1682974"/>
                      <a:pt x="104658" y="1672665"/>
                      <a:pt x="109066" y="1663849"/>
                    </a:cubicBezTo>
                    <a:cubicBezTo>
                      <a:pt x="111457" y="1659068"/>
                      <a:pt x="114132" y="1654419"/>
                      <a:pt x="116238" y="1649506"/>
                    </a:cubicBezTo>
                    <a:cubicBezTo>
                      <a:pt x="117727" y="1646032"/>
                      <a:pt x="118289" y="1642202"/>
                      <a:pt x="119824" y="1638748"/>
                    </a:cubicBezTo>
                    <a:cubicBezTo>
                      <a:pt x="123080" y="1631421"/>
                      <a:pt x="127325" y="1624560"/>
                      <a:pt x="130581" y="1617233"/>
                    </a:cubicBezTo>
                    <a:cubicBezTo>
                      <a:pt x="132116" y="1613779"/>
                      <a:pt x="132477" y="1609856"/>
                      <a:pt x="134167" y="1606475"/>
                    </a:cubicBezTo>
                    <a:cubicBezTo>
                      <a:pt x="141857" y="1591094"/>
                      <a:pt x="140991" y="1599239"/>
                      <a:pt x="152097" y="1584960"/>
                    </a:cubicBezTo>
                    <a:cubicBezTo>
                      <a:pt x="195264" y="1529459"/>
                      <a:pt x="151994" y="1585145"/>
                      <a:pt x="170026" y="1552687"/>
                    </a:cubicBezTo>
                    <a:cubicBezTo>
                      <a:pt x="174212" y="1545152"/>
                      <a:pt x="179588" y="1538344"/>
                      <a:pt x="184369" y="1531172"/>
                    </a:cubicBezTo>
                    <a:lnTo>
                      <a:pt x="191541" y="1520414"/>
                    </a:lnTo>
                    <a:cubicBezTo>
                      <a:pt x="193932" y="1516828"/>
                      <a:pt x="196127" y="1513104"/>
                      <a:pt x="198713" y="1509656"/>
                    </a:cubicBezTo>
                    <a:cubicBezTo>
                      <a:pt x="202299" y="1504875"/>
                      <a:pt x="206304" y="1500381"/>
                      <a:pt x="209471" y="1495313"/>
                    </a:cubicBezTo>
                    <a:cubicBezTo>
                      <a:pt x="218245" y="1481275"/>
                      <a:pt x="213938" y="1482062"/>
                      <a:pt x="223814" y="1470212"/>
                    </a:cubicBezTo>
                    <a:cubicBezTo>
                      <a:pt x="227061" y="1466316"/>
                      <a:pt x="231325" y="1463350"/>
                      <a:pt x="234572" y="1459454"/>
                    </a:cubicBezTo>
                    <a:cubicBezTo>
                      <a:pt x="243822" y="1448354"/>
                      <a:pt x="239561" y="1447182"/>
                      <a:pt x="252501" y="1437939"/>
                    </a:cubicBezTo>
                    <a:cubicBezTo>
                      <a:pt x="256851" y="1434832"/>
                      <a:pt x="262064" y="1433158"/>
                      <a:pt x="266845" y="1430767"/>
                    </a:cubicBezTo>
                    <a:cubicBezTo>
                      <a:pt x="267995" y="1426169"/>
                      <a:pt x="271444" y="1410813"/>
                      <a:pt x="274017" y="1405666"/>
                    </a:cubicBezTo>
                    <a:cubicBezTo>
                      <a:pt x="275944" y="1401811"/>
                      <a:pt x="279261" y="1398763"/>
                      <a:pt x="281188" y="1394908"/>
                    </a:cubicBezTo>
                    <a:cubicBezTo>
                      <a:pt x="289451" y="1378380"/>
                      <a:pt x="279417" y="1375164"/>
                      <a:pt x="299118" y="1355463"/>
                    </a:cubicBezTo>
                    <a:lnTo>
                      <a:pt x="309875" y="1344706"/>
                    </a:lnTo>
                    <a:cubicBezTo>
                      <a:pt x="311070" y="1339925"/>
                      <a:pt x="312045" y="1335083"/>
                      <a:pt x="313461" y="1330362"/>
                    </a:cubicBezTo>
                    <a:cubicBezTo>
                      <a:pt x="315633" y="1323121"/>
                      <a:pt x="318242" y="1316019"/>
                      <a:pt x="320633" y="1308847"/>
                    </a:cubicBezTo>
                    <a:cubicBezTo>
                      <a:pt x="321828" y="1305261"/>
                      <a:pt x="323302" y="1301756"/>
                      <a:pt x="324219" y="1298089"/>
                    </a:cubicBezTo>
                    <a:cubicBezTo>
                      <a:pt x="325414" y="1293308"/>
                      <a:pt x="325975" y="1288322"/>
                      <a:pt x="327805" y="1283746"/>
                    </a:cubicBezTo>
                    <a:cubicBezTo>
                      <a:pt x="330783" y="1276301"/>
                      <a:pt x="335584" y="1269675"/>
                      <a:pt x="338562" y="1262230"/>
                    </a:cubicBezTo>
                    <a:cubicBezTo>
                      <a:pt x="340392" y="1257654"/>
                      <a:pt x="340794" y="1252626"/>
                      <a:pt x="342148" y="1247887"/>
                    </a:cubicBezTo>
                    <a:cubicBezTo>
                      <a:pt x="343186" y="1244252"/>
                      <a:pt x="344539" y="1240715"/>
                      <a:pt x="345734" y="1237129"/>
                    </a:cubicBezTo>
                    <a:cubicBezTo>
                      <a:pt x="350735" y="1202123"/>
                      <a:pt x="353357" y="1199493"/>
                      <a:pt x="342148" y="1154654"/>
                    </a:cubicBezTo>
                    <a:cubicBezTo>
                      <a:pt x="339244" y="1143039"/>
                      <a:pt x="324733" y="1136385"/>
                      <a:pt x="317047" y="1129553"/>
                    </a:cubicBezTo>
                    <a:cubicBezTo>
                      <a:pt x="310730" y="1123938"/>
                      <a:pt x="305660" y="1116975"/>
                      <a:pt x="299118" y="1111623"/>
                    </a:cubicBezTo>
                    <a:cubicBezTo>
                      <a:pt x="286019" y="1100906"/>
                      <a:pt x="278772" y="1099053"/>
                      <a:pt x="266845" y="1090108"/>
                    </a:cubicBezTo>
                    <a:cubicBezTo>
                      <a:pt x="231109" y="1063306"/>
                      <a:pt x="276070" y="1096258"/>
                      <a:pt x="234572" y="1068593"/>
                    </a:cubicBezTo>
                    <a:cubicBezTo>
                      <a:pt x="229599" y="1065278"/>
                      <a:pt x="225201" y="1061150"/>
                      <a:pt x="220228" y="1057835"/>
                    </a:cubicBezTo>
                    <a:cubicBezTo>
                      <a:pt x="206714" y="1048825"/>
                      <a:pt x="201631" y="1046743"/>
                      <a:pt x="187955" y="1039906"/>
                    </a:cubicBezTo>
                    <a:cubicBezTo>
                      <a:pt x="184369" y="1036320"/>
                      <a:pt x="181631" y="1031611"/>
                      <a:pt x="177198" y="1029148"/>
                    </a:cubicBezTo>
                    <a:cubicBezTo>
                      <a:pt x="170589" y="1025476"/>
                      <a:pt x="162444" y="1025357"/>
                      <a:pt x="155682" y="1021976"/>
                    </a:cubicBezTo>
                    <a:cubicBezTo>
                      <a:pt x="150901" y="1019585"/>
                      <a:pt x="146363" y="1016631"/>
                      <a:pt x="141339" y="1014804"/>
                    </a:cubicBezTo>
                    <a:cubicBezTo>
                      <a:pt x="133161" y="1011830"/>
                      <a:pt x="124573" y="1010133"/>
                      <a:pt x="116238" y="1007633"/>
                    </a:cubicBezTo>
                    <a:cubicBezTo>
                      <a:pt x="112617" y="1006547"/>
                      <a:pt x="109019" y="1005374"/>
                      <a:pt x="105480" y="1004047"/>
                    </a:cubicBezTo>
                    <a:cubicBezTo>
                      <a:pt x="99453" y="1001787"/>
                      <a:pt x="93178" y="1000001"/>
                      <a:pt x="87551" y="996875"/>
                    </a:cubicBezTo>
                    <a:cubicBezTo>
                      <a:pt x="66037" y="984922"/>
                      <a:pt x="79182" y="988507"/>
                      <a:pt x="62449" y="971774"/>
                    </a:cubicBezTo>
                    <a:cubicBezTo>
                      <a:pt x="59402" y="968727"/>
                      <a:pt x="55278" y="966993"/>
                      <a:pt x="51692" y="964602"/>
                    </a:cubicBezTo>
                    <a:cubicBezTo>
                      <a:pt x="33881" y="937885"/>
                      <a:pt x="56777" y="970705"/>
                      <a:pt x="33762" y="943087"/>
                    </a:cubicBezTo>
                    <a:cubicBezTo>
                      <a:pt x="31003" y="939776"/>
                      <a:pt x="28981" y="935915"/>
                      <a:pt x="26591" y="932329"/>
                    </a:cubicBezTo>
                    <a:cubicBezTo>
                      <a:pt x="18827" y="901276"/>
                      <a:pt x="28334" y="934894"/>
                      <a:pt x="15833" y="903642"/>
                    </a:cubicBezTo>
                    <a:cubicBezTo>
                      <a:pt x="13025" y="896623"/>
                      <a:pt x="12854" y="888417"/>
                      <a:pt x="8661" y="882127"/>
                    </a:cubicBezTo>
                    <a:cubicBezTo>
                      <a:pt x="6270" y="878541"/>
                      <a:pt x="1750" y="875671"/>
                      <a:pt x="1489" y="871369"/>
                    </a:cubicBezTo>
                    <a:cubicBezTo>
                      <a:pt x="-680" y="835576"/>
                      <a:pt x="-304" y="790686"/>
                      <a:pt x="1489" y="77096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0590" y="3164491"/>
                <a:ext cx="884739" cy="1705387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770" y="3105735"/>
              <a:ext cx="618333" cy="618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8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6.2963E-6 C 0.01159 0.1787 0.02331 0.3574 0.05834 0.453 C 0.09349 0.54837 0.21068 0.57268 0.21068 0.57268 " pathEditMode="relative" ptsTypes="AAA">
                                      <p:cBhvr>
                                        <p:cTn id="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3 -0.05695 C -0.06914 0.15972 -0.18659 0.37639 -0.22539 0.51365 C -0.2642 0.65092 -0.22474 0.72129 -0.18464 0.7662 C -0.14453 0.81111 -0.06667 0.81643 0.01536 0.78264 C 0.09739 0.74861 0.22174 0.66064 0.30742 0.56273 C 0.39323 0.46481 0.48971 0.2875 0.52981 0.1956 C 0.56992 0.10347 0.54817 0.01111 0.54817 0.01111 " pathEditMode="relative" ptsTypes="AAAAAAA">
                                      <p:cBhvr>
                                        <p:cTn id="8" dur="1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1208" y="1696485"/>
            <a:ext cx="10058400" cy="1408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484" y="1574156"/>
            <a:ext cx="10209196" cy="271577"/>
          </a:xfrm>
          <a:prstGeom prst="rect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545273"/>
            <a:ext cx="10058400" cy="3015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600" dirty="0" smtClean="0"/>
              <a:t>Don’t dig a </a:t>
            </a:r>
            <a:r>
              <a:rPr lang="en-US" sz="2600" dirty="0" err="1" smtClean="0"/>
              <a:t>brachistochrone</a:t>
            </a:r>
            <a:r>
              <a:rPr lang="en-US" sz="2600" dirty="0" smtClean="0"/>
              <a:t> tunnel through the Sun.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Orbits that travel into and out of the Sun lead to </a:t>
            </a:r>
            <a:r>
              <a:rPr lang="en-US" sz="2600" dirty="0" err="1" smtClean="0"/>
              <a:t>prograde</a:t>
            </a:r>
            <a:r>
              <a:rPr lang="en-US" sz="2600" dirty="0" smtClean="0"/>
              <a:t>/retrograde precession.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Non-</a:t>
            </a:r>
            <a:r>
              <a:rPr lang="en-US" sz="2600" dirty="0" err="1" smtClean="0"/>
              <a:t>keplerian</a:t>
            </a:r>
            <a:r>
              <a:rPr lang="en-US" sz="2600" dirty="0" smtClean="0"/>
              <a:t> orbital paths through the Sun require very large initial velocities.</a:t>
            </a:r>
          </a:p>
          <a:p>
            <a:pPr lvl="1">
              <a:buFont typeface="Arial" charset="0"/>
              <a:buChar char="•"/>
            </a:pPr>
            <a:endParaRPr lang="en-US" sz="2600" dirty="0" smtClean="0"/>
          </a:p>
          <a:p>
            <a:pPr lvl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1208" y="338328"/>
            <a:ext cx="10058400" cy="1408176"/>
          </a:xfrm>
        </p:spPr>
        <p:txBody>
          <a:bodyPr/>
          <a:lstStyle/>
          <a:p>
            <a:r>
              <a:rPr lang="en-US" dirty="0" smtClean="0"/>
              <a:t>The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97280" y="1187116"/>
            <a:ext cx="10058400" cy="1045657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600" dirty="0" smtClean="0"/>
              <a:t>If a satellite were to travel through the Sun, which path should it take?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6484" y="1574156"/>
            <a:ext cx="10209196" cy="271577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46484" y="260003"/>
            <a:ext cx="10058400" cy="1408176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" t="3465" r="7326" b="6052"/>
          <a:stretch/>
        </p:blipFill>
        <p:spPr>
          <a:xfrm>
            <a:off x="3465094" y="1260870"/>
            <a:ext cx="5480731" cy="53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CAD8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1208" y="338328"/>
            <a:ext cx="10058400" cy="1408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484" y="1574156"/>
            <a:ext cx="10209196" cy="271577"/>
          </a:xfrm>
          <a:prstGeom prst="rect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187115"/>
            <a:ext cx="10058400" cy="47645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800" dirty="0" smtClean="0"/>
              <a:t>Adams</a:t>
            </a:r>
            <a:r>
              <a:rPr lang="en-US" sz="2800" dirty="0"/>
              <a:t>, Fred C., and Anthony M. </a:t>
            </a:r>
            <a:r>
              <a:rPr lang="en-US" sz="2800" dirty="0" smtClean="0"/>
              <a:t>Bloch, </a:t>
            </a:r>
            <a:r>
              <a:rPr lang="en-US" sz="2800" dirty="0"/>
              <a:t>"Orbits in Extended Mass Distributions: General Results and the </a:t>
            </a:r>
            <a:r>
              <a:rPr lang="en-US" sz="2800" dirty="0" err="1"/>
              <a:t>Spirographic</a:t>
            </a:r>
            <a:r>
              <a:rPr lang="en-US" sz="2800" dirty="0"/>
              <a:t> </a:t>
            </a:r>
            <a:r>
              <a:rPr lang="en-US" sz="2800" dirty="0" smtClean="0"/>
              <a:t>Approximation,"</a:t>
            </a:r>
            <a:r>
              <a:rPr lang="en-US" sz="2800" dirty="0"/>
              <a:t> </a:t>
            </a:r>
            <a:r>
              <a:rPr lang="en-US" sz="2800" i="1" dirty="0" err="1"/>
              <a:t>ApJ</a:t>
            </a:r>
            <a:r>
              <a:rPr lang="en-US" sz="2800" i="1" dirty="0"/>
              <a:t> The Astrophysical Journal</a:t>
            </a:r>
            <a:r>
              <a:rPr lang="en-US" sz="2800" dirty="0"/>
              <a:t> 629.1 (2005): 204-18. Web</a:t>
            </a:r>
            <a:r>
              <a:rPr lang="en-US" sz="2800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sz="2600" dirty="0"/>
              <a:t>A. R. Klotz, “The gravity tunnel in a non-uniform Earth,” Am. J. Phys. 83(3), 231–237 (2015).</a:t>
            </a:r>
          </a:p>
          <a:p>
            <a:pPr lvl="1">
              <a:buFont typeface="Arial" charset="0"/>
              <a:buChar char="•"/>
            </a:pPr>
            <a:r>
              <a:rPr lang="en-US" sz="2600" dirty="0"/>
              <a:t>W. Dean </a:t>
            </a:r>
            <a:r>
              <a:rPr lang="en-US" sz="2600" dirty="0" err="1"/>
              <a:t>Pesnell</a:t>
            </a:r>
            <a:r>
              <a:rPr lang="en-US" sz="2600" dirty="0"/>
              <a:t>, “Flying Through </a:t>
            </a:r>
            <a:r>
              <a:rPr lang="en-US" sz="2600" dirty="0" err="1"/>
              <a:t>Polytropes</a:t>
            </a:r>
            <a:r>
              <a:rPr lang="en-US" sz="2600" dirty="0"/>
              <a:t>,” Am. J. Phys. 84, 192 (2016</a:t>
            </a:r>
            <a:r>
              <a:rPr lang="en-US" sz="2600" dirty="0" smtClean="0"/>
              <a:t>).</a:t>
            </a:r>
          </a:p>
          <a:p>
            <a:pPr lvl="1">
              <a:buFont typeface="Arial" charset="0"/>
              <a:buChar char="•"/>
            </a:pPr>
            <a:endParaRPr lang="en-US" sz="2600" dirty="0" smtClean="0"/>
          </a:p>
          <a:p>
            <a:pPr lvl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6484" y="1574156"/>
            <a:ext cx="10209196" cy="271577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61" y="284320"/>
            <a:ext cx="5895433" cy="56331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40261" y="5951621"/>
            <a:ext cx="589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paper by Adams and Bloch, </a:t>
            </a:r>
            <a:r>
              <a:rPr lang="en-US" i="1" dirty="0" smtClean="0"/>
              <a:t>“Orbits in Extended Mass Distributions: General Results and the </a:t>
            </a:r>
            <a:r>
              <a:rPr lang="en-US" i="1" dirty="0" err="1" smtClean="0"/>
              <a:t>Spirographic</a:t>
            </a:r>
            <a:r>
              <a:rPr lang="en-US" i="1" dirty="0" smtClean="0"/>
              <a:t> Approximation.”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6484" y="1574156"/>
            <a:ext cx="10209196" cy="271577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 t="3270" r="9848" b="1684"/>
          <a:stretch/>
        </p:blipFill>
        <p:spPr>
          <a:xfrm>
            <a:off x="2722787" y="288758"/>
            <a:ext cx="6661843" cy="62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6484" y="1574156"/>
            <a:ext cx="10209196" cy="271577"/>
          </a:xfrm>
          <a:prstGeom prst="rect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338328"/>
            <a:ext cx="10058400" cy="1408176"/>
          </a:xfrm>
        </p:spPr>
        <p:txBody>
          <a:bodyPr/>
          <a:lstStyle/>
          <a:p>
            <a:r>
              <a:rPr lang="en-US" dirty="0" smtClean="0"/>
              <a:t>The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7116"/>
            <a:ext cx="10058400" cy="1045657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600" dirty="0" smtClean="0"/>
              <a:t>If a satellite were to travel through the Sun, which path should it take?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1208" y="2239318"/>
            <a:ext cx="10058400" cy="1408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Possible Solutions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3088106"/>
            <a:ext cx="10058400" cy="19808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sz="2600" dirty="0" err="1" smtClean="0"/>
              <a:t>Brachistochrone</a:t>
            </a:r>
            <a:r>
              <a:rPr lang="en-US" sz="2600" dirty="0" smtClean="0"/>
              <a:t> curves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Non-</a:t>
            </a:r>
            <a:r>
              <a:rPr lang="en-US" sz="2600" dirty="0" err="1" smtClean="0"/>
              <a:t>keplerian</a:t>
            </a:r>
            <a:r>
              <a:rPr lang="en-US" sz="2600" dirty="0" smtClean="0"/>
              <a:t> </a:t>
            </a:r>
            <a:r>
              <a:rPr lang="en-US" sz="2600"/>
              <a:t>orbital </a:t>
            </a:r>
            <a:r>
              <a:rPr lang="en-US" sz="2600" smtClean="0"/>
              <a:t>paths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60" y="2809968"/>
            <a:ext cx="6144768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" y="1632030"/>
            <a:ext cx="10176462" cy="242134"/>
          </a:xfrm>
          <a:prstGeom prst="rect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338328"/>
            <a:ext cx="3080084" cy="1408176"/>
          </a:xfrm>
        </p:spPr>
        <p:txBody>
          <a:bodyPr>
            <a:normAutofit/>
          </a:bodyPr>
          <a:lstStyle/>
          <a:p>
            <a:r>
              <a:rPr lang="en-US" dirty="0" err="1" smtClean="0"/>
              <a:t>Polytropes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t="8485" r="4030" b="2893"/>
          <a:stretch/>
        </p:blipFill>
        <p:spPr>
          <a:xfrm>
            <a:off x="2367286" y="1079125"/>
            <a:ext cx="7636450" cy="5667535"/>
          </a:xfrm>
        </p:spPr>
      </p:pic>
    </p:spTree>
    <p:extLst>
      <p:ext uri="{BB962C8B-B14F-4D97-AF65-F5344CB8AC3E}">
        <p14:creationId xmlns:p14="http://schemas.microsoft.com/office/powerpoint/2010/main" val="2164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6484" y="1586753"/>
            <a:ext cx="10510410" cy="258981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338328"/>
            <a:ext cx="4937759" cy="1408176"/>
          </a:xfrm>
        </p:spPr>
        <p:txBody>
          <a:bodyPr>
            <a:normAutofit/>
          </a:bodyPr>
          <a:lstStyle/>
          <a:p>
            <a:r>
              <a:rPr lang="en-US" dirty="0" err="1" smtClean="0"/>
              <a:t>Brachistochrones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t="12602" r="2082" b="11517"/>
          <a:stretch/>
        </p:blipFill>
        <p:spPr>
          <a:xfrm>
            <a:off x="1216152" y="1428079"/>
            <a:ext cx="9750121" cy="5111496"/>
          </a:xfrm>
        </p:spPr>
      </p:pic>
    </p:spTree>
    <p:extLst>
      <p:ext uri="{BB962C8B-B14F-4D97-AF65-F5344CB8AC3E}">
        <p14:creationId xmlns:p14="http://schemas.microsoft.com/office/powerpoint/2010/main" val="16015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063" y="1588168"/>
            <a:ext cx="4620126" cy="417095"/>
          </a:xfrm>
          <a:prstGeom prst="rect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338328"/>
            <a:ext cx="3309070" cy="140817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Stapp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Survival 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4505" r="3054" b="4604"/>
          <a:stretch/>
        </p:blipFill>
        <p:spPr>
          <a:xfrm>
            <a:off x="4422866" y="513255"/>
            <a:ext cx="7604031" cy="5887545"/>
          </a:xfrm>
        </p:spPr>
      </p:pic>
      <p:grpSp>
        <p:nvGrpSpPr>
          <p:cNvPr id="11" name="Group 10"/>
          <p:cNvGrpSpPr/>
          <p:nvPr/>
        </p:nvGrpSpPr>
        <p:grpSpPr>
          <a:xfrm>
            <a:off x="471044" y="2021305"/>
            <a:ext cx="3797300" cy="3125537"/>
            <a:chOff x="1608889" y="2855496"/>
            <a:chExt cx="2974474" cy="227530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25" t="56620"/>
            <a:stretch/>
          </p:blipFill>
          <p:spPr>
            <a:xfrm>
              <a:off x="1608889" y="2855496"/>
              <a:ext cx="2974474" cy="227530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5" t="56620" b="17841"/>
            <a:stretch/>
          </p:blipFill>
          <p:spPr>
            <a:xfrm flipH="1">
              <a:off x="1608889" y="2855496"/>
              <a:ext cx="446028" cy="90378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499635" y="6150149"/>
            <a:ext cx="319671" cy="276999"/>
            <a:chOff x="9372375" y="5991398"/>
            <a:chExt cx="319671" cy="276999"/>
          </a:xfrm>
        </p:grpSpPr>
        <p:sp>
          <p:nvSpPr>
            <p:cNvPr id="13" name="Rectangle 12"/>
            <p:cNvSpPr/>
            <p:nvPr/>
          </p:nvSpPr>
          <p:spPr>
            <a:xfrm>
              <a:off x="9458696" y="6054343"/>
              <a:ext cx="233350" cy="15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372375" y="5991398"/>
                  <a:ext cx="2228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⨀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375" y="5991398"/>
                  <a:ext cx="22288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00800" y="2021305"/>
                <a:ext cx="4770180" cy="11633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charset="0"/>
                            </a:rPr>
                            <m:t>4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𝜋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i="1">
                              <a:latin typeface="Cambria Math" charset="0"/>
                            </a:rPr>
                            <m:t>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1400" i="1">
                                              <a:latin typeface="Cambria Math" charset="0"/>
                                            </a:rPr>
                                            <m:t>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𝜉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𝜉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𝜉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i="1">
                              <a:latin typeface="Cambria Math" charset="0"/>
                            </a:rPr>
                            <m:t>+2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𝜉</m:t>
                              </m:r>
                            </m:e>
                          </m:d>
                          <m:f>
                            <m:f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d>
                                <m:d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charset="0"/>
                                                </a:rPr>
                                                <m:t>𝜉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021305"/>
                <a:ext cx="4770180" cy="11633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1044" y="5096042"/>
            <a:ext cx="379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John </a:t>
            </a:r>
            <a:r>
              <a:rPr lang="en-US" sz="1600" dirty="0" err="1" smtClean="0"/>
              <a:t>Stapp</a:t>
            </a:r>
            <a:r>
              <a:rPr lang="en-US" sz="1600" dirty="0" smtClean="0"/>
              <a:t> as he decelerates. </a:t>
            </a:r>
            <a:r>
              <a:rPr lang="en-US" sz="1600" i="1" dirty="0" smtClean="0"/>
              <a:t>Taken from </a:t>
            </a:r>
            <a:r>
              <a:rPr lang="en-US" sz="1600" i="1" dirty="0" err="1" smtClean="0"/>
              <a:t>pbs.org</a:t>
            </a:r>
            <a:r>
              <a:rPr lang="en-US" sz="1600" i="1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55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6484" y="1586753"/>
            <a:ext cx="10510410" cy="258981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338328"/>
            <a:ext cx="9254804" cy="1408176"/>
          </a:xfrm>
        </p:spPr>
        <p:txBody>
          <a:bodyPr>
            <a:normAutofit/>
          </a:bodyPr>
          <a:lstStyle/>
          <a:p>
            <a:r>
              <a:rPr lang="en-US" dirty="0" smtClean="0"/>
              <a:t>Acceleration Due to </a:t>
            </a:r>
            <a:r>
              <a:rPr lang="en-US" dirty="0"/>
              <a:t>Normal </a:t>
            </a:r>
            <a:r>
              <a:rPr lang="en-US" dirty="0" smtClean="0"/>
              <a:t>Force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10681" r="3231" b="8803"/>
          <a:stretch/>
        </p:blipFill>
        <p:spPr>
          <a:xfrm>
            <a:off x="1216152" y="1426464"/>
            <a:ext cx="9738360" cy="5085397"/>
          </a:xfrm>
        </p:spPr>
      </p:pic>
    </p:spTree>
    <p:extLst>
      <p:ext uri="{BB962C8B-B14F-4D97-AF65-F5344CB8AC3E}">
        <p14:creationId xmlns:p14="http://schemas.microsoft.com/office/powerpoint/2010/main" val="805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2945" y="1603318"/>
            <a:ext cx="7716253" cy="273608"/>
          </a:xfrm>
          <a:prstGeom prst="rect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338328"/>
            <a:ext cx="5317884" cy="1408176"/>
          </a:xfrm>
        </p:spPr>
        <p:txBody>
          <a:bodyPr>
            <a:normAutofit/>
          </a:bodyPr>
          <a:lstStyle/>
          <a:p>
            <a:r>
              <a:rPr lang="en-US" dirty="0" smtClean="0"/>
              <a:t>Non-</a:t>
            </a:r>
            <a:r>
              <a:rPr lang="en-US" dirty="0" err="1" smtClean="0"/>
              <a:t>Keplerian</a:t>
            </a:r>
            <a:r>
              <a:rPr lang="en-US" dirty="0"/>
              <a:t> </a:t>
            </a:r>
            <a:r>
              <a:rPr lang="en-US" dirty="0" smtClean="0"/>
              <a:t>Orbit Through a </a:t>
            </a:r>
            <a:r>
              <a:rPr lang="en-US" dirty="0" err="1" smtClean="0"/>
              <a:t>Polytrope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9026" y="1876926"/>
                <a:ext cx="5715901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Keplerian Orbit: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𝑑𝑟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6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𝐸</m:t>
                                      </m:r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𝑉</m:t>
                                      </m:r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600" dirty="0"/>
                                <m:t> 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endParaRPr lang="en-US" sz="2600" dirty="0" smtClean="0"/>
              </a:p>
              <a:p>
                <a:r>
                  <a:rPr lang="en-US" sz="2600" dirty="0" smtClean="0"/>
                  <a:t>Non-</a:t>
                </a:r>
                <a:r>
                  <a:rPr lang="en-US" sz="2600" dirty="0" err="1" smtClean="0"/>
                  <a:t>keplerian</a:t>
                </a:r>
                <a:r>
                  <a:rPr lang="en-US" sz="2600" dirty="0" smtClean="0"/>
                  <a:t> Orbit: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charset="0"/>
                          </a:rPr>
                          <m:t>𝑑</m:t>
                        </m:r>
                        <m:r>
                          <a:rPr lang="en-US" sz="2600" i="1">
                            <a:latin typeface="Cambria Math" charset="0"/>
                          </a:rPr>
                          <m:t>𝜙</m:t>
                        </m:r>
                      </m:num>
                      <m:den>
                        <m:r>
                          <a:rPr lang="en-US" sz="2600" i="1">
                            <a:latin typeface="Cambria Math" charset="0"/>
                          </a:rPr>
                          <m:t>𝑑</m:t>
                        </m:r>
                        <m:r>
                          <a:rPr lang="en-US" sz="260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r>
                      <a:rPr lang="en-US" sz="26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6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𝐸</m:t>
                                    </m:r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𝜖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6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2600" i="1" smtClean="0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𝜉</m:t>
                                        </m:r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) + </m:t>
                                        </m:r>
                                        <m:f>
                                          <m:fPr>
                                            <m:ctrlPr>
                                              <a:rPr lang="bg-BG" sz="2600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600" b="0" i="1" smtClean="0">
                                                <a:latin typeface="Cambria Math" charset="0"/>
                                              </a:rPr>
                                              <m:t>𝐺𝑀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600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600" b="0" i="1" smtClean="0"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600" b="0" i="1" smtClean="0">
                                                    <a:latin typeface="Cambria Math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600" dirty="0"/>
                              <m:t> 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bg-BG" sz="2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9026" y="1876926"/>
                <a:ext cx="5715901" cy="4023360"/>
              </a:xfrm>
              <a:blipFill rotWithShape="0">
                <a:blip r:embed="rId3"/>
                <a:stretch>
                  <a:fillRect l="-191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 r="5373" b="8744"/>
          <a:stretch/>
        </p:blipFill>
        <p:spPr>
          <a:xfrm>
            <a:off x="5857382" y="1183340"/>
            <a:ext cx="6262358" cy="43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2461" y="1310017"/>
            <a:ext cx="11419539" cy="906379"/>
          </a:xfrm>
          <a:prstGeom prst="rect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t="3660" r="6945" b="5553"/>
          <a:stretch/>
        </p:blipFill>
        <p:spPr>
          <a:xfrm>
            <a:off x="4047565" y="173912"/>
            <a:ext cx="6742305" cy="6509275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1208" y="338328"/>
            <a:ext cx="4010451" cy="2014907"/>
          </a:xfrm>
        </p:spPr>
        <p:txBody>
          <a:bodyPr>
            <a:normAutofit/>
          </a:bodyPr>
          <a:lstStyle/>
          <a:p>
            <a:r>
              <a:rPr lang="en-US" dirty="0" smtClean="0"/>
              <a:t>Orbital </a:t>
            </a:r>
            <a:r>
              <a:rPr lang="en-US" smtClean="0"/>
              <a:t>Path Through the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043" y="5951621"/>
            <a:ext cx="12208043" cy="906379"/>
          </a:xfrm>
          <a:prstGeom prst="rect">
            <a:avLst/>
          </a:prstGeom>
          <a:solidFill>
            <a:srgbClr val="E1E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2945" y="1603318"/>
            <a:ext cx="10809820" cy="346204"/>
          </a:xfrm>
          <a:prstGeom prst="rect">
            <a:avLst/>
          </a:prstGeom>
          <a:solidFill>
            <a:srgbClr val="E6EB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E8E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338328"/>
            <a:ext cx="7747990" cy="805597"/>
          </a:xfrm>
        </p:spPr>
        <p:txBody>
          <a:bodyPr>
            <a:normAutofit/>
          </a:bodyPr>
          <a:lstStyle/>
          <a:p>
            <a:r>
              <a:rPr lang="en-US" dirty="0" smtClean="0"/>
              <a:t>Comparing the Two Tunnels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4368" r="1563" b="4249"/>
          <a:stretch/>
        </p:blipFill>
        <p:spPr>
          <a:xfrm>
            <a:off x="2390274" y="1143925"/>
            <a:ext cx="7395411" cy="5541521"/>
          </a:xfrm>
        </p:spPr>
      </p:pic>
    </p:spTree>
    <p:extLst>
      <p:ext uri="{BB962C8B-B14F-4D97-AF65-F5344CB8AC3E}">
        <p14:creationId xmlns:p14="http://schemas.microsoft.com/office/powerpoint/2010/main" val="20874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9424</TotalTime>
  <Words>290</Words>
  <Application>Microsoft Macintosh PowerPoint</Application>
  <PresentationFormat>Widescreen</PresentationFormat>
  <Paragraphs>69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Retrospect</vt:lpstr>
      <vt:lpstr>Shooting Through the Sun</vt:lpstr>
      <vt:lpstr>The Problem </vt:lpstr>
      <vt:lpstr>Polytropes </vt:lpstr>
      <vt:lpstr>Brachistochrones </vt:lpstr>
      <vt:lpstr>The Stapp Survival Line</vt:lpstr>
      <vt:lpstr>Acceleration Due to Normal Force </vt:lpstr>
      <vt:lpstr>Non-Keplerian Orbit Through a Polytrope</vt:lpstr>
      <vt:lpstr>Orbital Path Through the Sun</vt:lpstr>
      <vt:lpstr>Comparing the Two Tunnels</vt:lpstr>
      <vt:lpstr>PowerPoint Presentation</vt:lpstr>
      <vt:lpstr>The Problem </vt:lpstr>
      <vt:lpstr>Questions?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 Through the Sun</dc:title>
  <dc:creator>GJERLOEV Amalia</dc:creator>
  <cp:lastModifiedBy>GJERLOEV Amalia</cp:lastModifiedBy>
  <cp:revision>103</cp:revision>
  <dcterms:created xsi:type="dcterms:W3CDTF">2016-07-10T22:48:06Z</dcterms:created>
  <dcterms:modified xsi:type="dcterms:W3CDTF">2016-07-25T12:28:05Z</dcterms:modified>
</cp:coreProperties>
</file>