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EB18587-979B-4048-8300-69719DAC19E4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B1D1BE-AA98-4AF8-9103-F189137DD89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72339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8587-979B-4048-8300-69719DAC19E4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D1BE-AA98-4AF8-9103-F189137D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6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8587-979B-4048-8300-69719DAC19E4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D1BE-AA98-4AF8-9103-F189137D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0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8587-979B-4048-8300-69719DAC19E4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D1BE-AA98-4AF8-9103-F189137D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B18587-979B-4048-8300-69719DAC19E4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B1D1BE-AA98-4AF8-9103-F189137DD89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50975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8587-979B-4048-8300-69719DAC19E4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D1BE-AA98-4AF8-9103-F189137D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9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8587-979B-4048-8300-69719DAC19E4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D1BE-AA98-4AF8-9103-F189137D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1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8587-979B-4048-8300-69719DAC19E4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D1BE-AA98-4AF8-9103-F189137D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9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8587-979B-4048-8300-69719DAC19E4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D1BE-AA98-4AF8-9103-F189137D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0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B18587-979B-4048-8300-69719DAC19E4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B1D1BE-AA98-4AF8-9103-F189137DD8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139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B18587-979B-4048-8300-69719DAC19E4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B1D1BE-AA98-4AF8-9103-F189137DD8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899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EB18587-979B-4048-8300-69719DAC19E4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3B1D1BE-AA98-4AF8-9103-F189137DD8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262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Metrics and Validation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Sean Malone, University of Maryland</a:t>
            </a:r>
          </a:p>
          <a:p>
            <a:r>
              <a:rPr lang="en-US" dirty="0" smtClean="0"/>
              <a:t>Justin </a:t>
            </a:r>
            <a:r>
              <a:rPr lang="en-US" dirty="0" err="1" smtClean="0"/>
              <a:t>Boblitt</a:t>
            </a:r>
            <a:r>
              <a:rPr lang="en-US" dirty="0" smtClean="0"/>
              <a:t>, CCMC GSFC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1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 of Project</a:t>
            </a:r>
          </a:p>
          <a:p>
            <a:r>
              <a:rPr lang="en-US" dirty="0" smtClean="0"/>
              <a:t>Implementation of the Project Goals</a:t>
            </a:r>
          </a:p>
          <a:p>
            <a:r>
              <a:rPr lang="en-US" dirty="0" smtClean="0"/>
              <a:t>Problems During Implementation</a:t>
            </a:r>
          </a:p>
          <a:p>
            <a:r>
              <a:rPr lang="en-US" dirty="0" smtClean="0"/>
              <a:t>Solutions to Problems</a:t>
            </a:r>
          </a:p>
          <a:p>
            <a:r>
              <a:rPr lang="en-US" dirty="0" smtClean="0"/>
              <a:t>Conclusion and Lessons Learned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Demonstrate the Capabilities of Agile Programming</a:t>
            </a:r>
          </a:p>
          <a:p>
            <a:r>
              <a:rPr lang="en-US" dirty="0" smtClean="0"/>
              <a:t>Calculate an Initial Set of Skill Scores</a:t>
            </a:r>
          </a:p>
          <a:p>
            <a:r>
              <a:rPr lang="en-US" dirty="0" smtClean="0"/>
              <a:t>Use User Set Boundaries</a:t>
            </a:r>
          </a:p>
          <a:p>
            <a:r>
              <a:rPr lang="en-US" dirty="0" smtClean="0"/>
              <a:t>Create an Interactive Chart to Display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3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project management style formatted from SCRUM</a:t>
            </a:r>
          </a:p>
          <a:p>
            <a:r>
              <a:rPr lang="en-US" dirty="0" smtClean="0"/>
              <a:t>Characterized by sprints, user stories, and sprint meetings </a:t>
            </a:r>
          </a:p>
          <a:p>
            <a:r>
              <a:rPr lang="en-US" dirty="0" smtClean="0"/>
              <a:t>Sprint meetings with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27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Skill Scores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Correlation Coefficient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𝑜𝑏𝑠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𝑜𝑏𝑠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𝑎𝑣𝑔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ctrl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𝑚𝑜𝑑𝑒𝑙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𝑚𝑜𝑑𝑒𝑙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𝑎𝑣𝑔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𝑜𝑏𝑠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𝑜𝑏𝑠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𝑎𝑣𝑔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𝑚𝑜𝑑𝑒𝑙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𝑚𝑜𝑑𝑒𝑙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𝑎𝑣𝑔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Root Mean Square Error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𝑅𝑀𝑆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𝑜𝑏𝑠</m:t>
                                            </m:r>
                                          </m:e>
                                          <m:sub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𝑚𝑜𝑑𝑒𝑙</m:t>
                                            </m:r>
                                          </m:e>
                                          <m:sub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endParaRPr lang="en-US" dirty="0" smtClean="0"/>
              </a:p>
              <a:p>
                <a:r>
                  <a:rPr lang="en-US" dirty="0" smtClean="0"/>
                  <a:t>Prediction Efficiency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𝑜𝑏𝑠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𝑚𝑜𝑑𝑒𝑙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𝑜𝑏𝑠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𝑜𝑏𝑠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𝑎𝑣𝑔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1" t="-2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227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Problems/Solutions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Interpolation of Data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𝑑𝑒𝑠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ctrlPr>
                              <a:rPr lang="en-US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Coordinate Transformation</a:t>
                </a:r>
              </a:p>
              <a:p>
                <a:r>
                  <a:rPr lang="en-US" dirty="0" smtClean="0"/>
                  <a:t>Graphing Library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638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Agile is a viable software development method</a:t>
            </a:r>
          </a:p>
          <a:p>
            <a:r>
              <a:rPr lang="en-US" dirty="0" smtClean="0"/>
              <a:t>Achieves Program Goal: Facilitates </a:t>
            </a:r>
            <a:r>
              <a:rPr lang="en-US" smtClean="0"/>
              <a:t>Model Growth</a:t>
            </a:r>
          </a:p>
        </p:txBody>
      </p:sp>
    </p:spTree>
    <p:extLst>
      <p:ext uri="{BB962C8B-B14F-4D97-AF65-F5344CB8AC3E}">
        <p14:creationId xmlns:p14="http://schemas.microsoft.com/office/powerpoint/2010/main" val="197071918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176</TotalTime>
  <Words>112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Cambria Math</vt:lpstr>
      <vt:lpstr>Franklin Gothic Book</vt:lpstr>
      <vt:lpstr>Crop</vt:lpstr>
      <vt:lpstr>Metrics and Validation</vt:lpstr>
      <vt:lpstr>Plan</vt:lpstr>
      <vt:lpstr>Goals of the Project</vt:lpstr>
      <vt:lpstr>Agile Programming</vt:lpstr>
      <vt:lpstr>Initial Skill Scores</vt:lpstr>
      <vt:lpstr>Problems/Solutions</vt:lpstr>
      <vt:lpstr>Conclusions and Lessons Learned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Metrics and Validation</dc:title>
  <dc:creator>Sean Malone</dc:creator>
  <cp:lastModifiedBy>Sean Malone</cp:lastModifiedBy>
  <cp:revision>11</cp:revision>
  <dcterms:created xsi:type="dcterms:W3CDTF">2016-07-25T23:12:49Z</dcterms:created>
  <dcterms:modified xsi:type="dcterms:W3CDTF">2016-07-26T02:08:54Z</dcterms:modified>
</cp:coreProperties>
</file>