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13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EBB-F4E1-487F-950F-3BBEB897C9EA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9A0-519F-435F-9376-56B419C7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EBB-F4E1-487F-950F-3BBEB897C9EA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9A0-519F-435F-9376-56B419C7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0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EBB-F4E1-487F-950F-3BBEB897C9EA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9A0-519F-435F-9376-56B419C7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6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EBB-F4E1-487F-950F-3BBEB897C9EA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9A0-519F-435F-9376-56B419C7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5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EBB-F4E1-487F-950F-3BBEB897C9EA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9A0-519F-435F-9376-56B419C7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9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EBB-F4E1-487F-950F-3BBEB897C9EA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9A0-519F-435F-9376-56B419C7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EBB-F4E1-487F-950F-3BBEB897C9EA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9A0-519F-435F-9376-56B419C7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EBB-F4E1-487F-950F-3BBEB897C9EA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9A0-519F-435F-9376-56B419C7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1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EBB-F4E1-487F-950F-3BBEB897C9EA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9A0-519F-435F-9376-56B419C7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2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EBB-F4E1-487F-950F-3BBEB897C9EA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9A0-519F-435F-9376-56B419C7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6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0EBB-F4E1-487F-950F-3BBEB897C9EA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49A0-519F-435F-9376-56B419C7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6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70EBB-F4E1-487F-950F-3BBEB897C9EA}" type="datetimeFigureOut">
              <a:rPr lang="en-US" smtClean="0"/>
              <a:t>4/30/2010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49A0-519F-435F-9376-56B419C76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6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200" dirty="0" smtClean="0">
                <a:latin typeface="Bookman Old Style" pitchFamily="18" charset="0"/>
              </a:rPr>
              <a:t>  Two </a:t>
            </a:r>
            <a:r>
              <a:rPr lang="en-US" sz="3200" dirty="0">
                <a:latin typeface="Bookman Old Style" pitchFamily="18" charset="0"/>
              </a:rPr>
              <a:t>Trees Extra Virgin Olive </a:t>
            </a:r>
            <a:r>
              <a:rPr lang="en-US" sz="3200" dirty="0" smtClean="0">
                <a:latin typeface="Bookman Old Style" pitchFamily="18" charset="0"/>
              </a:rPr>
              <a:t>Oil</a:t>
            </a:r>
            <a:endParaRPr lang="en-US" sz="3200" dirty="0">
              <a:latin typeface="Bookman Old Style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71887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Report on shampoo volume in Northeastern and Mid-Atlantic states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1400" dirty="0" smtClean="0"/>
          </a:p>
          <a:p>
            <a:r>
              <a:rPr lang="en-US" sz="1400" dirty="0"/>
              <a:t>Two Trees shampoo products continue to sell very well on the east coast, led by New York State and Vermont</a:t>
            </a:r>
            <a:r>
              <a:rPr lang="en-US" sz="1400" dirty="0" smtClean="0"/>
              <a:t>.</a:t>
            </a:r>
          </a:p>
          <a:p>
            <a:endParaRPr lang="en-US" sz="1400" dirty="0"/>
          </a:p>
          <a:p>
            <a:r>
              <a:rPr lang="en-US" sz="1400" dirty="0" smtClean="0"/>
              <a:t>Leading the </a:t>
            </a:r>
            <a:r>
              <a:rPr lang="en-US" sz="1400" dirty="0"/>
              <a:t>way are First Pressed Shampoo for dry hair, Extra Virgin Shampoo for dry scalp and Garlic Infused Olive Oil </a:t>
            </a:r>
            <a:r>
              <a:rPr lang="en-US" sz="1400" dirty="0" smtClean="0"/>
              <a:t>Shampoo.</a:t>
            </a:r>
            <a:endParaRPr lang="en-US" sz="1400" dirty="0"/>
          </a:p>
        </p:txBody>
      </p:sp>
      <p:pic>
        <p:nvPicPr>
          <p:cNvPr id="12" name="Content Placeholder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615950" cy="9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2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Two Trees Extra Virgin Olive Oil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Trees Extra Virgin Olive Oil</dc:title>
  <dc:creator>bob flisser</dc:creator>
  <cp:lastModifiedBy>Bob Flisser</cp:lastModifiedBy>
  <cp:revision>4</cp:revision>
  <dcterms:created xsi:type="dcterms:W3CDTF">2010-04-14T22:45:10Z</dcterms:created>
  <dcterms:modified xsi:type="dcterms:W3CDTF">2010-04-30T23:25:59Z</dcterms:modified>
</cp:coreProperties>
</file>