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AF2"/>
    <a:srgbClr val="EEECF4"/>
    <a:srgbClr val="E9E7F1"/>
    <a:srgbClr val="E4E2EE"/>
    <a:srgbClr val="EB328C"/>
    <a:srgbClr val="222A78"/>
    <a:srgbClr val="C0BFD6"/>
    <a:srgbClr val="F4F3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63" autoAdjust="0"/>
  </p:normalViewPr>
  <p:slideViewPr>
    <p:cSldViewPr showGuides="1">
      <p:cViewPr>
        <p:scale>
          <a:sx n="80" d="100"/>
          <a:sy n="80" d="100"/>
        </p:scale>
        <p:origin x="-864" y="-84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17.04.2015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Remote-Hardwareplatz 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369332"/>
          </a:xfrm>
        </p:spPr>
        <p:txBody>
          <a:bodyPr/>
          <a:lstStyle/>
          <a:p>
            <a:r>
              <a:rPr lang="de-DE" sz="2400" dirty="0" smtClean="0"/>
              <a:t>Eine zentralisierte Test- und Entwicklungslösung</a:t>
            </a:r>
            <a:endParaRPr lang="de-DE" sz="24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Schleißheimer Soft- und Hardware Entwicklung GmbH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Hohe Verfügbarkeit</a:t>
            </a:r>
          </a:p>
          <a:p>
            <a:pPr lvl="1"/>
            <a:r>
              <a:rPr lang="de-DE" dirty="0" smtClean="0"/>
              <a:t>Globaler Zugriff auf </a:t>
            </a:r>
            <a:r>
              <a:rPr lang="de-DE" dirty="0" smtClean="0"/>
              <a:t>Hardware </a:t>
            </a:r>
            <a:r>
              <a:rPr lang="de-DE" dirty="0" smtClean="0"/>
              <a:t>möglich</a:t>
            </a:r>
          </a:p>
          <a:p>
            <a:r>
              <a:rPr lang="de-DE" dirty="0" smtClean="0"/>
              <a:t>Kostenreduktion</a:t>
            </a:r>
          </a:p>
          <a:p>
            <a:pPr lvl="1"/>
            <a:r>
              <a:rPr lang="de-DE" dirty="0" smtClean="0"/>
              <a:t>Platzersparnis</a:t>
            </a:r>
          </a:p>
          <a:p>
            <a:pPr lvl="1"/>
            <a:r>
              <a:rPr lang="de-DE" dirty="0" smtClean="0"/>
              <a:t>Umbauzeit entfällt</a:t>
            </a:r>
          </a:p>
          <a:p>
            <a:pPr lvl="1"/>
            <a:r>
              <a:rPr lang="de-DE" dirty="0" smtClean="0"/>
              <a:t>Rechenleistung zentralisiert (</a:t>
            </a:r>
            <a:r>
              <a:rPr lang="de-DE" dirty="0" err="1" smtClean="0"/>
              <a:t>Balancing</a:t>
            </a:r>
            <a:r>
              <a:rPr lang="de-DE" dirty="0" smtClean="0"/>
              <a:t>)</a:t>
            </a:r>
          </a:p>
          <a:p>
            <a:r>
              <a:rPr lang="de-DE" dirty="0" smtClean="0"/>
              <a:t>Verfügbarkeit und Status wird zentral verwaltet</a:t>
            </a:r>
          </a:p>
          <a:p>
            <a:pPr lvl="1"/>
            <a:r>
              <a:rPr lang="de-DE" dirty="0" smtClean="0"/>
              <a:t>Effizienterer Einsatz der </a:t>
            </a:r>
            <a:r>
              <a:rPr lang="de-DE" dirty="0" smtClean="0"/>
              <a:t>Hardware </a:t>
            </a:r>
            <a:r>
              <a:rPr lang="de-DE" dirty="0" smtClean="0"/>
              <a:t>möglich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</a:t>
            </a:r>
            <a:r>
              <a:rPr lang="de-DE" dirty="0" smtClean="0"/>
              <a:t>H</a:t>
            </a:r>
            <a:r>
              <a:rPr lang="de-DE" dirty="0" smtClean="0"/>
              <a:t>ardware </a:t>
            </a:r>
            <a:r>
              <a:rPr lang="de-DE" dirty="0" smtClean="0"/>
              <a:t>wird direkt am Arbeitsplatz des Software-Entwicklers aufgebaut.</a:t>
            </a:r>
          </a:p>
          <a:p>
            <a:pPr lvl="1"/>
            <a:r>
              <a:rPr lang="de-DE" dirty="0" smtClean="0"/>
              <a:t>Lokale Lösung (dezentral)</a:t>
            </a:r>
          </a:p>
          <a:p>
            <a:pPr lvl="1"/>
            <a:r>
              <a:rPr lang="de-DE" dirty="0" smtClean="0"/>
              <a:t>Nicht gut verlagerbar</a:t>
            </a:r>
          </a:p>
          <a:p>
            <a:pPr lvl="1"/>
            <a:r>
              <a:rPr lang="de-DE" dirty="0" smtClean="0"/>
              <a:t>Es wird zusätzlicher Platz an jedem Entwickler-PC benötigt.</a:t>
            </a:r>
          </a:p>
          <a:p>
            <a:r>
              <a:rPr lang="de-DE" dirty="0" smtClean="0"/>
              <a:t>Kein Überblick über verfügbare Hardware</a:t>
            </a:r>
          </a:p>
          <a:p>
            <a:pPr lvl="1"/>
            <a:r>
              <a:rPr lang="de-DE" dirty="0" smtClean="0"/>
              <a:t>Benötigt mehr </a:t>
            </a:r>
            <a:r>
              <a:rPr lang="de-DE" dirty="0" smtClean="0"/>
              <a:t>Hardware-A</a:t>
            </a:r>
            <a:r>
              <a:rPr lang="de-DE" dirty="0" smtClean="0"/>
              <a:t>ufbauten </a:t>
            </a:r>
            <a:r>
              <a:rPr lang="de-DE" dirty="0" smtClean="0"/>
              <a:t>als notwendig</a:t>
            </a:r>
          </a:p>
          <a:p>
            <a:r>
              <a:rPr lang="de-DE" dirty="0" smtClean="0"/>
              <a:t>Entwickler-PCs müssen leistungsstark sein</a:t>
            </a:r>
          </a:p>
          <a:p>
            <a:pPr lvl="1"/>
            <a:r>
              <a:rPr lang="de-DE" dirty="0" smtClean="0"/>
              <a:t>Hohe Kosten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Lokaler </a:t>
            </a:r>
            <a:r>
              <a:rPr lang="de-DE" dirty="0" smtClean="0"/>
              <a:t>Hardware</a:t>
            </a:r>
            <a:r>
              <a:rPr lang="de-DE" dirty="0" smtClean="0"/>
              <a:t>aufbau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Die </a:t>
            </a:r>
            <a:r>
              <a:rPr lang="de-DE" dirty="0" smtClean="0"/>
              <a:t>H</a:t>
            </a:r>
            <a:r>
              <a:rPr lang="de-DE" dirty="0" smtClean="0"/>
              <a:t>ardware </a:t>
            </a:r>
            <a:r>
              <a:rPr lang="de-DE" dirty="0" smtClean="0"/>
              <a:t>wird zentral Aufgebaut</a:t>
            </a:r>
          </a:p>
          <a:p>
            <a:r>
              <a:rPr lang="de-DE" dirty="0" smtClean="0"/>
              <a:t>Server-basierte User-Arbeitsbereiche (VMs)</a:t>
            </a:r>
          </a:p>
          <a:p>
            <a:pPr lvl="1"/>
            <a:r>
              <a:rPr lang="de-DE" dirty="0" smtClean="0"/>
              <a:t>Rechenleistung wird nur zentral benötigt</a:t>
            </a:r>
          </a:p>
          <a:p>
            <a:r>
              <a:rPr lang="de-DE" dirty="0" smtClean="0"/>
              <a:t>Jeder Software-Entwickler kann die Hardware ohne Umbau nutzen.</a:t>
            </a:r>
          </a:p>
          <a:p>
            <a:pPr lvl="1"/>
            <a:r>
              <a:rPr lang="de-DE" dirty="0" smtClean="0"/>
              <a:t>Zeitersparnis</a:t>
            </a:r>
          </a:p>
          <a:p>
            <a:r>
              <a:rPr lang="de-DE" dirty="0" smtClean="0"/>
              <a:t>Der Zugriff erfolgt per Firmennetzwerk/Internet</a:t>
            </a:r>
          </a:p>
          <a:p>
            <a:r>
              <a:rPr lang="de-DE" dirty="0" smtClean="0"/>
              <a:t>Verfügbarkeit und Status wird zentral verwaltet</a:t>
            </a:r>
          </a:p>
          <a:p>
            <a:pPr>
              <a:buNone/>
            </a:pPr>
            <a:r>
              <a:rPr lang="de-DE" sz="3200" dirty="0" smtClean="0">
                <a:solidFill>
                  <a:srgbClr val="222A78"/>
                </a:solidFill>
                <a:latin typeface="+mj-lt"/>
                <a:ea typeface="+mj-ea"/>
                <a:cs typeface="+mj-cs"/>
              </a:rPr>
              <a:t>Ziel</a:t>
            </a:r>
          </a:p>
          <a:p>
            <a:r>
              <a:rPr lang="de-DE" dirty="0" smtClean="0"/>
              <a:t>Trennung von Workstation und Testhardware</a:t>
            </a:r>
          </a:p>
          <a:p>
            <a:pPr lvl="1"/>
            <a:r>
              <a:rPr lang="de-DE" dirty="0" smtClean="0"/>
              <a:t>Schrittweise Entwicklung in drei Stufen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Zentralisierter </a:t>
            </a:r>
            <a:r>
              <a:rPr lang="de-DE" dirty="0" smtClean="0"/>
              <a:t>Hardware</a:t>
            </a:r>
            <a:r>
              <a:rPr lang="de-DE" dirty="0" smtClean="0"/>
              <a:t>aufbau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1" y="1124744"/>
            <a:ext cx="4104456" cy="525700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Über Netzwerk verfügbar</a:t>
            </a:r>
          </a:p>
          <a:p>
            <a:r>
              <a:rPr lang="de-DE" dirty="0" smtClean="0"/>
              <a:t>Remote Desktop (RDP)</a:t>
            </a:r>
          </a:p>
          <a:p>
            <a:r>
              <a:rPr lang="de-DE" dirty="0" smtClean="0"/>
              <a:t>Personalisierte Arbeits- </a:t>
            </a:r>
            <a:r>
              <a:rPr lang="de-DE" dirty="0" err="1" smtClean="0"/>
              <a:t>bereiche</a:t>
            </a:r>
            <a:endParaRPr lang="de-DE" dirty="0" smtClean="0"/>
          </a:p>
          <a:p>
            <a:r>
              <a:rPr lang="de-DE" dirty="0" smtClean="0"/>
              <a:t>Kamera und Audio-Interface</a:t>
            </a:r>
          </a:p>
          <a:p>
            <a:r>
              <a:rPr lang="de-DE" dirty="0" smtClean="0"/>
              <a:t>Fester </a:t>
            </a:r>
            <a:r>
              <a:rPr lang="de-DE" dirty="0" smtClean="0"/>
              <a:t>Hardwareaufbau</a:t>
            </a:r>
            <a:endParaRPr lang="de-DE" dirty="0" smtClean="0"/>
          </a:p>
          <a:p>
            <a:r>
              <a:rPr lang="de-DE" dirty="0" smtClean="0"/>
              <a:t>Leistungsstarke PC-Hardware</a:t>
            </a:r>
          </a:p>
          <a:p>
            <a:pPr lvl="1"/>
            <a:r>
              <a:rPr lang="de-DE" dirty="0" smtClean="0"/>
              <a:t>Hohe Kosten</a:t>
            </a:r>
          </a:p>
          <a:p>
            <a:r>
              <a:rPr lang="de-DE" dirty="0" smtClean="0"/>
              <a:t>Displayerfassung nicht pixelgenau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Remote-Hardwareplatz </a:t>
            </a:r>
            <a:r>
              <a:rPr lang="de-DE" dirty="0" smtClean="0"/>
              <a:t>(Stufe 1)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9704" y="1268761"/>
            <a:ext cx="41587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8136904" cy="1656184"/>
          </a:xfrm>
        </p:spPr>
        <p:txBody>
          <a:bodyPr>
            <a:normAutofit/>
          </a:bodyPr>
          <a:lstStyle/>
          <a:p>
            <a:r>
              <a:rPr lang="de-DE" dirty="0" smtClean="0"/>
              <a:t>RDP-, Video- und Audiodaten über Netzwerk</a:t>
            </a:r>
          </a:p>
          <a:p>
            <a:r>
              <a:rPr lang="de-DE" dirty="0" smtClean="0"/>
              <a:t>Software-Entwicklung auf lokalem PC (Frontend)</a:t>
            </a:r>
          </a:p>
          <a:p>
            <a:r>
              <a:rPr lang="de-DE" dirty="0" smtClean="0"/>
              <a:t>Kompilieren/Testen/Debuggen auf </a:t>
            </a:r>
            <a:r>
              <a:rPr lang="de-DE" dirty="0" smtClean="0"/>
              <a:t>Remote-PC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 (Stufe 1)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924944"/>
            <a:ext cx="7632848" cy="341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1" y="1124744"/>
            <a:ext cx="3960440" cy="5257006"/>
          </a:xfrm>
        </p:spPr>
        <p:txBody>
          <a:bodyPr>
            <a:normAutofit lnSpcReduction="10000"/>
          </a:bodyPr>
          <a:lstStyle/>
          <a:p>
            <a:r>
              <a:rPr lang="de-DE" dirty="0" err="1" smtClean="0"/>
              <a:t>Framegrabber</a:t>
            </a:r>
            <a:r>
              <a:rPr lang="de-DE" dirty="0" smtClean="0"/>
              <a:t> zur pixelgenauen Displayerfassung</a:t>
            </a:r>
          </a:p>
          <a:p>
            <a:pPr lvl="1"/>
            <a:r>
              <a:rPr lang="de-DE" dirty="0" smtClean="0"/>
              <a:t>High-Speed Schnittstelle (</a:t>
            </a:r>
            <a:r>
              <a:rPr lang="de-DE" dirty="0" err="1" smtClean="0"/>
              <a:t>PCIe</a:t>
            </a:r>
            <a:r>
              <a:rPr lang="de-DE" dirty="0" smtClean="0"/>
              <a:t>)</a:t>
            </a:r>
          </a:p>
          <a:p>
            <a:r>
              <a:rPr lang="de-DE" dirty="0" smtClean="0"/>
              <a:t>Automatisiere Auswertung der Displaybilder möglich</a:t>
            </a:r>
          </a:p>
          <a:p>
            <a:r>
              <a:rPr lang="de-DE" dirty="0" err="1" smtClean="0"/>
              <a:t>Prüfbox</a:t>
            </a:r>
            <a:r>
              <a:rPr lang="de-DE" dirty="0" smtClean="0"/>
              <a:t> vereinheitlicht PC-Interface</a:t>
            </a:r>
          </a:p>
          <a:p>
            <a:r>
              <a:rPr lang="de-DE" dirty="0" smtClean="0"/>
              <a:t>Kein </a:t>
            </a:r>
            <a:r>
              <a:rPr lang="de-DE" dirty="0" err="1" smtClean="0"/>
              <a:t>Highend</a:t>
            </a:r>
            <a:r>
              <a:rPr lang="de-DE" dirty="0" smtClean="0"/>
              <a:t> PC mehr erforderlich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Remote-Hardwareplatz </a:t>
            </a:r>
            <a:r>
              <a:rPr lang="de-DE" dirty="0" smtClean="0"/>
              <a:t>(Stufe 2)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3679" y="1268761"/>
            <a:ext cx="4353211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1512168"/>
          </a:xfrm>
        </p:spPr>
        <p:txBody>
          <a:bodyPr/>
          <a:lstStyle/>
          <a:p>
            <a:r>
              <a:rPr lang="de-DE" dirty="0" smtClean="0"/>
              <a:t>Software-Entwicklung und Kompilierung auf personalisierten VMs (Backend)</a:t>
            </a:r>
          </a:p>
          <a:p>
            <a:r>
              <a:rPr lang="de-DE" dirty="0" smtClean="0"/>
              <a:t>Testen/Debuggen auf Remote-PC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 (Stufe 2)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000" y="2700000"/>
            <a:ext cx="6480720" cy="3780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1512168"/>
          </a:xfrm>
        </p:spPr>
        <p:txBody>
          <a:bodyPr>
            <a:normAutofit/>
          </a:bodyPr>
          <a:lstStyle/>
          <a:p>
            <a:r>
              <a:rPr lang="de-DE" dirty="0" smtClean="0"/>
              <a:t>Backend-Server ersetzt PC-Cluster</a:t>
            </a:r>
          </a:p>
          <a:p>
            <a:pPr lvl="1"/>
            <a:r>
              <a:rPr lang="de-DE" dirty="0" err="1" smtClean="0"/>
              <a:t>Deduplizierung</a:t>
            </a:r>
            <a:r>
              <a:rPr lang="de-DE" dirty="0" smtClean="0"/>
              <a:t> und Last-Verteilung möglich</a:t>
            </a:r>
          </a:p>
          <a:p>
            <a:r>
              <a:rPr lang="de-DE" dirty="0" err="1" smtClean="0"/>
              <a:t>Thin</a:t>
            </a:r>
            <a:r>
              <a:rPr lang="de-DE" dirty="0" smtClean="0"/>
              <a:t>-Clints ersetzen Front-End PCs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Infrastruktur (Stufe 3)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000" y="2700000"/>
            <a:ext cx="6480720" cy="378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8064896" cy="525700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Alle benötigten Schnittstellen werden zentral gebündelt</a:t>
            </a:r>
          </a:p>
          <a:p>
            <a:r>
              <a:rPr lang="de-DE" dirty="0" smtClean="0"/>
              <a:t>Einheitliches PC-Interface (USB)</a:t>
            </a:r>
          </a:p>
          <a:p>
            <a:r>
              <a:rPr lang="de-DE" dirty="0" smtClean="0"/>
              <a:t>Galvanische Trennung</a:t>
            </a:r>
          </a:p>
          <a:p>
            <a:r>
              <a:rPr lang="de-DE" dirty="0" smtClean="0"/>
              <a:t>2 CAN</a:t>
            </a:r>
          </a:p>
          <a:p>
            <a:r>
              <a:rPr lang="de-DE" dirty="0" smtClean="0"/>
              <a:t>7 USB</a:t>
            </a:r>
          </a:p>
          <a:p>
            <a:pPr lvl="1"/>
            <a:r>
              <a:rPr lang="de-DE" dirty="0" smtClean="0"/>
              <a:t>Debugger</a:t>
            </a:r>
          </a:p>
          <a:p>
            <a:pPr lvl="1"/>
            <a:r>
              <a:rPr lang="de-DE" dirty="0" smtClean="0"/>
              <a:t>Netzteil</a:t>
            </a:r>
          </a:p>
          <a:p>
            <a:r>
              <a:rPr lang="de-DE" dirty="0" smtClean="0"/>
              <a:t>Audio</a:t>
            </a:r>
          </a:p>
          <a:p>
            <a:r>
              <a:rPr lang="de-DE" dirty="0" smtClean="0"/>
              <a:t>Steuerung und Überwachung der Spannungs-</a:t>
            </a:r>
            <a:r>
              <a:rPr lang="de-DE" dirty="0" err="1" smtClean="0"/>
              <a:t>versorgung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Prüfbox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2882" y="2924944"/>
            <a:ext cx="4233574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014-10-23 Präsentation Vorlage Neu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2014-10-23 Präsentation Vorlage Neu</Template>
  <TotalTime>0</TotalTime>
  <Words>270</Words>
  <Application>Microsoft Office PowerPoint</Application>
  <PresentationFormat>Bildschirmpräsentation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2014-10-23 Präsentation Vorlage Neu</vt:lpstr>
      <vt:lpstr>Remote-Hardwareplatz </vt:lpstr>
      <vt:lpstr>Lokaler Hardwareaufbau</vt:lpstr>
      <vt:lpstr>Zentralisierter Hardwareaufbau</vt:lpstr>
      <vt:lpstr>Remote-Hardwareplatz (Stufe 1)</vt:lpstr>
      <vt:lpstr>Infrastruktur (Stufe 1)</vt:lpstr>
      <vt:lpstr>Remote-Hardwareplatz (Stufe 2)</vt:lpstr>
      <vt:lpstr>Infrastruktur (Stufe 2)</vt:lpstr>
      <vt:lpstr>Infrastruktur (Stufe 3)</vt:lpstr>
      <vt:lpstr>Prüfbox</vt:lpstr>
      <vt:lpstr>Zusammenfassung</vt:lpstr>
    </vt:vector>
  </TitlesOfParts>
  <Company>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Firmen-Präsentation Schleißheimer</dc:title>
  <dc:creator>Pascal Baumgärtner</dc:creator>
  <cp:lastModifiedBy>Nusch</cp:lastModifiedBy>
  <cp:revision>79</cp:revision>
  <cp:lastPrinted>2014-10-02T14:13:00Z</cp:lastPrinted>
  <dcterms:created xsi:type="dcterms:W3CDTF">2014-10-31T18:58:16Z</dcterms:created>
  <dcterms:modified xsi:type="dcterms:W3CDTF">2015-04-17T12:33:08Z</dcterms:modified>
</cp:coreProperties>
</file>