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78" r:id="rId3"/>
    <p:sldId id="288" r:id="rId4"/>
    <p:sldId id="287" r:id="rId5"/>
    <p:sldId id="289" r:id="rId6"/>
    <p:sldId id="267" r:id="rId7"/>
    <p:sldId id="277" r:id="rId8"/>
    <p:sldId id="268" r:id="rId9"/>
    <p:sldId id="285" r:id="rId10"/>
    <p:sldId id="296" r:id="rId11"/>
    <p:sldId id="279" r:id="rId12"/>
    <p:sldId id="269" r:id="rId13"/>
    <p:sldId id="280" r:id="rId14"/>
    <p:sldId id="281" r:id="rId15"/>
    <p:sldId id="282" r:id="rId16"/>
    <p:sldId id="283" r:id="rId17"/>
    <p:sldId id="284" r:id="rId18"/>
    <p:sldId id="295" r:id="rId19"/>
    <p:sldId id="291" r:id="rId20"/>
    <p:sldId id="292" r:id="rId21"/>
    <p:sldId id="293" r:id="rId22"/>
    <p:sldId id="294" r:id="rId23"/>
    <p:sldId id="275" r:id="rId24"/>
    <p:sldId id="276" r:id="rId2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F2"/>
    <a:srgbClr val="EEECF4"/>
    <a:srgbClr val="E9E7F1"/>
    <a:srgbClr val="E4E2EE"/>
    <a:srgbClr val="EB328C"/>
    <a:srgbClr val="222A78"/>
    <a:srgbClr val="C0BFD6"/>
    <a:srgbClr val="F4F3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3" autoAdjust="0"/>
  </p:normalViewPr>
  <p:slideViewPr>
    <p:cSldViewPr showGuides="1">
      <p:cViewPr>
        <p:scale>
          <a:sx n="80" d="100"/>
          <a:sy n="80" d="100"/>
        </p:scale>
        <p:origin x="-864" y="504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err="1" smtClean="0"/>
              <a:t>Concept</a:t>
            </a:r>
            <a:r>
              <a:rPr lang="de-DE" sz="3600" dirty="0" smtClean="0"/>
              <a:t> Remote-Streaming 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738664"/>
          </a:xfrm>
        </p:spPr>
        <p:txBody>
          <a:bodyPr/>
          <a:lstStyle/>
          <a:p>
            <a:r>
              <a:rPr lang="de-DE" sz="2400" dirty="0" smtClean="0"/>
              <a:t>Streaming </a:t>
            </a:r>
            <a:r>
              <a:rPr lang="de-DE" sz="2400" dirty="0" err="1" smtClean="0"/>
              <a:t>audio,video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information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automotive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Schleißheimer Soft- und Hardware Entwicklung GmbH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853" y="1219200"/>
            <a:ext cx="6702499" cy="513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Abstraction</a:t>
            </a:r>
            <a:r>
              <a:rPr lang="de-DE" dirty="0" smtClean="0"/>
              <a:t> Layer </a:t>
            </a:r>
            <a:r>
              <a:rPr lang="de-DE" dirty="0" err="1" smtClean="0"/>
              <a:t>between</a:t>
            </a:r>
            <a:r>
              <a:rPr lang="de-DE" dirty="0" smtClean="0"/>
              <a:t> Windows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Remote Framework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Module</a:t>
            </a:r>
            <a:endParaRPr lang="de-DE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48880"/>
            <a:ext cx="7293488" cy="31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8064895" cy="5257006"/>
          </a:xfrm>
        </p:spPr>
        <p:txBody>
          <a:bodyPr>
            <a:normAutofit fontScale="92500"/>
          </a:bodyPr>
          <a:lstStyle/>
          <a:p>
            <a:r>
              <a:rPr lang="de-DE" dirty="0" err="1" smtClean="0"/>
              <a:t>Configloader</a:t>
            </a:r>
            <a:endParaRPr lang="de-DE" dirty="0" smtClean="0"/>
          </a:p>
          <a:p>
            <a:pPr lvl="1"/>
            <a:r>
              <a:rPr lang="de-DE" dirty="0" smtClean="0"/>
              <a:t>XML </a:t>
            </a:r>
            <a:r>
              <a:rPr lang="de-DE" dirty="0" err="1" smtClean="0"/>
              <a:t>and</a:t>
            </a:r>
            <a:r>
              <a:rPr lang="de-DE" dirty="0" smtClean="0"/>
              <a:t> SQL (Administration, Dynamic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) </a:t>
            </a:r>
            <a:r>
              <a:rPr lang="de-DE" dirty="0" err="1" smtClean="0"/>
              <a:t>version</a:t>
            </a:r>
            <a:endParaRPr lang="de-DE" dirty="0" smtClean="0"/>
          </a:p>
          <a:p>
            <a:pPr lvl="1"/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XML</a:t>
            </a:r>
          </a:p>
          <a:p>
            <a:r>
              <a:rPr lang="de-DE" dirty="0" err="1" smtClean="0"/>
              <a:t>PluginLoader</a:t>
            </a:r>
            <a:endParaRPr lang="de-DE" dirty="0" smtClean="0"/>
          </a:p>
          <a:p>
            <a:r>
              <a:rPr lang="de-DE" dirty="0" err="1" smtClean="0"/>
              <a:t>ModulConnector</a:t>
            </a:r>
            <a:r>
              <a:rPr lang="de-DE" dirty="0" smtClean="0"/>
              <a:t>/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funcation</a:t>
            </a:r>
            <a:r>
              <a:rPr lang="de-DE" dirty="0" smtClean="0"/>
              <a:t>  </a:t>
            </a:r>
            <a:r>
              <a:rPr lang="de-DE" dirty="0" err="1" smtClean="0"/>
              <a:t>calls</a:t>
            </a:r>
            <a:endParaRPr lang="de-DE" dirty="0" smtClean="0"/>
          </a:p>
          <a:p>
            <a:r>
              <a:rPr lang="de-DE" dirty="0" smtClean="0"/>
              <a:t>ClientCommunicator</a:t>
            </a:r>
          </a:p>
          <a:p>
            <a:r>
              <a:rPr lang="de-DE" dirty="0" err="1" smtClean="0"/>
              <a:t>Logging</a:t>
            </a:r>
            <a:endParaRPr lang="de-DE" dirty="0" smtClean="0"/>
          </a:p>
          <a:p>
            <a:pPr lvl="1"/>
            <a:r>
              <a:rPr lang="de-DE" dirty="0" err="1" smtClean="0"/>
              <a:t>Logging</a:t>
            </a:r>
            <a:r>
              <a:rPr lang="de-DE" dirty="0" smtClean="0"/>
              <a:t> File</a:t>
            </a:r>
          </a:p>
          <a:p>
            <a:pPr lvl="1"/>
            <a:r>
              <a:rPr lang="de-DE" dirty="0" smtClean="0"/>
              <a:t>SQL </a:t>
            </a:r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smtClean="0"/>
              <a:t>Performance </a:t>
            </a:r>
            <a:r>
              <a:rPr lang="de-DE" dirty="0" err="1" smtClean="0"/>
              <a:t>Meassure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Module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1"/>
            <a:r>
              <a:rPr lang="de-DE" dirty="0" smtClean="0"/>
              <a:t>DirectShow </a:t>
            </a:r>
            <a:r>
              <a:rPr lang="de-DE" dirty="0" err="1" smtClean="0"/>
              <a:t>WebCam</a:t>
            </a:r>
            <a:endParaRPr lang="de-DE" dirty="0" smtClean="0"/>
          </a:p>
          <a:p>
            <a:pPr lvl="1"/>
            <a:r>
              <a:rPr lang="de-DE" dirty="0" smtClean="0"/>
              <a:t>USB3 </a:t>
            </a:r>
            <a:r>
              <a:rPr lang="de-DE" dirty="0" err="1" smtClean="0"/>
              <a:t>Framegrabber</a:t>
            </a:r>
            <a:endParaRPr lang="de-DE" dirty="0" smtClean="0"/>
          </a:p>
          <a:p>
            <a:pPr lvl="1"/>
            <a:r>
              <a:rPr lang="de-DE" dirty="0" smtClean="0"/>
              <a:t>PCI </a:t>
            </a:r>
            <a:r>
              <a:rPr lang="de-DE" dirty="0" err="1" smtClean="0"/>
              <a:t>Framegrabber</a:t>
            </a:r>
            <a:endParaRPr lang="de-DE" dirty="0" smtClean="0"/>
          </a:p>
          <a:p>
            <a:pPr lvl="1"/>
            <a:r>
              <a:rPr lang="de-DE" dirty="0" smtClean="0"/>
              <a:t>Simulation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VideoGrabber Module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Color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conversion</a:t>
            </a:r>
            <a:endParaRPr lang="de-DE" dirty="0" smtClean="0"/>
          </a:p>
          <a:p>
            <a:r>
              <a:rPr lang="de-DE" dirty="0" smtClean="0"/>
              <a:t>Frame </a:t>
            </a:r>
            <a:r>
              <a:rPr lang="de-DE" dirty="0" err="1" smtClean="0"/>
              <a:t>merge</a:t>
            </a:r>
            <a:endParaRPr lang="de-DE" dirty="0" smtClean="0"/>
          </a:p>
          <a:p>
            <a:r>
              <a:rPr lang="de-DE" dirty="0" smtClean="0"/>
              <a:t>Frame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</a:p>
          <a:p>
            <a:r>
              <a:rPr lang="de-DE" dirty="0" smtClean="0"/>
              <a:t>ROI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Graphic</a:t>
            </a:r>
            <a:r>
              <a:rPr lang="de-DE" dirty="0" smtClean="0"/>
              <a:t> Module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NVIDIA NVENC </a:t>
            </a:r>
            <a:r>
              <a:rPr lang="de-DE" dirty="0" err="1" smtClean="0"/>
              <a:t>encoder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smtClean="0"/>
              <a:t>Intel Media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decoder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err="1" smtClean="0"/>
              <a:t>Possibile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Intel </a:t>
            </a:r>
            <a:r>
              <a:rPr lang="de-DE" dirty="0" err="1" smtClean="0"/>
              <a:t>encoder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NVIDIA </a:t>
            </a:r>
            <a:r>
              <a:rPr lang="de-DE" dirty="0" err="1" smtClean="0"/>
              <a:t>encoder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Encode</a:t>
            </a:r>
            <a:r>
              <a:rPr lang="de-DE" dirty="0" smtClean="0"/>
              <a:t>/</a:t>
            </a:r>
            <a:r>
              <a:rPr lang="de-DE" dirty="0" err="1" smtClean="0"/>
              <a:t>Decode</a:t>
            </a:r>
            <a:r>
              <a:rPr lang="de-DE" dirty="0" smtClean="0"/>
              <a:t> Module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socket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smtClean="0"/>
              <a:t>RTPS Live555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</a:p>
          <a:p>
            <a:r>
              <a:rPr lang="de-DE" dirty="0" smtClean="0"/>
              <a:t>Multicast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 Module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Strongly</a:t>
            </a:r>
            <a:r>
              <a:rPr lang="de-DE" dirty="0" smtClean="0"/>
              <a:t> QT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smtClean="0"/>
              <a:t>Playback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audio</a:t>
            </a:r>
            <a:r>
              <a:rPr lang="de-DE" dirty="0" smtClean="0"/>
              <a:t>,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endParaRPr lang="de-DE" dirty="0" smtClean="0"/>
          </a:p>
          <a:p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playback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PlayBack</a:t>
            </a:r>
            <a:r>
              <a:rPr lang="de-DE" dirty="0" smtClean="0"/>
              <a:t> Module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Solution 1:</a:t>
            </a:r>
          </a:p>
          <a:p>
            <a:pPr lvl="1"/>
            <a:r>
              <a:rPr lang="de-DE" dirty="0" err="1" smtClean="0"/>
              <a:t>Seperate</a:t>
            </a:r>
            <a:r>
              <a:rPr lang="de-DE" dirty="0" smtClean="0"/>
              <a:t> 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Source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audio</a:t>
            </a:r>
            <a:r>
              <a:rPr lang="de-DE" dirty="0" smtClean="0"/>
              <a:t> &amp;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r>
              <a:rPr lang="de-DE" dirty="0" smtClean="0"/>
              <a:t>  + additional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Solution 2: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Audio, Video </a:t>
            </a:r>
            <a:r>
              <a:rPr lang="de-DE" dirty="0" err="1" smtClean="0"/>
              <a:t>and</a:t>
            </a:r>
            <a:r>
              <a:rPr lang="de-DE" dirty="0" smtClean="0"/>
              <a:t> Meta-Information</a:t>
            </a:r>
            <a:endParaRPr lang="de-DE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89040"/>
            <a:ext cx="6162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Audio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synchronisation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timestamps</a:t>
            </a:r>
            <a:endParaRPr lang="de-DE" dirty="0" smtClean="0"/>
          </a:p>
          <a:p>
            <a:r>
              <a:rPr lang="de-DE" dirty="0" err="1" smtClean="0"/>
              <a:t>Allocation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timestamps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fast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r>
              <a:rPr lang="de-DE" dirty="0" smtClean="0"/>
              <a:t>Alternative </a:t>
            </a:r>
            <a:r>
              <a:rPr lang="de-DE" dirty="0" err="1" smtClean="0"/>
              <a:t>method</a:t>
            </a:r>
            <a:r>
              <a:rPr lang="de-DE" dirty="0" smtClean="0"/>
              <a:t>: Initial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audio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endParaRPr lang="de-DE" dirty="0" smtClean="0"/>
          </a:p>
          <a:p>
            <a:r>
              <a:rPr lang="de-DE" dirty="0" smtClean="0"/>
              <a:t>Player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Audio, Video </a:t>
            </a:r>
            <a:r>
              <a:rPr lang="de-DE" dirty="0" err="1" smtClean="0"/>
              <a:t>and</a:t>
            </a:r>
            <a:r>
              <a:rPr lang="de-DE" dirty="0" smtClean="0"/>
              <a:t> Meta-Information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C++ (11)</a:t>
            </a:r>
          </a:p>
          <a:p>
            <a:r>
              <a:rPr lang="de-DE" dirty="0" smtClean="0"/>
              <a:t>Clear </a:t>
            </a:r>
            <a:r>
              <a:rPr lang="de-DE" dirty="0" err="1" smtClean="0"/>
              <a:t>namespace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revision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r>
              <a:rPr lang="de-DE" dirty="0" err="1" smtClean="0"/>
              <a:t>Doxygen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Foreword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Meta-Information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transported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H264 Frame</a:t>
            </a:r>
          </a:p>
          <a:p>
            <a:r>
              <a:rPr lang="de-DE" dirty="0" smtClean="0"/>
              <a:t>SEI </a:t>
            </a:r>
            <a:r>
              <a:rPr lang="de-DE" dirty="0" err="1" smtClean="0"/>
              <a:t>or</a:t>
            </a:r>
            <a:r>
              <a:rPr lang="de-DE" dirty="0" smtClean="0"/>
              <a:t> VUI Messages</a:t>
            </a:r>
          </a:p>
          <a:p>
            <a:r>
              <a:rPr lang="de-DE" dirty="0" smtClean="0"/>
              <a:t>Player </a:t>
            </a:r>
            <a:r>
              <a:rPr lang="de-DE" dirty="0" err="1" smtClean="0"/>
              <a:t>or</a:t>
            </a:r>
            <a:r>
              <a:rPr lang="de-DE" dirty="0" smtClean="0"/>
              <a:t> separate Module „</a:t>
            </a:r>
            <a:r>
              <a:rPr lang="de-DE" dirty="0" err="1" smtClean="0"/>
              <a:t>decode</a:t>
            </a:r>
            <a:r>
              <a:rPr lang="de-DE" dirty="0" smtClean="0"/>
              <a:t>“ </a:t>
            </a:r>
            <a:r>
              <a:rPr lang="de-DE" dirty="0" err="1" smtClean="0"/>
              <a:t>Meta</a:t>
            </a:r>
            <a:r>
              <a:rPr lang="de-DE" dirty="0" smtClean="0"/>
              <a:t> Information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Audio, Video </a:t>
            </a:r>
            <a:r>
              <a:rPr lang="de-DE" dirty="0" err="1" smtClean="0"/>
              <a:t>and</a:t>
            </a:r>
            <a:r>
              <a:rPr lang="de-DE" dirty="0" smtClean="0"/>
              <a:t> Meta-Information</a:t>
            </a:r>
            <a:endParaRPr lang="de-DE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356992"/>
            <a:ext cx="21717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ROI – Region </a:t>
            </a:r>
            <a:r>
              <a:rPr lang="de-DE" dirty="0" err="1" smtClean="0"/>
              <a:t>of</a:t>
            </a:r>
            <a:r>
              <a:rPr lang="de-DE" dirty="0" smtClean="0"/>
              <a:t> Interrest</a:t>
            </a:r>
            <a:endParaRPr lang="de-DE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67544" y="125946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Solution 1:</a:t>
            </a:r>
            <a:endParaRPr lang="de-DE" sz="2000" b="1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96827"/>
            <a:ext cx="8854330" cy="317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ROI – Region </a:t>
            </a:r>
            <a:r>
              <a:rPr lang="de-DE" dirty="0" err="1" smtClean="0"/>
              <a:t>of</a:t>
            </a:r>
            <a:r>
              <a:rPr lang="de-DE" dirty="0" smtClean="0"/>
              <a:t> Interrest</a:t>
            </a:r>
            <a:endParaRPr lang="de-DE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368127" y="3579862"/>
          <a:ext cx="6372225" cy="857250"/>
        </p:xfrm>
        <a:graphic>
          <a:graphicData uri="http://schemas.openxmlformats.org/presentationml/2006/ole">
            <p:oleObj spid="_x0000_s45059" name="Visio" r:id="rId3" imgW="6972401" imgH="933390" progId="Visio.Drawing.11">
              <p:embed/>
            </p:oleObj>
          </a:graphicData>
        </a:graphic>
      </p:graphicFrame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6692" y="2364110"/>
            <a:ext cx="6743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971600" y="134076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Solution 2:</a:t>
            </a:r>
            <a:endParaRPr lang="de-DE" sz="2000" b="1" dirty="0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7674" y="4869160"/>
            <a:ext cx="44005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1353839" y="18448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99591" y="320368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Timeplan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343530" y="2084294"/>
            <a:ext cx="123264" cy="5524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10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84976" cy="492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Besprechen des Konzepts</a:t>
            </a:r>
          </a:p>
          <a:p>
            <a:pPr lvl="1"/>
            <a:r>
              <a:rPr lang="de-DE" dirty="0" smtClean="0"/>
              <a:t>Installation der benötigten Tools</a:t>
            </a:r>
          </a:p>
          <a:p>
            <a:r>
              <a:rPr lang="de-DE" dirty="0" smtClean="0"/>
              <a:t>Abstimmung</a:t>
            </a:r>
          </a:p>
          <a:p>
            <a:pPr lvl="1"/>
            <a:r>
              <a:rPr lang="de-DE" dirty="0" smtClean="0"/>
              <a:t>Wöchentliches Meeting</a:t>
            </a:r>
          </a:p>
          <a:p>
            <a:pPr lvl="1"/>
            <a:r>
              <a:rPr lang="de-DE" dirty="0" smtClean="0"/>
              <a:t>Eventuell täglich Update Runden (15min), falls erforderlich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Timeplan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RemoteWorkstation (Parent)</a:t>
            </a:r>
          </a:p>
          <a:p>
            <a:pPr lvl="0"/>
            <a:r>
              <a:rPr lang="de-DE" dirty="0" err="1" smtClean="0"/>
              <a:t>Childs</a:t>
            </a:r>
            <a:endParaRPr lang="de-DE" dirty="0" smtClean="0"/>
          </a:p>
          <a:p>
            <a:pPr lvl="1"/>
            <a:r>
              <a:rPr lang="de-DE" dirty="0" err="1" smtClean="0"/>
              <a:t>RemoteApp</a:t>
            </a:r>
            <a:endParaRPr lang="de-DE" dirty="0" smtClean="0"/>
          </a:p>
          <a:p>
            <a:pPr lvl="1"/>
            <a:r>
              <a:rPr lang="de-DE" dirty="0" smtClean="0"/>
              <a:t>RemoteView</a:t>
            </a:r>
          </a:p>
          <a:p>
            <a:pPr lvl="1"/>
            <a:r>
              <a:rPr lang="de-DE" dirty="0" smtClean="0"/>
              <a:t>RemoteService</a:t>
            </a:r>
          </a:p>
          <a:p>
            <a:pPr lvl="1"/>
            <a:r>
              <a:rPr lang="de-DE" dirty="0" err="1" smtClean="0"/>
              <a:t>RemoteDoc</a:t>
            </a:r>
            <a:endParaRPr lang="de-DE" dirty="0" smtClean="0"/>
          </a:p>
          <a:p>
            <a:pPr lvl="1"/>
            <a:r>
              <a:rPr lang="de-DE" dirty="0" err="1" smtClean="0"/>
              <a:t>RemoteStreamServer</a:t>
            </a:r>
            <a:endParaRPr lang="de-DE" dirty="0" smtClean="0"/>
          </a:p>
          <a:p>
            <a:pPr lvl="1"/>
            <a:r>
              <a:rPr lang="de-DE" dirty="0" err="1" smtClean="0"/>
              <a:t>RemoteStreamClient</a:t>
            </a:r>
            <a:endParaRPr lang="de-DE" dirty="0" smtClean="0"/>
          </a:p>
          <a:p>
            <a:pPr lvl="1"/>
            <a:r>
              <a:rPr lang="de-DE" dirty="0" err="1" smtClean="0"/>
              <a:t>RemoteUtil</a:t>
            </a:r>
            <a:endParaRPr lang="de-DE" dirty="0" smtClean="0"/>
          </a:p>
          <a:p>
            <a:pPr lvl="1"/>
            <a:r>
              <a:rPr lang="de-DE" dirty="0" err="1" smtClean="0"/>
              <a:t>RemoteControlBox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-Toolchain</a:t>
            </a:r>
            <a:endParaRPr lang="de-DE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923" y="908720"/>
            <a:ext cx="6767437" cy="543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836712"/>
            <a:ext cx="7921253" cy="5545038"/>
          </a:xfrm>
        </p:spPr>
        <p:txBody>
          <a:bodyPr/>
          <a:lstStyle/>
          <a:p>
            <a:r>
              <a:rPr lang="de-DE" dirty="0" smtClean="0"/>
              <a:t>Server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437112"/>
            <a:ext cx="32670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40768"/>
            <a:ext cx="61245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Server(RemoteWorkstation)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Components</a:t>
            </a:r>
            <a:endParaRPr lang="de-DE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13690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Client(Frontend)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Components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400821" cy="298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C-Framework (C++ Wrapper </a:t>
            </a:r>
            <a:r>
              <a:rPr lang="de-DE" dirty="0" err="1" smtClean="0"/>
              <a:t>needed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  <a:p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OpenVX</a:t>
            </a:r>
            <a:endParaRPr lang="de-DE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711027" y="3212976"/>
          <a:ext cx="6029325" cy="2324100"/>
        </p:xfrm>
        <a:graphic>
          <a:graphicData uri="http://schemas.openxmlformats.org/presentationml/2006/ole">
            <p:oleObj spid="_x0000_s4099" name="Visio" r:id="rId3" imgW="2866921" imgH="11048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</a:t>
            </a:r>
            <a:r>
              <a:rPr lang="de-DE" dirty="0" err="1" smtClean="0"/>
              <a:t>Structure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7921625" cy="377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feld 4"/>
          <p:cNvSpPr txBox="1"/>
          <p:nvPr/>
        </p:nvSpPr>
        <p:spPr>
          <a:xfrm>
            <a:off x="8892480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de-DE" sz="2800" dirty="0" err="1" smtClean="0"/>
              <a:t>Enclosure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functionality</a:t>
            </a:r>
            <a:r>
              <a:rPr lang="de-DE" sz="2800" dirty="0" smtClean="0"/>
              <a:t> in </a:t>
            </a:r>
            <a:r>
              <a:rPr lang="de-DE" sz="2800" dirty="0" err="1" smtClean="0"/>
              <a:t>modules</a:t>
            </a:r>
            <a:endParaRPr lang="de-DE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same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z="2800" dirty="0" err="1" smtClean="0"/>
              <a:t>Init</a:t>
            </a:r>
            <a:r>
              <a:rPr lang="de-DE" sz="2800" dirty="0" smtClean="0"/>
              <a:t>, </a:t>
            </a:r>
            <a:r>
              <a:rPr lang="de-DE" sz="2800" dirty="0" err="1" smtClean="0"/>
              <a:t>DoRender</a:t>
            </a:r>
            <a:r>
              <a:rPr lang="de-DE" sz="2800" dirty="0" smtClean="0"/>
              <a:t>, </a:t>
            </a:r>
            <a:r>
              <a:rPr lang="de-DE" sz="2800" dirty="0" err="1" smtClean="0"/>
              <a:t>Deinit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10-23 Präsentation Vorlage Neu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2014-10-23 Präsentation Vorlage Neu</Template>
  <TotalTime>0</TotalTime>
  <Words>341</Words>
  <Application>Microsoft Office PowerPoint</Application>
  <PresentationFormat>Bildschirmpräsentation (4:3)</PresentationFormat>
  <Paragraphs>109</Paragraphs>
  <Slides>24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2014-10-23 Präsentation Vorlage Neu</vt:lpstr>
      <vt:lpstr>Visio</vt:lpstr>
      <vt:lpstr>Concept Remote-Streaming </vt:lpstr>
      <vt:lpstr>Foreword</vt:lpstr>
      <vt:lpstr>Git Repositories</vt:lpstr>
      <vt:lpstr>Build-Toolchain</vt:lpstr>
      <vt:lpstr>General Structure</vt:lpstr>
      <vt:lpstr>Software Components</vt:lpstr>
      <vt:lpstr>Software Components</vt:lpstr>
      <vt:lpstr>OpenVX</vt:lpstr>
      <vt:lpstr>Module Structure </vt:lpstr>
      <vt:lpstr>Module Structure</vt:lpstr>
      <vt:lpstr>SERVICE Module</vt:lpstr>
      <vt:lpstr>CORE Module</vt:lpstr>
      <vt:lpstr>VideoGrabber Module</vt:lpstr>
      <vt:lpstr>Graphic Module</vt:lpstr>
      <vt:lpstr>Encode/Decode Module</vt:lpstr>
      <vt:lpstr>Stream Module</vt:lpstr>
      <vt:lpstr>PlayBack Module</vt:lpstr>
      <vt:lpstr>Audio, Video and Meta-Information</vt:lpstr>
      <vt:lpstr>Audio, Video and Meta-Information</vt:lpstr>
      <vt:lpstr>Audio, Video and Meta-Information</vt:lpstr>
      <vt:lpstr>ROI – Region of Interrest</vt:lpstr>
      <vt:lpstr>ROI – Region of Interrest</vt:lpstr>
      <vt:lpstr>Timeplan</vt:lpstr>
      <vt:lpstr>Timeplan</vt:lpstr>
    </vt:vector>
  </TitlesOfParts>
  <Company>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Firmen-Präsentation Schleißheimer</dc:title>
  <dc:creator>Pascal Baumgärtner</dc:creator>
  <cp:lastModifiedBy>Konferenzraum</cp:lastModifiedBy>
  <cp:revision>561</cp:revision>
  <cp:lastPrinted>2014-10-02T14:13:00Z</cp:lastPrinted>
  <dcterms:created xsi:type="dcterms:W3CDTF">2014-10-31T18:58:16Z</dcterms:created>
  <dcterms:modified xsi:type="dcterms:W3CDTF">2016-04-08T13:38:50Z</dcterms:modified>
</cp:coreProperties>
</file>