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BC224-942E-4BBF-B4D2-E07895A69942}" v="8" dt="2023-11-28T13:41:5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Immler" userId="5c5683ae767d8361" providerId="LiveId" clId="{5EABC224-942E-4BBF-B4D2-E07895A69942}"/>
    <pc:docChg chg="undo redo custSel addSld delSld modSld">
      <pc:chgData name="Julian Immler" userId="5c5683ae767d8361" providerId="LiveId" clId="{5EABC224-942E-4BBF-B4D2-E07895A69942}" dt="2023-11-28T13:45:36.491" v="680" actId="20577"/>
      <pc:docMkLst>
        <pc:docMk/>
      </pc:docMkLst>
      <pc:sldChg chg="addSp delSp modSp new mod">
        <pc:chgData name="Julian Immler" userId="5c5683ae767d8361" providerId="LiveId" clId="{5EABC224-942E-4BBF-B4D2-E07895A69942}" dt="2023-11-28T13:45:36.491" v="680" actId="20577"/>
        <pc:sldMkLst>
          <pc:docMk/>
          <pc:sldMk cId="790154080" sldId="256"/>
        </pc:sldMkLst>
        <pc:spChg chg="del">
          <ac:chgData name="Julian Immler" userId="5c5683ae767d8361" providerId="LiveId" clId="{5EABC224-942E-4BBF-B4D2-E07895A69942}" dt="2023-11-28T13:15:36.582" v="1" actId="478"/>
          <ac:spMkLst>
            <pc:docMk/>
            <pc:sldMk cId="790154080" sldId="256"/>
            <ac:spMk id="2" creationId="{97C1A038-1120-FD54-C198-DE21C90AE534}"/>
          </ac:spMkLst>
        </pc:spChg>
        <pc:spChg chg="del">
          <ac:chgData name="Julian Immler" userId="5c5683ae767d8361" providerId="LiveId" clId="{5EABC224-942E-4BBF-B4D2-E07895A69942}" dt="2023-11-28T13:15:37.389" v="2" actId="478"/>
          <ac:spMkLst>
            <pc:docMk/>
            <pc:sldMk cId="790154080" sldId="256"/>
            <ac:spMk id="3" creationId="{5C14AB11-4055-81BA-E066-437411AC258E}"/>
          </ac:spMkLst>
        </pc:spChg>
        <pc:spChg chg="add mod">
          <ac:chgData name="Julian Immler" userId="5c5683ae767d8361" providerId="LiveId" clId="{5EABC224-942E-4BBF-B4D2-E07895A69942}" dt="2023-11-28T13:42:28.398" v="590" actId="1035"/>
          <ac:spMkLst>
            <pc:docMk/>
            <pc:sldMk cId="790154080" sldId="256"/>
            <ac:spMk id="4" creationId="{1CBE55C6-C69C-5F71-ABB4-5541C9A08E28}"/>
          </ac:spMkLst>
        </pc:spChg>
        <pc:spChg chg="add del">
          <ac:chgData name="Julian Immler" userId="5c5683ae767d8361" providerId="LiveId" clId="{5EABC224-942E-4BBF-B4D2-E07895A69942}" dt="2023-11-28T13:17:57.977" v="20" actId="478"/>
          <ac:spMkLst>
            <pc:docMk/>
            <pc:sldMk cId="790154080" sldId="256"/>
            <ac:spMk id="5" creationId="{AEC7DFD2-1D1B-9E44-2DDC-F5046CF76D99}"/>
          </ac:spMkLst>
        </pc:spChg>
        <pc:spChg chg="add mod">
          <ac:chgData name="Julian Immler" userId="5c5683ae767d8361" providerId="LiveId" clId="{5EABC224-942E-4BBF-B4D2-E07895A69942}" dt="2023-11-28T13:45:32.900" v="678" actId="20577"/>
          <ac:spMkLst>
            <pc:docMk/>
            <pc:sldMk cId="790154080" sldId="256"/>
            <ac:spMk id="6" creationId="{C5C5D17C-D8F2-7A38-B1A9-A8870E596C29}"/>
          </ac:spMkLst>
        </pc:spChg>
        <pc:spChg chg="add mod">
          <ac:chgData name="Julian Immler" userId="5c5683ae767d8361" providerId="LiveId" clId="{5EABC224-942E-4BBF-B4D2-E07895A69942}" dt="2023-11-28T13:45:20.082" v="665" actId="20577"/>
          <ac:spMkLst>
            <pc:docMk/>
            <pc:sldMk cId="790154080" sldId="256"/>
            <ac:spMk id="7" creationId="{51F969C1-DDB1-FC06-CB08-371C6A44D92E}"/>
          </ac:spMkLst>
        </pc:spChg>
        <pc:spChg chg="add mod">
          <ac:chgData name="Julian Immler" userId="5c5683ae767d8361" providerId="LiveId" clId="{5EABC224-942E-4BBF-B4D2-E07895A69942}" dt="2023-11-28T13:43:09.942" v="635" actId="20577"/>
          <ac:spMkLst>
            <pc:docMk/>
            <pc:sldMk cId="790154080" sldId="256"/>
            <ac:spMk id="8" creationId="{E9E7E15F-94B2-77FC-E7CD-A1319DC55229}"/>
          </ac:spMkLst>
        </pc:spChg>
        <pc:spChg chg="add mod">
          <ac:chgData name="Julian Immler" userId="5c5683ae767d8361" providerId="LiveId" clId="{5EABC224-942E-4BBF-B4D2-E07895A69942}" dt="2023-11-28T13:42:28.398" v="590" actId="1035"/>
          <ac:spMkLst>
            <pc:docMk/>
            <pc:sldMk cId="790154080" sldId="256"/>
            <ac:spMk id="21" creationId="{033AA99B-2DA0-A029-2586-6E175A73D6F6}"/>
          </ac:spMkLst>
        </pc:spChg>
        <pc:spChg chg="add mod">
          <ac:chgData name="Julian Immler" userId="5c5683ae767d8361" providerId="LiveId" clId="{5EABC224-942E-4BBF-B4D2-E07895A69942}" dt="2023-11-28T13:45:36.491" v="680" actId="20577"/>
          <ac:spMkLst>
            <pc:docMk/>
            <pc:sldMk cId="790154080" sldId="256"/>
            <ac:spMk id="23" creationId="{CA387A2B-FF74-090D-136C-EAD992F30EF6}"/>
          </ac:spMkLst>
        </pc:spChg>
        <pc:picChg chg="add del">
          <ac:chgData name="Julian Immler" userId="5c5683ae767d8361" providerId="LiveId" clId="{5EABC224-942E-4BBF-B4D2-E07895A69942}" dt="2023-11-28T13:41:50.908" v="567" actId="478"/>
          <ac:picMkLst>
            <pc:docMk/>
            <pc:sldMk cId="790154080" sldId="256"/>
            <ac:picMk id="11" creationId="{A7778538-C55A-81C3-DFAE-54307EB2F4B7}"/>
          </ac:picMkLst>
        </pc:pic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3" creationId="{2D56BE3D-9A1C-FDC6-3453-2D4E87139945}"/>
          </ac:cxnSpMkLst>
        </pc:cxnChg>
        <pc:cxnChg chg="add del mod">
          <ac:chgData name="Julian Immler" userId="5c5683ae767d8361" providerId="LiveId" clId="{5EABC224-942E-4BBF-B4D2-E07895A69942}" dt="2023-11-28T13:40:35.891" v="554" actId="478"/>
          <ac:cxnSpMkLst>
            <pc:docMk/>
            <pc:sldMk cId="790154080" sldId="256"/>
            <ac:cxnSpMk id="10" creationId="{522BBC62-0406-E1DE-4A87-4CD6628D22C0}"/>
          </ac:cxnSpMkLst>
        </pc:cxn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12" creationId="{C9CBB6E1-FB0B-304C-0E92-F08FB3D60206}"/>
          </ac:cxnSpMkLst>
        </pc:cxnChg>
        <pc:cxnChg chg="add del mod">
          <ac:chgData name="Julian Immler" userId="5c5683ae767d8361" providerId="LiveId" clId="{5EABC224-942E-4BBF-B4D2-E07895A69942}" dt="2023-11-28T13:19:13.956" v="87" actId="478"/>
          <ac:cxnSpMkLst>
            <pc:docMk/>
            <pc:sldMk cId="790154080" sldId="256"/>
            <ac:cxnSpMk id="12" creationId="{F2F57E1B-A5CB-D81A-937A-A69A7FE26778}"/>
          </ac:cxnSpMkLst>
        </pc:cxn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14" creationId="{B6F24E89-015F-BBCE-E5AA-B13DA3E1EDF5}"/>
          </ac:cxnSpMkLst>
        </pc:cxn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18" creationId="{407A706F-4CE2-611A-9CD7-36FF941E41AF}"/>
          </ac:cxnSpMkLst>
        </pc:cxn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20" creationId="{DBB0FE15-7A11-49B2-997E-AD52AA3624BD}"/>
          </ac:cxnSpMkLst>
        </pc:cxnChg>
        <pc:cxnChg chg="add mod">
          <ac:chgData name="Julian Immler" userId="5c5683ae767d8361" providerId="LiveId" clId="{5EABC224-942E-4BBF-B4D2-E07895A69942}" dt="2023-11-28T13:42:28.398" v="590" actId="1035"/>
          <ac:cxnSpMkLst>
            <pc:docMk/>
            <pc:sldMk cId="790154080" sldId="256"/>
            <ac:cxnSpMk id="22" creationId="{003E0A4C-6D24-09E6-53E9-043002D10B02}"/>
          </ac:cxnSpMkLst>
        </pc:cxnChg>
      </pc:sldChg>
      <pc:sldChg chg="new del">
        <pc:chgData name="Julian Immler" userId="5c5683ae767d8361" providerId="LiveId" clId="{5EABC224-942E-4BBF-B4D2-E07895A69942}" dt="2023-11-28T13:28:07.021" v="198" actId="47"/>
        <pc:sldMkLst>
          <pc:docMk/>
          <pc:sldMk cId="1251828385" sldId="257"/>
        </pc:sldMkLst>
      </pc:sldChg>
      <pc:sldChg chg="new del">
        <pc:chgData name="Julian Immler" userId="5c5683ae767d8361" providerId="LiveId" clId="{5EABC224-942E-4BBF-B4D2-E07895A69942}" dt="2023-11-28T13:28:14.701" v="200" actId="47"/>
        <pc:sldMkLst>
          <pc:docMk/>
          <pc:sldMk cId="257521572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B83A4-75E1-43DB-4CC6-D501E405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4BE54-E1A8-BCD9-E0DC-FF72D67B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67959-DC8B-8D4D-000F-3A49637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EC730-391D-F3FB-EAF5-68FD207D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7008A-5A62-F2F7-CD0A-198D9204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E43D1-0FBE-164D-469A-5F4B1E6E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510299-31A1-3C28-AB3C-A5F1228E8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7DF50-4082-C793-2CF4-11C7294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2A89-9EF3-4382-D400-C979CB71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7A172-A4AD-2929-7FE3-363CBAA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F6E2C2-8E29-62F1-02E7-688FC11F2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E39DD-0B41-982D-ACF7-6C562854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5494FC-96EB-0375-A6E7-3AF67E10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1DB7E-1E6E-700D-DAA0-A2FA43D3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F64E4-E0F5-5FEC-93E0-8B64F884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7C4C1-2653-39BE-7D18-8363D5E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3E15C-813B-6D8A-1E6D-F2A0FA82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98A81-224A-62BE-9EF4-D8589F1E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04E60-927E-60FA-1AC8-DC568D58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F4A71-6BFA-4130-C452-CA0583FE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2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95C6C-0C51-107F-5698-256AF443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7A8889-7684-B4B7-E2D6-5BE0B2E6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9656-0F66-35FE-F902-DA5F70EF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B4EC0-C7F0-CE7F-9857-25D661FE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9529B-1FF5-5822-46D1-B8766072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8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251E2-8FBC-1566-0B5F-DA4DA9D0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F4AED-F84C-742B-3542-581E0468A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809867-BEC7-FDDF-C316-D96E6BA4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26077-5646-FA85-C854-7A756058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C9F18-6B6C-CAAD-F792-AB26EA38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12435-200E-46D2-E8AA-D0C62E82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19C05-FC99-9B6D-4493-53C11711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BBEC4-32ED-13CB-B53C-FCEBDCA7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81B722-91CF-3A8A-ED84-C6128699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5DB25C-3CC1-9EA6-C648-6C257BA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E3A370-C940-40CE-84FF-C2905F405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E49D48-9F2D-129B-3EF4-D5FEC964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9A04E7-01C0-D64D-68C8-F115DD6F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8F6AF6-0136-D682-DCEF-28395235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09F5-AA52-500E-F007-F5F8181B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A083DD-CC60-2D02-ABF9-C4BDEA1E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805BDA-2D19-D786-A81D-76C91CE0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89D425-8048-6AAD-3C42-BDB07189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554973-6E2A-B3AD-EC29-4E37951B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AB9154-715D-C2DD-10F1-2B08CD68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2351C7-01B7-FA48-8483-FD3DF6C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0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D4627-88E7-C447-219B-43D1A78C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E0FB42-07C7-FD2C-2B0A-A5C4A862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AFDB18-CCAF-1A50-B5E7-418FF94D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A9978-34C6-275D-701A-7AA2AA3E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DFE25-1D97-84FB-F24E-FA019691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EFF99-CD6E-2FFC-3AA5-93242291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1F6E1-6BD3-9CA7-ECD0-CB2A62DF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F2AC0D-0F77-41AF-9474-05F1BD92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412111-AF3D-1066-11C0-AB4214CB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C2EA79-F46C-CDDC-A2C5-D59960D6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0C922-F73B-5F6C-7EF0-DDDF09BA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8488B-C1A1-8502-C1EE-26672AFE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313673-BFC5-FDBB-A331-BFE001ED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07693-2193-9679-8FDD-EC374F90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B1045-70BB-8113-5107-24CB95B9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AD04-F377-4172-A573-3FBB13C6581D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FF8F0-2108-46B5-192C-B75A92283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127A1-4F06-51C5-CD32-34E4CE8D9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1C60-36D4-4BEE-A583-F8EE7D348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CBE55C6-C69C-5F71-ABB4-5541C9A08E28}"/>
              </a:ext>
            </a:extLst>
          </p:cNvPr>
          <p:cNvSpPr/>
          <p:nvPr/>
        </p:nvSpPr>
        <p:spPr>
          <a:xfrm>
            <a:off x="5447071" y="2831688"/>
            <a:ext cx="1710813" cy="1602658"/>
          </a:xfrm>
          <a:prstGeom prst="roundRect">
            <a:avLst>
              <a:gd name="adj" fmla="val 154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AI</a:t>
            </a:r>
            <a:br>
              <a:rPr lang="de-DE" sz="3200" dirty="0"/>
            </a:br>
            <a:r>
              <a:rPr lang="de-DE" sz="3200" dirty="0"/>
              <a:t>News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5C5D17C-D8F2-7A38-B1A9-A8870E596C29}"/>
              </a:ext>
            </a:extLst>
          </p:cNvPr>
          <p:cNvSpPr/>
          <p:nvPr/>
        </p:nvSpPr>
        <p:spPr>
          <a:xfrm>
            <a:off x="2536732" y="1181104"/>
            <a:ext cx="1710812" cy="1397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Magnus Adametz</a:t>
            </a:r>
          </a:p>
          <a:p>
            <a:pPr algn="ctr"/>
            <a:r>
              <a:rPr lang="de-DE" dirty="0"/>
              <a:t>(Mitglied)</a:t>
            </a:r>
            <a:br>
              <a:rPr lang="de-DE" dirty="0"/>
            </a:b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1F969C1-DDB1-FC06-CB08-371C6A44D92E}"/>
              </a:ext>
            </a:extLst>
          </p:cNvPr>
          <p:cNvSpPr/>
          <p:nvPr/>
        </p:nvSpPr>
        <p:spPr>
          <a:xfrm>
            <a:off x="8208889" y="1181104"/>
            <a:ext cx="1691152" cy="13974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Julian Immler</a:t>
            </a:r>
          </a:p>
          <a:p>
            <a:pPr algn="ctr"/>
            <a:r>
              <a:rPr lang="de-DE" dirty="0"/>
              <a:t>(Mitglied)</a:t>
            </a:r>
            <a:br>
              <a:rPr lang="de-DE" dirty="0"/>
            </a:br>
            <a:r>
              <a:rPr lang="de-DE" sz="2400" b="1" dirty="0">
                <a:solidFill>
                  <a:schemeClr val="tx1"/>
                </a:solidFill>
              </a:rPr>
              <a:t>0</a:t>
            </a:r>
            <a:endParaRPr lang="de-DE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9E7E15F-94B2-77FC-E7CD-A1319DC55229}"/>
              </a:ext>
            </a:extLst>
          </p:cNvPr>
          <p:cNvSpPr/>
          <p:nvPr/>
        </p:nvSpPr>
        <p:spPr>
          <a:xfrm>
            <a:off x="4376401" y="483013"/>
            <a:ext cx="1710812" cy="1397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Pius Stadler</a:t>
            </a:r>
          </a:p>
          <a:p>
            <a:pPr algn="ctr"/>
            <a:r>
              <a:rPr lang="de-DE" dirty="0"/>
              <a:t>(Projektleiter)</a:t>
            </a:r>
          </a:p>
          <a:p>
            <a:pPr algn="ctr"/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24E89-015F-BBCE-E5AA-B13DA3E1EDF5}"/>
              </a:ext>
            </a:extLst>
          </p:cNvPr>
          <p:cNvCxnSpPr>
            <a:cxnSpLocks/>
          </p:cNvCxnSpPr>
          <p:nvPr/>
        </p:nvCxnSpPr>
        <p:spPr>
          <a:xfrm>
            <a:off x="4444182" y="2133597"/>
            <a:ext cx="914399" cy="69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07A706F-4CE2-611A-9CD7-36FF941E41AF}"/>
              </a:ext>
            </a:extLst>
          </p:cNvPr>
          <p:cNvCxnSpPr>
            <a:cxnSpLocks/>
          </p:cNvCxnSpPr>
          <p:nvPr/>
        </p:nvCxnSpPr>
        <p:spPr>
          <a:xfrm flipH="1">
            <a:off x="7157884" y="2079519"/>
            <a:ext cx="914399" cy="69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B0FE15-7A11-49B2-997E-AD52AA3624BD}"/>
              </a:ext>
            </a:extLst>
          </p:cNvPr>
          <p:cNvCxnSpPr/>
          <p:nvPr/>
        </p:nvCxnSpPr>
        <p:spPr>
          <a:xfrm>
            <a:off x="0" y="3645307"/>
            <a:ext cx="12192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33AA99B-2DA0-A029-2586-6E175A73D6F6}"/>
              </a:ext>
            </a:extLst>
          </p:cNvPr>
          <p:cNvSpPr txBox="1"/>
          <p:nvPr/>
        </p:nvSpPr>
        <p:spPr>
          <a:xfrm>
            <a:off x="3069755" y="3185026"/>
            <a:ext cx="1335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</a:t>
            </a:r>
            <a:br>
              <a:rPr lang="de-DE" dirty="0"/>
            </a:br>
            <a:endParaRPr lang="de-DE" dirty="0"/>
          </a:p>
          <a:p>
            <a:r>
              <a:rPr lang="de-DE" dirty="0"/>
              <a:t>Extern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03E0A4C-6D24-09E6-53E9-043002D10B02}"/>
              </a:ext>
            </a:extLst>
          </p:cNvPr>
          <p:cNvCxnSpPr>
            <a:cxnSpLocks/>
          </p:cNvCxnSpPr>
          <p:nvPr/>
        </p:nvCxnSpPr>
        <p:spPr>
          <a:xfrm flipV="1">
            <a:off x="6302474" y="4645743"/>
            <a:ext cx="0" cy="61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A387A2B-FF74-090D-136C-EAD992F30EF6}"/>
              </a:ext>
            </a:extLst>
          </p:cNvPr>
          <p:cNvSpPr/>
          <p:nvPr/>
        </p:nvSpPr>
        <p:spPr>
          <a:xfrm>
            <a:off x="6302475" y="491614"/>
            <a:ext cx="1691152" cy="1397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Micheal Leeb</a:t>
            </a:r>
          </a:p>
          <a:p>
            <a:pPr algn="ctr"/>
            <a:r>
              <a:rPr lang="de-DE" dirty="0"/>
              <a:t>(Auftraggeber)</a:t>
            </a:r>
            <a:br>
              <a:rPr lang="de-DE" dirty="0"/>
            </a:br>
            <a:r>
              <a:rPr lang="de-DE" sz="2400" b="1" dirty="0">
                <a:solidFill>
                  <a:schemeClr val="tx1"/>
                </a:solidFill>
              </a:rPr>
              <a:t>+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D56BE3D-9A1C-FDC6-3453-2D4E87139945}"/>
              </a:ext>
            </a:extLst>
          </p:cNvPr>
          <p:cNvCxnSpPr>
            <a:cxnSpLocks/>
          </p:cNvCxnSpPr>
          <p:nvPr/>
        </p:nvCxnSpPr>
        <p:spPr>
          <a:xfrm>
            <a:off x="5515006" y="2042650"/>
            <a:ext cx="423678" cy="65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9CBB6E1-FB0B-304C-0E92-F08FB3D60206}"/>
              </a:ext>
            </a:extLst>
          </p:cNvPr>
          <p:cNvCxnSpPr>
            <a:cxnSpLocks/>
          </p:cNvCxnSpPr>
          <p:nvPr/>
        </p:nvCxnSpPr>
        <p:spPr>
          <a:xfrm flipH="1">
            <a:off x="6616223" y="2055553"/>
            <a:ext cx="423678" cy="65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5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Immler</dc:creator>
  <cp:lastModifiedBy>Julian Immler</cp:lastModifiedBy>
  <cp:revision>1</cp:revision>
  <dcterms:created xsi:type="dcterms:W3CDTF">2023-11-28T13:14:43Z</dcterms:created>
  <dcterms:modified xsi:type="dcterms:W3CDTF">2023-11-28T13:45:44Z</dcterms:modified>
</cp:coreProperties>
</file>