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F33F60-55AE-4CC0-B8F0-3DAAAB6F343E}" v="5" dt="2024-02-15T10:22:37.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Immler" userId="5c5683ae767d8361" providerId="LiveId" clId="{E7F33F60-55AE-4CC0-B8F0-3DAAAB6F343E}"/>
    <pc:docChg chg="custSel modSld">
      <pc:chgData name="Julian Immler" userId="5c5683ae767d8361" providerId="LiveId" clId="{E7F33F60-55AE-4CC0-B8F0-3DAAAB6F343E}" dt="2024-02-15T10:22:37.873" v="22" actId="207"/>
      <pc:docMkLst>
        <pc:docMk/>
      </pc:docMkLst>
      <pc:sldChg chg="addSp delSp modSp mod">
        <pc:chgData name="Julian Immler" userId="5c5683ae767d8361" providerId="LiveId" clId="{E7F33F60-55AE-4CC0-B8F0-3DAAAB6F343E}" dt="2024-02-15T10:21:47.434" v="2" actId="26606"/>
        <pc:sldMkLst>
          <pc:docMk/>
          <pc:sldMk cId="3033864629" sldId="257"/>
        </pc:sldMkLst>
        <pc:spChg chg="del">
          <ac:chgData name="Julian Immler" userId="5c5683ae767d8361" providerId="LiveId" clId="{E7F33F60-55AE-4CC0-B8F0-3DAAAB6F343E}" dt="2024-02-15T10:21:47.434" v="2" actId="26606"/>
          <ac:spMkLst>
            <pc:docMk/>
            <pc:sldMk cId="3033864629" sldId="257"/>
            <ac:spMk id="2060" creationId="{9228552E-C8B1-4A80-8448-0787CE0FC704}"/>
          </ac:spMkLst>
        </pc:spChg>
        <pc:spChg chg="add">
          <ac:chgData name="Julian Immler" userId="5c5683ae767d8361" providerId="LiveId" clId="{E7F33F60-55AE-4CC0-B8F0-3DAAAB6F343E}" dt="2024-02-15T10:21:47.434" v="2" actId="26606"/>
          <ac:spMkLst>
            <pc:docMk/>
            <pc:sldMk cId="3033864629" sldId="257"/>
            <ac:spMk id="2065" creationId="{9228552E-C8B1-4A80-8448-0787CE0FC704}"/>
          </ac:spMkLst>
        </pc:spChg>
        <pc:picChg chg="del">
          <ac:chgData name="Julian Immler" userId="5c5683ae767d8361" providerId="LiveId" clId="{E7F33F60-55AE-4CC0-B8F0-3DAAAB6F343E}" dt="2024-02-15T10:21:44.343" v="0" actId="478"/>
          <ac:picMkLst>
            <pc:docMk/>
            <pc:sldMk cId="3033864629" sldId="257"/>
            <ac:picMk id="2050" creationId="{915020F7-8809-6A10-BA72-F2CD38EA7B2B}"/>
          </ac:picMkLst>
        </pc:picChg>
        <pc:picChg chg="add mod ord">
          <ac:chgData name="Julian Immler" userId="5c5683ae767d8361" providerId="LiveId" clId="{E7F33F60-55AE-4CC0-B8F0-3DAAAB6F343E}" dt="2024-02-15T10:21:47.434" v="2" actId="26606"/>
          <ac:picMkLst>
            <pc:docMk/>
            <pc:sldMk cId="3033864629" sldId="257"/>
            <ac:picMk id="2052" creationId="{E2701DEF-E69D-8272-DEC3-5FA2304F0036}"/>
          </ac:picMkLst>
        </pc:picChg>
      </pc:sldChg>
      <pc:sldChg chg="modSp">
        <pc:chgData name="Julian Immler" userId="5c5683ae767d8361" providerId="LiveId" clId="{E7F33F60-55AE-4CC0-B8F0-3DAAAB6F343E}" dt="2024-02-15T10:22:37.873" v="22" actId="207"/>
        <pc:sldMkLst>
          <pc:docMk/>
          <pc:sldMk cId="3203875821" sldId="258"/>
        </pc:sldMkLst>
        <pc:spChg chg="mod">
          <ac:chgData name="Julian Immler" userId="5c5683ae767d8361" providerId="LiveId" clId="{E7F33F60-55AE-4CC0-B8F0-3DAAAB6F343E}" dt="2024-02-15T10:22:37.873" v="22" actId="207"/>
          <ac:spMkLst>
            <pc:docMk/>
            <pc:sldMk cId="3203875821" sldId="258"/>
            <ac:spMk id="2" creationId="{662C4FFE-E2B5-58F3-5375-B3F4B55A6FB4}"/>
          </ac:spMkLst>
        </pc:spChg>
      </pc:sldChg>
      <pc:sldChg chg="modSp mod">
        <pc:chgData name="Julian Immler" userId="5c5683ae767d8361" providerId="LiveId" clId="{E7F33F60-55AE-4CC0-B8F0-3DAAAB6F343E}" dt="2024-02-15T10:22:20.726" v="21" actId="1076"/>
        <pc:sldMkLst>
          <pc:docMk/>
          <pc:sldMk cId="1583461630" sldId="262"/>
        </pc:sldMkLst>
        <pc:spChg chg="mod">
          <ac:chgData name="Julian Immler" userId="5c5683ae767d8361" providerId="LiveId" clId="{E7F33F60-55AE-4CC0-B8F0-3DAAAB6F343E}" dt="2024-02-15T10:22:20.726" v="21" actId="1076"/>
          <ac:spMkLst>
            <pc:docMk/>
            <pc:sldMk cId="1583461630" sldId="262"/>
            <ac:spMk id="2" creationId="{EADD5546-2DE8-63A7-8AC6-378DB23541D5}"/>
          </ac:spMkLst>
        </pc:spChg>
        <pc:spChg chg="mod">
          <ac:chgData name="Julian Immler" userId="5c5683ae767d8361" providerId="LiveId" clId="{E7F33F60-55AE-4CC0-B8F0-3DAAAB6F343E}" dt="2024-02-15T10:22:17.039" v="20" actId="1076"/>
          <ac:spMkLst>
            <pc:docMk/>
            <pc:sldMk cId="1583461630" sldId="262"/>
            <ac:spMk id="9" creationId="{A769D22A-E73D-68A4-38DD-8D471314553D}"/>
          </ac:spMkLst>
        </pc:spChg>
        <pc:picChg chg="mod">
          <ac:chgData name="Julian Immler" userId="5c5683ae767d8361" providerId="LiveId" clId="{E7F33F60-55AE-4CC0-B8F0-3DAAAB6F343E}" dt="2024-02-15T10:22:12.672" v="19" actId="1076"/>
          <ac:picMkLst>
            <pc:docMk/>
            <pc:sldMk cId="1583461630" sldId="262"/>
            <ac:picMk id="4098" creationId="{6FB56241-936E-5A67-EBD8-0210A700977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A9218-4D59-6544-3E3E-478D4ADFFB7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17534C6-3EEB-457C-A801-F7EE44899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8B6CBC1-9CE1-F06C-EDA0-0C8FAA3D9ED4}"/>
              </a:ext>
            </a:extLst>
          </p:cNvPr>
          <p:cNvSpPr>
            <a:spLocks noGrp="1"/>
          </p:cNvSpPr>
          <p:nvPr>
            <p:ph type="dt" sz="half" idx="10"/>
          </p:nvPr>
        </p:nvSpPr>
        <p:spPr/>
        <p:txBody>
          <a:bodyPr/>
          <a:lstStyle/>
          <a:p>
            <a:fld id="{C9D5C20B-ADCF-49E3-9ACF-64624D1CCE9C}" type="datetimeFigureOut">
              <a:rPr lang="de-DE" smtClean="0"/>
              <a:t>15.02.2024</a:t>
            </a:fld>
            <a:endParaRPr lang="de-DE"/>
          </a:p>
        </p:txBody>
      </p:sp>
      <p:sp>
        <p:nvSpPr>
          <p:cNvPr id="5" name="Fußzeilenplatzhalter 4">
            <a:extLst>
              <a:ext uri="{FF2B5EF4-FFF2-40B4-BE49-F238E27FC236}">
                <a16:creationId xmlns:a16="http://schemas.microsoft.com/office/drawing/2014/main" id="{1D25A6F0-6A39-827F-264C-75C39885B2D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0C7953-F0CB-36D1-C183-3386AB3B3D0B}"/>
              </a:ext>
            </a:extLst>
          </p:cNvPr>
          <p:cNvSpPr>
            <a:spLocks noGrp="1"/>
          </p:cNvSpPr>
          <p:nvPr>
            <p:ph type="sldNum" sz="quarter" idx="12"/>
          </p:nvPr>
        </p:nvSpPr>
        <p:spPr/>
        <p:txBody>
          <a:bodyPr/>
          <a:lstStyle/>
          <a:p>
            <a:fld id="{FB1E68E4-3BA1-43F1-96E3-E0E7C10B221A}" type="slidenum">
              <a:rPr lang="de-DE" smtClean="0"/>
              <a:t>‹Nr.›</a:t>
            </a:fld>
            <a:endParaRPr lang="de-DE"/>
          </a:p>
        </p:txBody>
      </p:sp>
    </p:spTree>
    <p:extLst>
      <p:ext uri="{BB962C8B-B14F-4D97-AF65-F5344CB8AC3E}">
        <p14:creationId xmlns:p14="http://schemas.microsoft.com/office/powerpoint/2010/main" val="211341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E72F64-5449-BAC7-22B4-1D6AA1727C6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82A459B-A3FE-4544-72AB-D3AC1DBA4B9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46ED00A-7206-2011-4009-EC21ABB05B97}"/>
              </a:ext>
            </a:extLst>
          </p:cNvPr>
          <p:cNvSpPr>
            <a:spLocks noGrp="1"/>
          </p:cNvSpPr>
          <p:nvPr>
            <p:ph type="dt" sz="half" idx="10"/>
          </p:nvPr>
        </p:nvSpPr>
        <p:spPr/>
        <p:txBody>
          <a:bodyPr/>
          <a:lstStyle/>
          <a:p>
            <a:fld id="{C9D5C20B-ADCF-49E3-9ACF-64624D1CCE9C}" type="datetimeFigureOut">
              <a:rPr lang="de-DE" smtClean="0"/>
              <a:t>15.02.2024</a:t>
            </a:fld>
            <a:endParaRPr lang="de-DE"/>
          </a:p>
        </p:txBody>
      </p:sp>
      <p:sp>
        <p:nvSpPr>
          <p:cNvPr id="5" name="Fußzeilenplatzhalter 4">
            <a:extLst>
              <a:ext uri="{FF2B5EF4-FFF2-40B4-BE49-F238E27FC236}">
                <a16:creationId xmlns:a16="http://schemas.microsoft.com/office/drawing/2014/main" id="{46B4BD1D-9FAA-B508-4D40-9FA1330B0EA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1CC3431-3753-74D4-B8D3-92D24B022E3E}"/>
              </a:ext>
            </a:extLst>
          </p:cNvPr>
          <p:cNvSpPr>
            <a:spLocks noGrp="1"/>
          </p:cNvSpPr>
          <p:nvPr>
            <p:ph type="sldNum" sz="quarter" idx="12"/>
          </p:nvPr>
        </p:nvSpPr>
        <p:spPr/>
        <p:txBody>
          <a:bodyPr/>
          <a:lstStyle/>
          <a:p>
            <a:fld id="{FB1E68E4-3BA1-43F1-96E3-E0E7C10B221A}" type="slidenum">
              <a:rPr lang="de-DE" smtClean="0"/>
              <a:t>‹Nr.›</a:t>
            </a:fld>
            <a:endParaRPr lang="de-DE"/>
          </a:p>
        </p:txBody>
      </p:sp>
    </p:spTree>
    <p:extLst>
      <p:ext uri="{BB962C8B-B14F-4D97-AF65-F5344CB8AC3E}">
        <p14:creationId xmlns:p14="http://schemas.microsoft.com/office/powerpoint/2010/main" val="262587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2598CBA-CD7F-6D2C-FD3C-D03C0FBBEBC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B0C9172-17A7-8547-B9DE-1368ABD85D5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1C90F85-41CE-AD79-FF67-7D393BA9CD17}"/>
              </a:ext>
            </a:extLst>
          </p:cNvPr>
          <p:cNvSpPr>
            <a:spLocks noGrp="1"/>
          </p:cNvSpPr>
          <p:nvPr>
            <p:ph type="dt" sz="half" idx="10"/>
          </p:nvPr>
        </p:nvSpPr>
        <p:spPr/>
        <p:txBody>
          <a:bodyPr/>
          <a:lstStyle/>
          <a:p>
            <a:fld id="{C9D5C20B-ADCF-49E3-9ACF-64624D1CCE9C}" type="datetimeFigureOut">
              <a:rPr lang="de-DE" smtClean="0"/>
              <a:t>15.02.2024</a:t>
            </a:fld>
            <a:endParaRPr lang="de-DE"/>
          </a:p>
        </p:txBody>
      </p:sp>
      <p:sp>
        <p:nvSpPr>
          <p:cNvPr id="5" name="Fußzeilenplatzhalter 4">
            <a:extLst>
              <a:ext uri="{FF2B5EF4-FFF2-40B4-BE49-F238E27FC236}">
                <a16:creationId xmlns:a16="http://schemas.microsoft.com/office/drawing/2014/main" id="{9E60E8F0-D1E3-BFF4-D97A-58523C63568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03AC4C5-1BF0-464F-A94E-DEBEC628B271}"/>
              </a:ext>
            </a:extLst>
          </p:cNvPr>
          <p:cNvSpPr>
            <a:spLocks noGrp="1"/>
          </p:cNvSpPr>
          <p:nvPr>
            <p:ph type="sldNum" sz="quarter" idx="12"/>
          </p:nvPr>
        </p:nvSpPr>
        <p:spPr/>
        <p:txBody>
          <a:bodyPr/>
          <a:lstStyle/>
          <a:p>
            <a:fld id="{FB1E68E4-3BA1-43F1-96E3-E0E7C10B221A}" type="slidenum">
              <a:rPr lang="de-DE" smtClean="0"/>
              <a:t>‹Nr.›</a:t>
            </a:fld>
            <a:endParaRPr lang="de-DE"/>
          </a:p>
        </p:txBody>
      </p:sp>
    </p:spTree>
    <p:extLst>
      <p:ext uri="{BB962C8B-B14F-4D97-AF65-F5344CB8AC3E}">
        <p14:creationId xmlns:p14="http://schemas.microsoft.com/office/powerpoint/2010/main" val="3597794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B895B-5D81-D50A-FDA0-C7F94A7A98F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E905436-C062-A382-4362-7CBE938088A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FEBB92-6F81-8D42-6A87-356EC141CBAA}"/>
              </a:ext>
            </a:extLst>
          </p:cNvPr>
          <p:cNvSpPr>
            <a:spLocks noGrp="1"/>
          </p:cNvSpPr>
          <p:nvPr>
            <p:ph type="dt" sz="half" idx="10"/>
          </p:nvPr>
        </p:nvSpPr>
        <p:spPr/>
        <p:txBody>
          <a:bodyPr/>
          <a:lstStyle/>
          <a:p>
            <a:fld id="{C9D5C20B-ADCF-49E3-9ACF-64624D1CCE9C}" type="datetimeFigureOut">
              <a:rPr lang="de-DE" smtClean="0"/>
              <a:t>15.02.2024</a:t>
            </a:fld>
            <a:endParaRPr lang="de-DE"/>
          </a:p>
        </p:txBody>
      </p:sp>
      <p:sp>
        <p:nvSpPr>
          <p:cNvPr id="5" name="Fußzeilenplatzhalter 4">
            <a:extLst>
              <a:ext uri="{FF2B5EF4-FFF2-40B4-BE49-F238E27FC236}">
                <a16:creationId xmlns:a16="http://schemas.microsoft.com/office/drawing/2014/main" id="{591A7E91-0BAB-4C31-C61A-C5247DBF19F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A2641C-C781-F13D-13DC-86491ABD2F4E}"/>
              </a:ext>
            </a:extLst>
          </p:cNvPr>
          <p:cNvSpPr>
            <a:spLocks noGrp="1"/>
          </p:cNvSpPr>
          <p:nvPr>
            <p:ph type="sldNum" sz="quarter" idx="12"/>
          </p:nvPr>
        </p:nvSpPr>
        <p:spPr/>
        <p:txBody>
          <a:bodyPr/>
          <a:lstStyle/>
          <a:p>
            <a:fld id="{FB1E68E4-3BA1-43F1-96E3-E0E7C10B221A}" type="slidenum">
              <a:rPr lang="de-DE" smtClean="0"/>
              <a:t>‹Nr.›</a:t>
            </a:fld>
            <a:endParaRPr lang="de-DE"/>
          </a:p>
        </p:txBody>
      </p:sp>
    </p:spTree>
    <p:extLst>
      <p:ext uri="{BB962C8B-B14F-4D97-AF65-F5344CB8AC3E}">
        <p14:creationId xmlns:p14="http://schemas.microsoft.com/office/powerpoint/2010/main" val="32829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059669-5134-19C1-1BC6-3983BBBF224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BA08264-97C5-840D-6A47-B756753FD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4EB94AC-2959-BB59-08FF-F2E518654D85}"/>
              </a:ext>
            </a:extLst>
          </p:cNvPr>
          <p:cNvSpPr>
            <a:spLocks noGrp="1"/>
          </p:cNvSpPr>
          <p:nvPr>
            <p:ph type="dt" sz="half" idx="10"/>
          </p:nvPr>
        </p:nvSpPr>
        <p:spPr/>
        <p:txBody>
          <a:bodyPr/>
          <a:lstStyle/>
          <a:p>
            <a:fld id="{C9D5C20B-ADCF-49E3-9ACF-64624D1CCE9C}" type="datetimeFigureOut">
              <a:rPr lang="de-DE" smtClean="0"/>
              <a:t>15.02.2024</a:t>
            </a:fld>
            <a:endParaRPr lang="de-DE"/>
          </a:p>
        </p:txBody>
      </p:sp>
      <p:sp>
        <p:nvSpPr>
          <p:cNvPr id="5" name="Fußzeilenplatzhalter 4">
            <a:extLst>
              <a:ext uri="{FF2B5EF4-FFF2-40B4-BE49-F238E27FC236}">
                <a16:creationId xmlns:a16="http://schemas.microsoft.com/office/drawing/2014/main" id="{23ECB719-A2B4-DF55-B899-C30A8275122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F449E27-14EF-9A9E-7840-4C048C83DE61}"/>
              </a:ext>
            </a:extLst>
          </p:cNvPr>
          <p:cNvSpPr>
            <a:spLocks noGrp="1"/>
          </p:cNvSpPr>
          <p:nvPr>
            <p:ph type="sldNum" sz="quarter" idx="12"/>
          </p:nvPr>
        </p:nvSpPr>
        <p:spPr/>
        <p:txBody>
          <a:bodyPr/>
          <a:lstStyle/>
          <a:p>
            <a:fld id="{FB1E68E4-3BA1-43F1-96E3-E0E7C10B221A}" type="slidenum">
              <a:rPr lang="de-DE" smtClean="0"/>
              <a:t>‹Nr.›</a:t>
            </a:fld>
            <a:endParaRPr lang="de-DE"/>
          </a:p>
        </p:txBody>
      </p:sp>
    </p:spTree>
    <p:extLst>
      <p:ext uri="{BB962C8B-B14F-4D97-AF65-F5344CB8AC3E}">
        <p14:creationId xmlns:p14="http://schemas.microsoft.com/office/powerpoint/2010/main" val="73325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4F429C-5E02-321C-60E7-F1C47E34D19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D0BB38-3673-8A2D-8595-DAC9E6FEDF23}"/>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E57AA2B-A973-F293-9451-225808488AF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4106600-9D32-A41E-E407-DEE1CE45D2C3}"/>
              </a:ext>
            </a:extLst>
          </p:cNvPr>
          <p:cNvSpPr>
            <a:spLocks noGrp="1"/>
          </p:cNvSpPr>
          <p:nvPr>
            <p:ph type="dt" sz="half" idx="10"/>
          </p:nvPr>
        </p:nvSpPr>
        <p:spPr/>
        <p:txBody>
          <a:bodyPr/>
          <a:lstStyle/>
          <a:p>
            <a:fld id="{C9D5C20B-ADCF-49E3-9ACF-64624D1CCE9C}" type="datetimeFigureOut">
              <a:rPr lang="de-DE" smtClean="0"/>
              <a:t>15.02.2024</a:t>
            </a:fld>
            <a:endParaRPr lang="de-DE"/>
          </a:p>
        </p:txBody>
      </p:sp>
      <p:sp>
        <p:nvSpPr>
          <p:cNvPr id="6" name="Fußzeilenplatzhalter 5">
            <a:extLst>
              <a:ext uri="{FF2B5EF4-FFF2-40B4-BE49-F238E27FC236}">
                <a16:creationId xmlns:a16="http://schemas.microsoft.com/office/drawing/2014/main" id="{D556760C-FF49-6C5C-4E61-77DDB935F4C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8E792E1-B13F-C4F2-C481-439B543D6662}"/>
              </a:ext>
            </a:extLst>
          </p:cNvPr>
          <p:cNvSpPr>
            <a:spLocks noGrp="1"/>
          </p:cNvSpPr>
          <p:nvPr>
            <p:ph type="sldNum" sz="quarter" idx="12"/>
          </p:nvPr>
        </p:nvSpPr>
        <p:spPr/>
        <p:txBody>
          <a:bodyPr/>
          <a:lstStyle/>
          <a:p>
            <a:fld id="{FB1E68E4-3BA1-43F1-96E3-E0E7C10B221A}" type="slidenum">
              <a:rPr lang="de-DE" smtClean="0"/>
              <a:t>‹Nr.›</a:t>
            </a:fld>
            <a:endParaRPr lang="de-DE"/>
          </a:p>
        </p:txBody>
      </p:sp>
    </p:spTree>
    <p:extLst>
      <p:ext uri="{BB962C8B-B14F-4D97-AF65-F5344CB8AC3E}">
        <p14:creationId xmlns:p14="http://schemas.microsoft.com/office/powerpoint/2010/main" val="659727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9603CA-4BAE-4372-B92F-A1163DA6535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0F7376DE-1A81-9F89-EE68-6EA85604A5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A1804B4-0C95-A807-1949-854ECB88761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959EC38-BB23-D68B-570D-5BD0E5058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DB64F8B-C8AF-4268-F923-6567F7A5385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69C3C75-2117-45DB-ACAC-A9110785C958}"/>
              </a:ext>
            </a:extLst>
          </p:cNvPr>
          <p:cNvSpPr>
            <a:spLocks noGrp="1"/>
          </p:cNvSpPr>
          <p:nvPr>
            <p:ph type="dt" sz="half" idx="10"/>
          </p:nvPr>
        </p:nvSpPr>
        <p:spPr/>
        <p:txBody>
          <a:bodyPr/>
          <a:lstStyle/>
          <a:p>
            <a:fld id="{C9D5C20B-ADCF-49E3-9ACF-64624D1CCE9C}" type="datetimeFigureOut">
              <a:rPr lang="de-DE" smtClean="0"/>
              <a:t>15.02.2024</a:t>
            </a:fld>
            <a:endParaRPr lang="de-DE"/>
          </a:p>
        </p:txBody>
      </p:sp>
      <p:sp>
        <p:nvSpPr>
          <p:cNvPr id="8" name="Fußzeilenplatzhalter 7">
            <a:extLst>
              <a:ext uri="{FF2B5EF4-FFF2-40B4-BE49-F238E27FC236}">
                <a16:creationId xmlns:a16="http://schemas.microsoft.com/office/drawing/2014/main" id="{D6A5604E-D0B9-EB6A-F4A7-A80DC82BFF0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3322079-CDF7-B4A7-23A2-03AAC3712770}"/>
              </a:ext>
            </a:extLst>
          </p:cNvPr>
          <p:cNvSpPr>
            <a:spLocks noGrp="1"/>
          </p:cNvSpPr>
          <p:nvPr>
            <p:ph type="sldNum" sz="quarter" idx="12"/>
          </p:nvPr>
        </p:nvSpPr>
        <p:spPr/>
        <p:txBody>
          <a:bodyPr/>
          <a:lstStyle/>
          <a:p>
            <a:fld id="{FB1E68E4-3BA1-43F1-96E3-E0E7C10B221A}" type="slidenum">
              <a:rPr lang="de-DE" smtClean="0"/>
              <a:t>‹Nr.›</a:t>
            </a:fld>
            <a:endParaRPr lang="de-DE"/>
          </a:p>
        </p:txBody>
      </p:sp>
    </p:spTree>
    <p:extLst>
      <p:ext uri="{BB962C8B-B14F-4D97-AF65-F5344CB8AC3E}">
        <p14:creationId xmlns:p14="http://schemas.microsoft.com/office/powerpoint/2010/main" val="341491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5ACF0C-6B53-3067-E529-6C8D2E08EB1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A787F54-4A3E-5201-EEFE-B0E05FEE981A}"/>
              </a:ext>
            </a:extLst>
          </p:cNvPr>
          <p:cNvSpPr>
            <a:spLocks noGrp="1"/>
          </p:cNvSpPr>
          <p:nvPr>
            <p:ph type="dt" sz="half" idx="10"/>
          </p:nvPr>
        </p:nvSpPr>
        <p:spPr/>
        <p:txBody>
          <a:bodyPr/>
          <a:lstStyle/>
          <a:p>
            <a:fld id="{C9D5C20B-ADCF-49E3-9ACF-64624D1CCE9C}" type="datetimeFigureOut">
              <a:rPr lang="de-DE" smtClean="0"/>
              <a:t>15.02.2024</a:t>
            </a:fld>
            <a:endParaRPr lang="de-DE"/>
          </a:p>
        </p:txBody>
      </p:sp>
      <p:sp>
        <p:nvSpPr>
          <p:cNvPr id="4" name="Fußzeilenplatzhalter 3">
            <a:extLst>
              <a:ext uri="{FF2B5EF4-FFF2-40B4-BE49-F238E27FC236}">
                <a16:creationId xmlns:a16="http://schemas.microsoft.com/office/drawing/2014/main" id="{DB72E62D-3BB6-1E12-A1AB-A618D957445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D3D2678-0894-CF68-480B-27C7F56E17C1}"/>
              </a:ext>
            </a:extLst>
          </p:cNvPr>
          <p:cNvSpPr>
            <a:spLocks noGrp="1"/>
          </p:cNvSpPr>
          <p:nvPr>
            <p:ph type="sldNum" sz="quarter" idx="12"/>
          </p:nvPr>
        </p:nvSpPr>
        <p:spPr/>
        <p:txBody>
          <a:bodyPr/>
          <a:lstStyle/>
          <a:p>
            <a:fld id="{FB1E68E4-3BA1-43F1-96E3-E0E7C10B221A}" type="slidenum">
              <a:rPr lang="de-DE" smtClean="0"/>
              <a:t>‹Nr.›</a:t>
            </a:fld>
            <a:endParaRPr lang="de-DE"/>
          </a:p>
        </p:txBody>
      </p:sp>
    </p:spTree>
    <p:extLst>
      <p:ext uri="{BB962C8B-B14F-4D97-AF65-F5344CB8AC3E}">
        <p14:creationId xmlns:p14="http://schemas.microsoft.com/office/powerpoint/2010/main" val="84568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2D24688-3298-F1F6-5211-8627559E8683}"/>
              </a:ext>
            </a:extLst>
          </p:cNvPr>
          <p:cNvSpPr>
            <a:spLocks noGrp="1"/>
          </p:cNvSpPr>
          <p:nvPr>
            <p:ph type="dt" sz="half" idx="10"/>
          </p:nvPr>
        </p:nvSpPr>
        <p:spPr/>
        <p:txBody>
          <a:bodyPr/>
          <a:lstStyle/>
          <a:p>
            <a:fld id="{C9D5C20B-ADCF-49E3-9ACF-64624D1CCE9C}" type="datetimeFigureOut">
              <a:rPr lang="de-DE" smtClean="0"/>
              <a:t>15.02.2024</a:t>
            </a:fld>
            <a:endParaRPr lang="de-DE"/>
          </a:p>
        </p:txBody>
      </p:sp>
      <p:sp>
        <p:nvSpPr>
          <p:cNvPr id="3" name="Fußzeilenplatzhalter 2">
            <a:extLst>
              <a:ext uri="{FF2B5EF4-FFF2-40B4-BE49-F238E27FC236}">
                <a16:creationId xmlns:a16="http://schemas.microsoft.com/office/drawing/2014/main" id="{D2556CDA-096A-608B-F595-8B40ACFE645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D6C9A7F-6B31-4289-E3D9-D972C6B506DE}"/>
              </a:ext>
            </a:extLst>
          </p:cNvPr>
          <p:cNvSpPr>
            <a:spLocks noGrp="1"/>
          </p:cNvSpPr>
          <p:nvPr>
            <p:ph type="sldNum" sz="quarter" idx="12"/>
          </p:nvPr>
        </p:nvSpPr>
        <p:spPr/>
        <p:txBody>
          <a:bodyPr/>
          <a:lstStyle/>
          <a:p>
            <a:fld id="{FB1E68E4-3BA1-43F1-96E3-E0E7C10B221A}" type="slidenum">
              <a:rPr lang="de-DE" smtClean="0"/>
              <a:t>‹Nr.›</a:t>
            </a:fld>
            <a:endParaRPr lang="de-DE"/>
          </a:p>
        </p:txBody>
      </p:sp>
    </p:spTree>
    <p:extLst>
      <p:ext uri="{BB962C8B-B14F-4D97-AF65-F5344CB8AC3E}">
        <p14:creationId xmlns:p14="http://schemas.microsoft.com/office/powerpoint/2010/main" val="264076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AE0FAB-1A5E-4539-5461-BBE39DFA344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4FD9E9A-FB5F-B596-D3A1-0D5F52C50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DCEAB56-5151-50B6-A9EB-F402A6C25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65BE7CE-622D-4736-1B42-B37DC2F05A27}"/>
              </a:ext>
            </a:extLst>
          </p:cNvPr>
          <p:cNvSpPr>
            <a:spLocks noGrp="1"/>
          </p:cNvSpPr>
          <p:nvPr>
            <p:ph type="dt" sz="half" idx="10"/>
          </p:nvPr>
        </p:nvSpPr>
        <p:spPr/>
        <p:txBody>
          <a:bodyPr/>
          <a:lstStyle/>
          <a:p>
            <a:fld id="{C9D5C20B-ADCF-49E3-9ACF-64624D1CCE9C}" type="datetimeFigureOut">
              <a:rPr lang="de-DE" smtClean="0"/>
              <a:t>15.02.2024</a:t>
            </a:fld>
            <a:endParaRPr lang="de-DE"/>
          </a:p>
        </p:txBody>
      </p:sp>
      <p:sp>
        <p:nvSpPr>
          <p:cNvPr id="6" name="Fußzeilenplatzhalter 5">
            <a:extLst>
              <a:ext uri="{FF2B5EF4-FFF2-40B4-BE49-F238E27FC236}">
                <a16:creationId xmlns:a16="http://schemas.microsoft.com/office/drawing/2014/main" id="{78C65019-4AE5-525F-996B-F70C484D969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A5B0B50-CA0A-4984-5180-69AC3089E70B}"/>
              </a:ext>
            </a:extLst>
          </p:cNvPr>
          <p:cNvSpPr>
            <a:spLocks noGrp="1"/>
          </p:cNvSpPr>
          <p:nvPr>
            <p:ph type="sldNum" sz="quarter" idx="12"/>
          </p:nvPr>
        </p:nvSpPr>
        <p:spPr/>
        <p:txBody>
          <a:bodyPr/>
          <a:lstStyle/>
          <a:p>
            <a:fld id="{FB1E68E4-3BA1-43F1-96E3-E0E7C10B221A}" type="slidenum">
              <a:rPr lang="de-DE" smtClean="0"/>
              <a:t>‹Nr.›</a:t>
            </a:fld>
            <a:endParaRPr lang="de-DE"/>
          </a:p>
        </p:txBody>
      </p:sp>
    </p:spTree>
    <p:extLst>
      <p:ext uri="{BB962C8B-B14F-4D97-AF65-F5344CB8AC3E}">
        <p14:creationId xmlns:p14="http://schemas.microsoft.com/office/powerpoint/2010/main" val="188227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F64579-3BAE-5F4C-A947-40683C69FE5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C1F0AA8-42B1-47F9-E051-147AE46C5C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90F89F1-C27C-3BA4-07BC-1B53FB622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D50D7EB-4BB4-627F-8B32-2D54408BB6E0}"/>
              </a:ext>
            </a:extLst>
          </p:cNvPr>
          <p:cNvSpPr>
            <a:spLocks noGrp="1"/>
          </p:cNvSpPr>
          <p:nvPr>
            <p:ph type="dt" sz="half" idx="10"/>
          </p:nvPr>
        </p:nvSpPr>
        <p:spPr/>
        <p:txBody>
          <a:bodyPr/>
          <a:lstStyle/>
          <a:p>
            <a:fld id="{C9D5C20B-ADCF-49E3-9ACF-64624D1CCE9C}" type="datetimeFigureOut">
              <a:rPr lang="de-DE" smtClean="0"/>
              <a:t>15.02.2024</a:t>
            </a:fld>
            <a:endParaRPr lang="de-DE"/>
          </a:p>
        </p:txBody>
      </p:sp>
      <p:sp>
        <p:nvSpPr>
          <p:cNvPr id="6" name="Fußzeilenplatzhalter 5">
            <a:extLst>
              <a:ext uri="{FF2B5EF4-FFF2-40B4-BE49-F238E27FC236}">
                <a16:creationId xmlns:a16="http://schemas.microsoft.com/office/drawing/2014/main" id="{0D34CAF3-8948-6550-4E3C-80BB3BA9997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15B47D2-E6EF-6968-8642-013354989952}"/>
              </a:ext>
            </a:extLst>
          </p:cNvPr>
          <p:cNvSpPr>
            <a:spLocks noGrp="1"/>
          </p:cNvSpPr>
          <p:nvPr>
            <p:ph type="sldNum" sz="quarter" idx="12"/>
          </p:nvPr>
        </p:nvSpPr>
        <p:spPr/>
        <p:txBody>
          <a:bodyPr/>
          <a:lstStyle/>
          <a:p>
            <a:fld id="{FB1E68E4-3BA1-43F1-96E3-E0E7C10B221A}" type="slidenum">
              <a:rPr lang="de-DE" smtClean="0"/>
              <a:t>‹Nr.›</a:t>
            </a:fld>
            <a:endParaRPr lang="de-DE"/>
          </a:p>
        </p:txBody>
      </p:sp>
    </p:spTree>
    <p:extLst>
      <p:ext uri="{BB962C8B-B14F-4D97-AF65-F5344CB8AC3E}">
        <p14:creationId xmlns:p14="http://schemas.microsoft.com/office/powerpoint/2010/main" val="198841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0145ED1-9B44-389E-155B-F2B04EBA51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4AC6DC8-BE16-3B4C-AE9D-C8BE23945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1793BF4-749F-1678-45F7-2852FF4F4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5C20B-ADCF-49E3-9ACF-64624D1CCE9C}" type="datetimeFigureOut">
              <a:rPr lang="de-DE" smtClean="0"/>
              <a:t>15.02.2024</a:t>
            </a:fld>
            <a:endParaRPr lang="de-DE"/>
          </a:p>
        </p:txBody>
      </p:sp>
      <p:sp>
        <p:nvSpPr>
          <p:cNvPr id="5" name="Fußzeilenplatzhalter 4">
            <a:extLst>
              <a:ext uri="{FF2B5EF4-FFF2-40B4-BE49-F238E27FC236}">
                <a16:creationId xmlns:a16="http://schemas.microsoft.com/office/drawing/2014/main" id="{2AA2EC2A-2825-4E48-9B13-BCF5DA40A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92F558A-E76D-B8B2-2CB0-0DAAFE15B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E68E4-3BA1-43F1-96E3-E0E7C10B221A}" type="slidenum">
              <a:rPr lang="de-DE" smtClean="0"/>
              <a:t>‹Nr.›</a:t>
            </a:fld>
            <a:endParaRPr lang="de-DE"/>
          </a:p>
        </p:txBody>
      </p:sp>
    </p:spTree>
    <p:extLst>
      <p:ext uri="{BB962C8B-B14F-4D97-AF65-F5344CB8AC3E}">
        <p14:creationId xmlns:p14="http://schemas.microsoft.com/office/powerpoint/2010/main" val="793168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Eine Visualisierung von einer futuristischen Zeitung, die als Hologramm erscheint und Schlagzeilen über künstliche Intelligenz enthält. Die Zeitung hat ein modernes und ansprechendes Design und zeigt verschiedene Artikel über die neuesten Entwicklungen, Herausforderungen und Möglichkeiten der künstlichen Intelligenz. Die Zeitung ist interaktiv und erlaubt dem Leser, mehr Informationen zu erhalten, indem er auf die Hologramm-Buttons tippt.">
            <a:extLst>
              <a:ext uri="{FF2B5EF4-FFF2-40B4-BE49-F238E27FC236}">
                <a16:creationId xmlns:a16="http://schemas.microsoft.com/office/drawing/2014/main" id="{1AAF1A37-6472-954B-683C-254357FBE69B}"/>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21668" b="22082"/>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3EDAC8E0-C638-BC75-C26D-6FE5CA5EEA86}"/>
              </a:ext>
            </a:extLst>
          </p:cNvPr>
          <p:cNvSpPr>
            <a:spLocks noGrp="1"/>
          </p:cNvSpPr>
          <p:nvPr>
            <p:ph type="ctrTitle"/>
          </p:nvPr>
        </p:nvSpPr>
        <p:spPr>
          <a:xfrm>
            <a:off x="1524000" y="2231871"/>
            <a:ext cx="9144000" cy="1324284"/>
          </a:xfrm>
        </p:spPr>
        <p:txBody>
          <a:bodyPr>
            <a:normAutofit/>
          </a:bodyPr>
          <a:lstStyle/>
          <a:p>
            <a:r>
              <a:rPr lang="de-DE" dirty="0">
                <a:solidFill>
                  <a:srgbClr val="FFFFFF"/>
                </a:solidFill>
                <a:latin typeface="72 Black" panose="020B0A04030603020204" pitchFamily="34" charset="0"/>
                <a:cs typeface="72 Black" panose="020B0A04030603020204" pitchFamily="34" charset="0"/>
              </a:rPr>
              <a:t>AINewsHub</a:t>
            </a:r>
          </a:p>
        </p:txBody>
      </p:sp>
      <p:sp>
        <p:nvSpPr>
          <p:cNvPr id="3" name="Untertitel 2">
            <a:extLst>
              <a:ext uri="{FF2B5EF4-FFF2-40B4-BE49-F238E27FC236}">
                <a16:creationId xmlns:a16="http://schemas.microsoft.com/office/drawing/2014/main" id="{068E8D1F-012F-784D-9CA8-C4E915BD1E87}"/>
              </a:ext>
            </a:extLst>
          </p:cNvPr>
          <p:cNvSpPr>
            <a:spLocks noGrp="1"/>
          </p:cNvSpPr>
          <p:nvPr>
            <p:ph type="subTitle" idx="1"/>
          </p:nvPr>
        </p:nvSpPr>
        <p:spPr>
          <a:xfrm>
            <a:off x="1524000" y="3692679"/>
            <a:ext cx="9144000" cy="1098395"/>
          </a:xfrm>
        </p:spPr>
        <p:txBody>
          <a:bodyPr>
            <a:normAutofit/>
          </a:bodyPr>
          <a:lstStyle/>
          <a:p>
            <a:r>
              <a:rPr lang="de-DE" dirty="0">
                <a:solidFill>
                  <a:srgbClr val="FFFFFF"/>
                </a:solidFill>
              </a:rPr>
              <a:t>2. </a:t>
            </a:r>
            <a:r>
              <a:rPr lang="de-DE">
                <a:solidFill>
                  <a:srgbClr val="FFFFFF"/>
                </a:solidFill>
                <a:latin typeface="72" panose="020B0503030000000003" pitchFamily="34" charset="0"/>
                <a:cs typeface="72" panose="020B0503030000000003" pitchFamily="34" charset="0"/>
              </a:rPr>
              <a:t>Zwischenstandspräsentation</a:t>
            </a:r>
            <a:endParaRPr lang="de-DE" dirty="0">
              <a:solidFill>
                <a:srgbClr val="FFFFFF"/>
              </a:solidFill>
              <a:latin typeface="72" panose="020B0503030000000003" pitchFamily="34" charset="0"/>
              <a:cs typeface="72" panose="020B0503030000000003" pitchFamily="34" charset="0"/>
            </a:endParaRPr>
          </a:p>
        </p:txBody>
      </p:sp>
    </p:spTree>
    <p:extLst>
      <p:ext uri="{BB962C8B-B14F-4D97-AF65-F5344CB8AC3E}">
        <p14:creationId xmlns:p14="http://schemas.microsoft.com/office/powerpoint/2010/main" val="36792036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5" name="Rectangle 206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Eine Visualisierung von einem dreiteiligen Team, das aus einer künstlichen Intelligenz, einem Menschen und einem Roboter besteht. Das Team arbeitet zusammen an einem futuristischen Redaktionsprojekt, bei dem sie Texte, Bilder und Videos erstellen und bearbeiten. Das Team hat eine gute Kommunikation und Koordination und nutzt die Stärken und Fähigkeiten jedes Mitglieds. Die Visualisierung zeigt das Team in einer modernen und technologischen Umgebung, die ihre Kreativität und Innovation widerspiegelt.">
            <a:extLst>
              <a:ext uri="{FF2B5EF4-FFF2-40B4-BE49-F238E27FC236}">
                <a16:creationId xmlns:a16="http://schemas.microsoft.com/office/drawing/2014/main" id="{E2701DEF-E69D-8272-DEC3-5FA2304F0036}"/>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22337" b="2141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5F7ED4F9-F5D0-BCFF-C17F-5681F87E027B}"/>
              </a:ext>
            </a:extLst>
          </p:cNvPr>
          <p:cNvSpPr>
            <a:spLocks noGrp="1"/>
          </p:cNvSpPr>
          <p:nvPr>
            <p:ph type="title"/>
          </p:nvPr>
        </p:nvSpPr>
        <p:spPr>
          <a:xfrm>
            <a:off x="838200" y="365125"/>
            <a:ext cx="10515600" cy="1325563"/>
          </a:xfrm>
        </p:spPr>
        <p:txBody>
          <a:bodyPr>
            <a:normAutofit/>
          </a:bodyPr>
          <a:lstStyle/>
          <a:p>
            <a:r>
              <a:rPr lang="de-DE" dirty="0">
                <a:solidFill>
                  <a:srgbClr val="FFFFFF"/>
                </a:solidFill>
                <a:latin typeface="72 Black" panose="020B0A04030603020204" pitchFamily="34" charset="0"/>
                <a:cs typeface="72 Black" panose="020B0A04030603020204" pitchFamily="34" charset="0"/>
              </a:rPr>
              <a:t>Projektteam und Zuständigkeiten</a:t>
            </a:r>
          </a:p>
        </p:txBody>
      </p:sp>
      <p:sp>
        <p:nvSpPr>
          <p:cNvPr id="3" name="Inhaltsplatzhalter 2">
            <a:extLst>
              <a:ext uri="{FF2B5EF4-FFF2-40B4-BE49-F238E27FC236}">
                <a16:creationId xmlns:a16="http://schemas.microsoft.com/office/drawing/2014/main" id="{07C6A7D2-8D58-70C6-5F80-F638707BBD9C}"/>
              </a:ext>
            </a:extLst>
          </p:cNvPr>
          <p:cNvSpPr>
            <a:spLocks noGrp="1"/>
          </p:cNvSpPr>
          <p:nvPr>
            <p:ph idx="1"/>
          </p:nvPr>
        </p:nvSpPr>
        <p:spPr>
          <a:xfrm>
            <a:off x="838200" y="1825625"/>
            <a:ext cx="10515600" cy="4351338"/>
          </a:xfrm>
        </p:spPr>
        <p:txBody>
          <a:bodyPr>
            <a:normAutofit/>
          </a:bodyPr>
          <a:lstStyle/>
          <a:p>
            <a:r>
              <a:rPr lang="de-DE" u="sng" dirty="0">
                <a:solidFill>
                  <a:srgbClr val="FFFFFF"/>
                </a:solidFill>
                <a:latin typeface="72" panose="020B0503030000000003" pitchFamily="34" charset="0"/>
                <a:cs typeface="72" panose="020B0503030000000003" pitchFamily="34" charset="0"/>
              </a:rPr>
              <a:t>Pius Stadler, Projektleiter</a:t>
            </a:r>
          </a:p>
          <a:p>
            <a:pPr lvl="1"/>
            <a:r>
              <a:rPr lang="de-DE" dirty="0">
                <a:solidFill>
                  <a:srgbClr val="FFFFFF"/>
                </a:solidFill>
                <a:latin typeface="72" panose="020B0503030000000003" pitchFamily="34" charset="0"/>
                <a:cs typeface="72" panose="020B0503030000000003" pitchFamily="34" charset="0"/>
              </a:rPr>
              <a:t>Zuständig für die Projektleitung, Coding</a:t>
            </a:r>
          </a:p>
          <a:p>
            <a:r>
              <a:rPr lang="de-DE" u="sng" dirty="0">
                <a:solidFill>
                  <a:srgbClr val="FFFFFF"/>
                </a:solidFill>
                <a:latin typeface="72" panose="020B0503030000000003" pitchFamily="34" charset="0"/>
                <a:cs typeface="72" panose="020B0503030000000003" pitchFamily="34" charset="0"/>
              </a:rPr>
              <a:t>Julian Immler, Projektmitglied</a:t>
            </a:r>
          </a:p>
          <a:p>
            <a:pPr lvl="1"/>
            <a:r>
              <a:rPr lang="de-DE" dirty="0">
                <a:solidFill>
                  <a:srgbClr val="FFFFFF"/>
                </a:solidFill>
                <a:latin typeface="72" panose="020B0503030000000003" pitchFamily="34" charset="0"/>
                <a:cs typeface="72" panose="020B0503030000000003" pitchFamily="34" charset="0"/>
              </a:rPr>
              <a:t>Zuständig für die Front-End und API-Anbindung</a:t>
            </a:r>
          </a:p>
          <a:p>
            <a:r>
              <a:rPr lang="de-DE" u="sng" dirty="0">
                <a:solidFill>
                  <a:srgbClr val="FFFFFF"/>
                </a:solidFill>
                <a:latin typeface="72" panose="020B0503030000000003" pitchFamily="34" charset="0"/>
                <a:cs typeface="72" panose="020B0503030000000003" pitchFamily="34" charset="0"/>
              </a:rPr>
              <a:t>Magnus Adametz, Projektmitglied</a:t>
            </a:r>
          </a:p>
          <a:p>
            <a:pPr lvl="1"/>
            <a:r>
              <a:rPr lang="de-DE" dirty="0">
                <a:solidFill>
                  <a:srgbClr val="FFFFFF"/>
                </a:solidFill>
                <a:latin typeface="72" panose="020B0503030000000003" pitchFamily="34" charset="0"/>
                <a:cs typeface="72" panose="020B0503030000000003" pitchFamily="34" charset="0"/>
              </a:rPr>
              <a:t>Zuständig für Front-End und Back-End Entwicklung</a:t>
            </a:r>
          </a:p>
          <a:p>
            <a:endParaRPr lang="de-DE" dirty="0">
              <a:solidFill>
                <a:srgbClr val="FFFFFF"/>
              </a:solidFill>
            </a:endParaRPr>
          </a:p>
        </p:txBody>
      </p:sp>
    </p:spTree>
    <p:extLst>
      <p:ext uri="{BB962C8B-B14F-4D97-AF65-F5344CB8AC3E}">
        <p14:creationId xmlns:p14="http://schemas.microsoft.com/office/powerpoint/2010/main" val="30338646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descr="Eine Visualisierung von einem dunklen Kinosaal, in dem das Publikum auf eine Leinwand starrt, auf der ein KI-Film läuft. Der Film zeigt verschiedene Szenen von künstlicher Intelligenz, wie sie lernt, kommuniziert, Probleme löst und kreativ ist. Der Film hat einen spannenden und mysteriösen Ton.">
            <a:extLst>
              <a:ext uri="{FF2B5EF4-FFF2-40B4-BE49-F238E27FC236}">
                <a16:creationId xmlns:a16="http://schemas.microsoft.com/office/drawing/2014/main" id="{3B03431F-B87D-DFB1-59C4-51DF68C5BE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923" b="1682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662C4FFE-E2B5-58F3-5375-B3F4B55A6FB4}"/>
              </a:ext>
            </a:extLst>
          </p:cNvPr>
          <p:cNvSpPr>
            <a:spLocks noGrp="1"/>
          </p:cNvSpPr>
          <p:nvPr>
            <p:ph type="title"/>
          </p:nvPr>
        </p:nvSpPr>
        <p:spPr>
          <a:xfrm>
            <a:off x="1524000" y="2397967"/>
            <a:ext cx="9144000" cy="1195705"/>
          </a:xfrm>
        </p:spPr>
        <p:txBody>
          <a:bodyPr vert="horz" lIns="91440" tIns="45720" rIns="91440" bIns="45720" rtlCol="0" anchor="b">
            <a:normAutofit/>
          </a:bodyPr>
          <a:lstStyle/>
          <a:p>
            <a:pPr algn="ctr"/>
            <a:r>
              <a:rPr lang="de-DE" sz="6000" b="1" u="sng" dirty="0">
                <a:latin typeface="72 Black" panose="020B0A04030603020204" pitchFamily="34" charset="0"/>
                <a:cs typeface="72 Black" panose="020B0A04030603020204" pitchFamily="34" charset="0"/>
              </a:rPr>
              <a:t>Aktueller</a:t>
            </a:r>
            <a:r>
              <a:rPr lang="de-DE" sz="6000" b="1" u="sng" dirty="0"/>
              <a:t> </a:t>
            </a:r>
            <a:r>
              <a:rPr lang="de-DE" sz="6000" b="1" u="sng" dirty="0">
                <a:latin typeface="72 Black" panose="020B0A04030603020204" pitchFamily="34" charset="0"/>
                <a:cs typeface="72 Black" panose="020B0A04030603020204" pitchFamily="34" charset="0"/>
              </a:rPr>
              <a:t>Projektstand</a:t>
            </a:r>
          </a:p>
        </p:txBody>
      </p:sp>
    </p:spTree>
    <p:extLst>
      <p:ext uri="{BB962C8B-B14F-4D97-AF65-F5344CB8AC3E}">
        <p14:creationId xmlns:p14="http://schemas.microsoft.com/office/powerpoint/2010/main" val="32038758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Eine Visualisierung von einem künstlichen Intelligenz Erfolg, der in einem futuristischen Stil dargestellt wird. Die künstliche Intelligenz hält einen glänzenden Pokal in der Hand, der ihre Leistung symbolisiert. Die künstliche Intelligenz hat ein freundliches und stolzes Lächeln auf ihrem Gesicht. Der Hintergrund ist voller futuristischer Elemente, wie Lichter, Formen, Linien und Farben.">
            <a:extLst>
              <a:ext uri="{FF2B5EF4-FFF2-40B4-BE49-F238E27FC236}">
                <a16:creationId xmlns:a16="http://schemas.microsoft.com/office/drawing/2014/main" id="{C7AC85B8-EFCA-751A-7C46-C774891D721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EADD5546-2DE8-63A7-8AC6-378DB23541D5}"/>
              </a:ext>
            </a:extLst>
          </p:cNvPr>
          <p:cNvSpPr>
            <a:spLocks noGrp="1"/>
          </p:cNvSpPr>
          <p:nvPr>
            <p:ph type="title"/>
          </p:nvPr>
        </p:nvSpPr>
        <p:spPr>
          <a:xfrm>
            <a:off x="838200" y="365125"/>
            <a:ext cx="10515600" cy="1325563"/>
          </a:xfrm>
        </p:spPr>
        <p:txBody>
          <a:bodyPr>
            <a:normAutofit/>
          </a:bodyPr>
          <a:lstStyle/>
          <a:p>
            <a:r>
              <a:rPr lang="de-DE" dirty="0">
                <a:solidFill>
                  <a:srgbClr val="FFFFFF"/>
                </a:solidFill>
                <a:latin typeface="72 Black" panose="020B0A04030603020204" pitchFamily="34" charset="0"/>
                <a:cs typeface="72 Black" panose="020B0A04030603020204" pitchFamily="34" charset="0"/>
              </a:rPr>
              <a:t>Erfolge und Herausforderungen</a:t>
            </a:r>
          </a:p>
        </p:txBody>
      </p:sp>
      <p:sp>
        <p:nvSpPr>
          <p:cNvPr id="9" name="Content Placeholder 8">
            <a:extLst>
              <a:ext uri="{FF2B5EF4-FFF2-40B4-BE49-F238E27FC236}">
                <a16:creationId xmlns:a16="http://schemas.microsoft.com/office/drawing/2014/main" id="{A769D22A-E73D-68A4-38DD-8D471314553D}"/>
              </a:ext>
            </a:extLst>
          </p:cNvPr>
          <p:cNvSpPr>
            <a:spLocks noGrp="1"/>
          </p:cNvSpPr>
          <p:nvPr>
            <p:ph idx="1"/>
          </p:nvPr>
        </p:nvSpPr>
        <p:spPr>
          <a:xfrm>
            <a:off x="838200" y="1825625"/>
            <a:ext cx="10515600" cy="4351338"/>
          </a:xfrm>
        </p:spPr>
        <p:txBody>
          <a:bodyPr>
            <a:normAutofit/>
          </a:bodyPr>
          <a:lstStyle/>
          <a:p>
            <a:r>
              <a:rPr lang="de-DE" dirty="0">
                <a:solidFill>
                  <a:srgbClr val="FFFFFF"/>
                </a:solidFill>
                <a:latin typeface="72" panose="020B0503030000000003" pitchFamily="34" charset="0"/>
                <a:cs typeface="72" panose="020B0503030000000003" pitchFamily="34" charset="0"/>
              </a:rPr>
              <a:t>Erfolge:</a:t>
            </a:r>
          </a:p>
          <a:p>
            <a:pPr lvl="1"/>
            <a:r>
              <a:rPr lang="de-DE" dirty="0">
                <a:solidFill>
                  <a:srgbClr val="FFFFFF"/>
                </a:solidFill>
                <a:latin typeface="72" panose="020B0503030000000003" pitchFamily="34" charset="0"/>
                <a:cs typeface="72" panose="020B0503030000000003" pitchFamily="34" charset="0"/>
              </a:rPr>
              <a:t>Frontend fertig</a:t>
            </a:r>
          </a:p>
          <a:p>
            <a:pPr lvl="1"/>
            <a:r>
              <a:rPr lang="de-DE" dirty="0">
                <a:solidFill>
                  <a:srgbClr val="FFFFFF"/>
                </a:solidFill>
                <a:latin typeface="72" panose="020B0503030000000003" pitchFamily="34" charset="0"/>
                <a:cs typeface="72" panose="020B0503030000000003" pitchFamily="34" charset="0"/>
              </a:rPr>
              <a:t>Router-Links</a:t>
            </a:r>
          </a:p>
          <a:p>
            <a:pPr lvl="1"/>
            <a:r>
              <a:rPr lang="de-DE" dirty="0">
                <a:solidFill>
                  <a:srgbClr val="FFFFFF"/>
                </a:solidFill>
                <a:latin typeface="72" panose="020B0503030000000003" pitchFamily="34" charset="0"/>
                <a:cs typeface="72" panose="020B0503030000000003" pitchFamily="34" charset="0"/>
              </a:rPr>
              <a:t>API ausgewählt</a:t>
            </a:r>
          </a:p>
          <a:p>
            <a:r>
              <a:rPr lang="de-DE" dirty="0">
                <a:solidFill>
                  <a:srgbClr val="FFFFFF"/>
                </a:solidFill>
                <a:latin typeface="72" panose="020B0503030000000003" pitchFamily="34" charset="0"/>
                <a:cs typeface="72" panose="020B0503030000000003" pitchFamily="34" charset="0"/>
              </a:rPr>
              <a:t>Herausforderungen:</a:t>
            </a:r>
          </a:p>
          <a:p>
            <a:pPr lvl="1"/>
            <a:r>
              <a:rPr lang="de-DE" dirty="0">
                <a:solidFill>
                  <a:srgbClr val="FFFFFF"/>
                </a:solidFill>
                <a:latin typeface="72" panose="020B0503030000000003" pitchFamily="34" charset="0"/>
                <a:cs typeface="72" panose="020B0503030000000003" pitchFamily="34" charset="0"/>
              </a:rPr>
              <a:t>API-Anbindung</a:t>
            </a:r>
          </a:p>
        </p:txBody>
      </p:sp>
    </p:spTree>
    <p:extLst>
      <p:ext uri="{BB962C8B-B14F-4D97-AF65-F5344CB8AC3E}">
        <p14:creationId xmlns:p14="http://schemas.microsoft.com/office/powerpoint/2010/main" val="3246103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Eine Visualisierung von künstlicher Intelligenz, die ein blaues Gehirn mit Daten und Chips darstellt">
            <a:extLst>
              <a:ext uri="{FF2B5EF4-FFF2-40B4-BE49-F238E27FC236}">
                <a16:creationId xmlns:a16="http://schemas.microsoft.com/office/drawing/2014/main" id="{6FB56241-936E-5A67-EBD8-0210A700977E}"/>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0608" b="3314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EADD5546-2DE8-63A7-8AC6-378DB23541D5}"/>
              </a:ext>
            </a:extLst>
          </p:cNvPr>
          <p:cNvSpPr>
            <a:spLocks noGrp="1"/>
          </p:cNvSpPr>
          <p:nvPr>
            <p:ph type="title"/>
          </p:nvPr>
        </p:nvSpPr>
        <p:spPr>
          <a:xfrm>
            <a:off x="3102015" y="1957247"/>
            <a:ext cx="5486400" cy="1325563"/>
          </a:xfrm>
        </p:spPr>
        <p:txBody>
          <a:bodyPr>
            <a:normAutofit/>
          </a:bodyPr>
          <a:lstStyle/>
          <a:p>
            <a:r>
              <a:rPr lang="de-DE" dirty="0">
                <a:solidFill>
                  <a:srgbClr val="FFFFFF"/>
                </a:solidFill>
                <a:latin typeface="72 Black" panose="020B0A04030603020204" pitchFamily="34" charset="0"/>
                <a:cs typeface="72 Black" panose="020B0A04030603020204" pitchFamily="34" charset="0"/>
              </a:rPr>
              <a:t>Weiteres Vorgehen</a:t>
            </a:r>
          </a:p>
        </p:txBody>
      </p:sp>
      <p:sp>
        <p:nvSpPr>
          <p:cNvPr id="9" name="Content Placeholder 8">
            <a:extLst>
              <a:ext uri="{FF2B5EF4-FFF2-40B4-BE49-F238E27FC236}">
                <a16:creationId xmlns:a16="http://schemas.microsoft.com/office/drawing/2014/main" id="{A769D22A-E73D-68A4-38DD-8D471314553D}"/>
              </a:ext>
            </a:extLst>
          </p:cNvPr>
          <p:cNvSpPr>
            <a:spLocks noGrp="1"/>
          </p:cNvSpPr>
          <p:nvPr>
            <p:ph idx="1"/>
          </p:nvPr>
        </p:nvSpPr>
        <p:spPr>
          <a:xfrm>
            <a:off x="4444678" y="3429000"/>
            <a:ext cx="2801074" cy="627363"/>
          </a:xfrm>
        </p:spPr>
        <p:txBody>
          <a:bodyPr>
            <a:normAutofit fontScale="85000" lnSpcReduction="10000"/>
          </a:bodyPr>
          <a:lstStyle/>
          <a:p>
            <a:pPr marL="0" indent="0">
              <a:buNone/>
            </a:pPr>
            <a:r>
              <a:rPr lang="de-DE" dirty="0">
                <a:solidFill>
                  <a:srgbClr val="FFFFFF"/>
                </a:solidFill>
                <a:latin typeface="72" panose="020B0503030000000003" pitchFamily="34" charset="0"/>
                <a:cs typeface="72" panose="020B0503030000000003" pitchFamily="34" charset="0"/>
              </a:rPr>
              <a:t>API fertig anbinden</a:t>
            </a:r>
          </a:p>
          <a:p>
            <a:endParaRPr lang="de-DE" dirty="0">
              <a:solidFill>
                <a:srgbClr val="FFFFFF"/>
              </a:solidFill>
              <a:latin typeface="72" panose="020B0503030000000003" pitchFamily="34" charset="0"/>
              <a:cs typeface="72" panose="020B0503030000000003" pitchFamily="34" charset="0"/>
            </a:endParaRPr>
          </a:p>
        </p:txBody>
      </p:sp>
    </p:spTree>
    <p:extLst>
      <p:ext uri="{BB962C8B-B14F-4D97-AF65-F5344CB8AC3E}">
        <p14:creationId xmlns:p14="http://schemas.microsoft.com/office/powerpoint/2010/main" val="15834616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Words>
  <Application>Microsoft Office PowerPoint</Application>
  <PresentationFormat>Breitbild</PresentationFormat>
  <Paragraphs>19</Paragraphs>
  <Slides>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vt:i4>
      </vt:variant>
    </vt:vector>
  </HeadingPairs>
  <TitlesOfParts>
    <vt:vector size="11" baseType="lpstr">
      <vt:lpstr>72</vt:lpstr>
      <vt:lpstr>72 Black</vt:lpstr>
      <vt:lpstr>Arial</vt:lpstr>
      <vt:lpstr>Calibri</vt:lpstr>
      <vt:lpstr>Calibri Light</vt:lpstr>
      <vt:lpstr>Office</vt:lpstr>
      <vt:lpstr>AINewsHub</vt:lpstr>
      <vt:lpstr>Projektteam und Zuständigkeiten</vt:lpstr>
      <vt:lpstr>Aktueller Projektstand</vt:lpstr>
      <vt:lpstr>Erfolge und Herausforderungen</vt:lpstr>
      <vt:lpstr>Weiteres Vorgehen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AINewsHub</dc:title>
  <dc:creator>Julian Immler</dc:creator>
  <cp:lastModifiedBy>Julian Immler</cp:lastModifiedBy>
  <cp:revision>1</cp:revision>
  <dcterms:created xsi:type="dcterms:W3CDTF">2024-02-15T09:54:00Z</dcterms:created>
  <dcterms:modified xsi:type="dcterms:W3CDTF">2024-02-15T10:22:46Z</dcterms:modified>
</cp:coreProperties>
</file>