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3444D-C166-43E5-8881-D8D82CFEA8D5}" type="doc">
      <dgm:prSet loTypeId="urn:microsoft.com/office/officeart/2009/layout/CirclePictureHierarchy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92477-B631-4FD0-A6DD-CF958C2CCA17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58B48DCE-A036-43DF-90B0-D248C88ECBEA}" type="parTrans" cxnId="{F8D50C9C-9A9B-44BE-BC04-ADFFA7458EB9}">
      <dgm:prSet/>
      <dgm:spPr/>
      <dgm:t>
        <a:bodyPr/>
        <a:lstStyle/>
        <a:p>
          <a:endParaRPr lang="zh-CN" altLang="en-US"/>
        </a:p>
      </dgm:t>
    </dgm:pt>
    <dgm:pt modelId="{1D89CE60-B54F-4F6E-950E-B7FDE2827938}" type="sibTrans" cxnId="{F8D50C9C-9A9B-44BE-BC04-ADFFA7458EB9}">
      <dgm:prSet/>
      <dgm:spPr/>
      <dgm:t>
        <a:bodyPr/>
        <a:lstStyle/>
        <a:p>
          <a:endParaRPr lang="zh-CN" altLang="en-US"/>
        </a:p>
      </dgm:t>
    </dgm:pt>
    <dgm:pt modelId="{0B9EA3AE-D064-4F53-BEA1-C473C0DC6300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9D81BA59-0F65-4993-B1DB-71834F7587C0}" type="parTrans" cxnId="{94496FDD-3E86-466D-A4F4-D54818921885}">
      <dgm:prSet/>
      <dgm:spPr/>
      <dgm:t>
        <a:bodyPr/>
        <a:lstStyle/>
        <a:p>
          <a:endParaRPr lang="zh-CN" altLang="en-US"/>
        </a:p>
      </dgm:t>
    </dgm:pt>
    <dgm:pt modelId="{063C42E5-0CFC-46B0-9AC5-9AA5A12FBB75}" type="sibTrans" cxnId="{94496FDD-3E86-466D-A4F4-D54818921885}">
      <dgm:prSet/>
      <dgm:spPr/>
      <dgm:t>
        <a:bodyPr/>
        <a:lstStyle/>
        <a:p>
          <a:endParaRPr lang="zh-CN" altLang="en-US"/>
        </a:p>
      </dgm:t>
    </dgm:pt>
    <dgm:pt modelId="{0E6E14A7-D643-407C-ACA3-76F91899ADEF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34E299D4-70AA-445E-AF6A-6007FA3AF8F3}" type="sibTrans" cxnId="{8FFC5C27-A7E5-40F6-ADC5-31CCC0946064}">
      <dgm:prSet/>
      <dgm:spPr/>
      <dgm:t>
        <a:bodyPr/>
        <a:lstStyle/>
        <a:p>
          <a:endParaRPr lang="zh-CN" altLang="en-US"/>
        </a:p>
      </dgm:t>
    </dgm:pt>
    <dgm:pt modelId="{7CDF35D7-64CB-42DD-B322-C0AA4F36ED59}" type="parTrans" cxnId="{8FFC5C27-A7E5-40F6-ADC5-31CCC0946064}">
      <dgm:prSet/>
      <dgm:spPr/>
      <dgm:t>
        <a:bodyPr/>
        <a:lstStyle/>
        <a:p>
          <a:endParaRPr lang="zh-CN" altLang="en-US"/>
        </a:p>
      </dgm:t>
    </dgm:pt>
    <dgm:pt modelId="{47A8D772-DF68-455A-B6E7-16BFBACCDB4E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B900433-B943-448F-B6C1-98BC69F56B7E}" type="sibTrans" cxnId="{A129A004-D87F-4278-B100-3624968FC4AA}">
      <dgm:prSet/>
      <dgm:spPr/>
      <dgm:t>
        <a:bodyPr/>
        <a:lstStyle/>
        <a:p>
          <a:endParaRPr lang="zh-CN" altLang="en-US"/>
        </a:p>
      </dgm:t>
    </dgm:pt>
    <dgm:pt modelId="{2C4E0DDE-A499-4797-B6BF-67EB5D096034}" type="parTrans" cxnId="{A129A004-D87F-4278-B100-3624968FC4AA}">
      <dgm:prSet/>
      <dgm:spPr/>
      <dgm:t>
        <a:bodyPr/>
        <a:lstStyle/>
        <a:p>
          <a:endParaRPr lang="zh-CN" altLang="en-US"/>
        </a:p>
      </dgm:t>
    </dgm:pt>
    <dgm:pt modelId="{1B757543-D0EF-497D-9E21-C1DC9515865C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9EEE2F2-F0C9-45ED-BE5F-C824263CC667}" type="sibTrans" cxnId="{FDC0FE5B-0E89-40AB-9A13-36D92F382C72}">
      <dgm:prSet/>
      <dgm:spPr/>
      <dgm:t>
        <a:bodyPr/>
        <a:lstStyle/>
        <a:p>
          <a:endParaRPr lang="zh-CN" altLang="en-US"/>
        </a:p>
      </dgm:t>
    </dgm:pt>
    <dgm:pt modelId="{2E5A78B7-7EB6-4342-8B7A-598FD585825A}" type="parTrans" cxnId="{FDC0FE5B-0E89-40AB-9A13-36D92F382C72}">
      <dgm:prSet/>
      <dgm:spPr/>
      <dgm:t>
        <a:bodyPr/>
        <a:lstStyle/>
        <a:p>
          <a:endParaRPr lang="zh-CN" altLang="en-US"/>
        </a:p>
      </dgm:t>
    </dgm:pt>
    <dgm:pt modelId="{C2261524-C0E6-4BB6-8ABE-4126CD5F28EB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BC50A26F-A768-47D6-9286-9AF5FDA1A244}" type="sibTrans" cxnId="{BD626282-EC8D-4960-8F26-A632EA1CF813}">
      <dgm:prSet/>
      <dgm:spPr/>
      <dgm:t>
        <a:bodyPr/>
        <a:lstStyle/>
        <a:p>
          <a:endParaRPr lang="zh-CN" altLang="en-US"/>
        </a:p>
      </dgm:t>
    </dgm:pt>
    <dgm:pt modelId="{34D0A656-9AF2-468E-949D-5F3D3414545C}" type="parTrans" cxnId="{BD626282-EC8D-4960-8F26-A632EA1CF813}">
      <dgm:prSet/>
      <dgm:spPr/>
      <dgm:t>
        <a:bodyPr/>
        <a:lstStyle/>
        <a:p>
          <a:endParaRPr lang="zh-CN" altLang="en-US"/>
        </a:p>
      </dgm:t>
    </dgm:pt>
    <dgm:pt modelId="{5CEFC3FD-2387-4DAB-8787-321634CDC53B}" type="pres">
      <dgm:prSet presAssocID="{4993444D-C166-43E5-8881-D8D82CFEA8D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7C02EF-C8E0-45AA-9A6E-322DAC999C53}" type="pres">
      <dgm:prSet presAssocID="{C2261524-C0E6-4BB6-8ABE-4126CD5F28EB}" presName="hierRoot1" presStyleCnt="0"/>
      <dgm:spPr/>
    </dgm:pt>
    <dgm:pt modelId="{0B3893DB-5421-4189-AC86-1030861AF7E3}" type="pres">
      <dgm:prSet presAssocID="{C2261524-C0E6-4BB6-8ABE-4126CD5F28EB}" presName="composite" presStyleCnt="0"/>
      <dgm:spPr/>
    </dgm:pt>
    <dgm:pt modelId="{66E82065-D8B5-4272-8AA5-B27374180160}" type="pres">
      <dgm:prSet presAssocID="{C2261524-C0E6-4BB6-8ABE-4126CD5F28EB}" presName="image" presStyleLbl="node0" presStyleIdx="0" presStyleCnt="1" custScaleX="62062" custScaleY="42071"/>
      <dgm:spPr/>
      <dgm:t>
        <a:bodyPr/>
        <a:lstStyle/>
        <a:p>
          <a:endParaRPr lang="zh-CN" altLang="en-US"/>
        </a:p>
      </dgm:t>
    </dgm:pt>
    <dgm:pt modelId="{4E364DAB-02A1-450A-9268-89DE04045248}" type="pres">
      <dgm:prSet presAssocID="{C2261524-C0E6-4BB6-8ABE-4126CD5F28EB}" presName="text" presStyleLbl="revTx" presStyleIdx="0" presStyleCnt="6" custScaleX="137336" custScaleY="432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1F9E77-9EE6-4765-9865-159A0DA9508A}" type="pres">
      <dgm:prSet presAssocID="{C2261524-C0E6-4BB6-8ABE-4126CD5F28EB}" presName="hierChild2" presStyleCnt="0"/>
      <dgm:spPr/>
    </dgm:pt>
    <dgm:pt modelId="{6BF3651D-F051-4E5C-AE5D-8531ABDA7B4C}" type="pres">
      <dgm:prSet presAssocID="{2E5A78B7-7EB6-4342-8B7A-598FD585825A}" presName="Name10" presStyleLbl="parChTrans1D2" presStyleIdx="0" presStyleCnt="2"/>
      <dgm:spPr/>
    </dgm:pt>
    <dgm:pt modelId="{52803C27-3E27-4B24-9B59-063DB5C29867}" type="pres">
      <dgm:prSet presAssocID="{1B757543-D0EF-497D-9E21-C1DC9515865C}" presName="hierRoot2" presStyleCnt="0"/>
      <dgm:spPr/>
    </dgm:pt>
    <dgm:pt modelId="{7CFBB907-2BE5-4DB2-BFC1-1B8D75D5EB4E}" type="pres">
      <dgm:prSet presAssocID="{1B757543-D0EF-497D-9E21-C1DC9515865C}" presName="composite2" presStyleCnt="0"/>
      <dgm:spPr/>
    </dgm:pt>
    <dgm:pt modelId="{EDDD4B9F-2F6D-4237-9450-481A00F617DF}" type="pres">
      <dgm:prSet presAssocID="{1B757543-D0EF-497D-9E21-C1DC9515865C}" presName="image2" presStyleLbl="node2" presStyleIdx="0" presStyleCnt="2"/>
      <dgm:spPr/>
    </dgm:pt>
    <dgm:pt modelId="{3C2B82B1-117E-4D37-858E-426D05E1BEDB}" type="pres">
      <dgm:prSet presAssocID="{1B757543-D0EF-497D-9E21-C1DC9515865C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12D318-E27A-4D7E-9206-CB4E2E205C00}" type="pres">
      <dgm:prSet presAssocID="{1B757543-D0EF-497D-9E21-C1DC9515865C}" presName="hierChild3" presStyleCnt="0"/>
      <dgm:spPr/>
    </dgm:pt>
    <dgm:pt modelId="{D30CF239-9787-49B1-B8AB-C87A37B913F9}" type="pres">
      <dgm:prSet presAssocID="{2C4E0DDE-A499-4797-B6BF-67EB5D096034}" presName="Name17" presStyleLbl="parChTrans1D3" presStyleIdx="0" presStyleCnt="3"/>
      <dgm:spPr/>
    </dgm:pt>
    <dgm:pt modelId="{90EB6EB1-0487-4E69-813B-278C1C6EE374}" type="pres">
      <dgm:prSet presAssocID="{47A8D772-DF68-455A-B6E7-16BFBACCDB4E}" presName="hierRoot3" presStyleCnt="0"/>
      <dgm:spPr/>
    </dgm:pt>
    <dgm:pt modelId="{31CD1505-F471-4C16-B6F2-DBEA9BB83566}" type="pres">
      <dgm:prSet presAssocID="{47A8D772-DF68-455A-B6E7-16BFBACCDB4E}" presName="composite3" presStyleCnt="0"/>
      <dgm:spPr/>
    </dgm:pt>
    <dgm:pt modelId="{B22451E8-FAD8-4F3D-A074-644BD1C791E6}" type="pres">
      <dgm:prSet presAssocID="{47A8D772-DF68-455A-B6E7-16BFBACCDB4E}" presName="image3" presStyleLbl="node3" presStyleIdx="0" presStyleCnt="3"/>
      <dgm:spPr/>
    </dgm:pt>
    <dgm:pt modelId="{1FCE4E9C-63CF-437F-AC1A-268BA5F4B5BF}" type="pres">
      <dgm:prSet presAssocID="{47A8D772-DF68-455A-B6E7-16BFBACCDB4E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6E1F31-C560-4C5C-A967-CBA34C1D0634}" type="pres">
      <dgm:prSet presAssocID="{47A8D772-DF68-455A-B6E7-16BFBACCDB4E}" presName="hierChild4" presStyleCnt="0"/>
      <dgm:spPr/>
    </dgm:pt>
    <dgm:pt modelId="{439F7E22-CB40-4760-9297-1228D8F8178E}" type="pres">
      <dgm:prSet presAssocID="{7CDF35D7-64CB-42DD-B322-C0AA4F36ED59}" presName="Name17" presStyleLbl="parChTrans1D3" presStyleIdx="1" presStyleCnt="3"/>
      <dgm:spPr/>
    </dgm:pt>
    <dgm:pt modelId="{4B8A1854-CE8B-4457-A900-81A2AF98568B}" type="pres">
      <dgm:prSet presAssocID="{0E6E14A7-D643-407C-ACA3-76F91899ADEF}" presName="hierRoot3" presStyleCnt="0"/>
      <dgm:spPr/>
    </dgm:pt>
    <dgm:pt modelId="{BBAEE065-EEBD-4542-81FA-2E5575600DB8}" type="pres">
      <dgm:prSet presAssocID="{0E6E14A7-D643-407C-ACA3-76F91899ADEF}" presName="composite3" presStyleCnt="0"/>
      <dgm:spPr/>
    </dgm:pt>
    <dgm:pt modelId="{AF0C537C-5F7A-4378-8332-55B63D59C285}" type="pres">
      <dgm:prSet presAssocID="{0E6E14A7-D643-407C-ACA3-76F91899ADEF}" presName="image3" presStyleLbl="node3" presStyleIdx="1" presStyleCnt="3"/>
      <dgm:spPr/>
      <dgm:t>
        <a:bodyPr/>
        <a:lstStyle/>
        <a:p>
          <a:endParaRPr lang="zh-CN" altLang="en-US"/>
        </a:p>
      </dgm:t>
    </dgm:pt>
    <dgm:pt modelId="{E51676B2-11AB-4F46-A5D9-B39E92DA3313}" type="pres">
      <dgm:prSet presAssocID="{0E6E14A7-D643-407C-ACA3-76F91899ADEF}" presName="text3" presStyleLbl="revTx" presStyleIdx="3" presStyleCnt="6" custLinFactNeighborX="42617" custLinFactNeighborY="-117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ADF42A-D06E-489D-9757-FE10FA821136}" type="pres">
      <dgm:prSet presAssocID="{0E6E14A7-D643-407C-ACA3-76F91899ADEF}" presName="hierChild4" presStyleCnt="0"/>
      <dgm:spPr/>
    </dgm:pt>
    <dgm:pt modelId="{FC2F04BE-361B-4419-A64C-CD59245C5926}" type="pres">
      <dgm:prSet presAssocID="{58B48DCE-A036-43DF-90B0-D248C88ECBEA}" presName="Name10" presStyleLbl="parChTrans1D2" presStyleIdx="1" presStyleCnt="2"/>
      <dgm:spPr/>
    </dgm:pt>
    <dgm:pt modelId="{B2C9832E-FFDC-4936-B809-2320A5451518}" type="pres">
      <dgm:prSet presAssocID="{93892477-B631-4FD0-A6DD-CF958C2CCA17}" presName="hierRoot2" presStyleCnt="0"/>
      <dgm:spPr/>
    </dgm:pt>
    <dgm:pt modelId="{4A8FEAFF-9324-43C2-9084-79348B273E19}" type="pres">
      <dgm:prSet presAssocID="{93892477-B631-4FD0-A6DD-CF958C2CCA17}" presName="composite2" presStyleCnt="0"/>
      <dgm:spPr/>
    </dgm:pt>
    <dgm:pt modelId="{CAEFDAD2-52F0-419D-AE69-539F18716E32}" type="pres">
      <dgm:prSet presAssocID="{93892477-B631-4FD0-A6DD-CF958C2CCA17}" presName="image2" presStyleLbl="node2" presStyleIdx="1" presStyleCnt="2"/>
      <dgm:spPr/>
    </dgm:pt>
    <dgm:pt modelId="{7DFAEB00-BC98-4DA5-8252-E03D88104C2F}" type="pres">
      <dgm:prSet presAssocID="{93892477-B631-4FD0-A6DD-CF958C2CCA17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C43AD9-7B06-4CDC-99D1-266598DEAF06}" type="pres">
      <dgm:prSet presAssocID="{93892477-B631-4FD0-A6DD-CF958C2CCA17}" presName="hierChild3" presStyleCnt="0"/>
      <dgm:spPr/>
    </dgm:pt>
    <dgm:pt modelId="{C265E43B-D70E-47E0-B498-B0EBAF212BDB}" type="pres">
      <dgm:prSet presAssocID="{9D81BA59-0F65-4993-B1DB-71834F7587C0}" presName="Name17" presStyleLbl="parChTrans1D3" presStyleIdx="2" presStyleCnt="3"/>
      <dgm:spPr/>
    </dgm:pt>
    <dgm:pt modelId="{24E0BD62-A65B-46E8-B81E-F8B5FCF47E7C}" type="pres">
      <dgm:prSet presAssocID="{0B9EA3AE-D064-4F53-BEA1-C473C0DC6300}" presName="hierRoot3" presStyleCnt="0"/>
      <dgm:spPr/>
    </dgm:pt>
    <dgm:pt modelId="{972418F4-A530-4FF4-9DCD-F8DB455B0ABE}" type="pres">
      <dgm:prSet presAssocID="{0B9EA3AE-D064-4F53-BEA1-C473C0DC6300}" presName="composite3" presStyleCnt="0"/>
      <dgm:spPr/>
    </dgm:pt>
    <dgm:pt modelId="{7AF371EA-B2E0-4F27-9391-EBD368365DE6}" type="pres">
      <dgm:prSet presAssocID="{0B9EA3AE-D064-4F53-BEA1-C473C0DC6300}" presName="image3" presStyleLbl="node3" presStyleIdx="2" presStyleCnt="3" custLinFactNeighborX="96580" custLinFactNeighborY="-16938"/>
      <dgm:spPr/>
    </dgm:pt>
    <dgm:pt modelId="{50695FE7-CD26-4C1B-A431-A4F017F378E2}" type="pres">
      <dgm:prSet presAssocID="{0B9EA3AE-D064-4F53-BEA1-C473C0DC6300}" presName="text3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264C28-EF48-4A93-BD8E-5AD3CCFB5D2B}" type="pres">
      <dgm:prSet presAssocID="{0B9EA3AE-D064-4F53-BEA1-C473C0DC6300}" presName="hierChild4" presStyleCnt="0"/>
      <dgm:spPr/>
    </dgm:pt>
  </dgm:ptLst>
  <dgm:cxnLst>
    <dgm:cxn modelId="{B240E1CE-DA7B-457F-8935-0244D0E0A0B0}" type="presOf" srcId="{93892477-B631-4FD0-A6DD-CF958C2CCA17}" destId="{7DFAEB00-BC98-4DA5-8252-E03D88104C2F}" srcOrd="0" destOrd="0" presId="urn:microsoft.com/office/officeart/2009/layout/CirclePictureHierarchy"/>
    <dgm:cxn modelId="{40BEBFB7-2C5F-4D32-84B4-2F04AB054108}" type="presOf" srcId="{58B48DCE-A036-43DF-90B0-D248C88ECBEA}" destId="{FC2F04BE-361B-4419-A64C-CD59245C5926}" srcOrd="0" destOrd="0" presId="urn:microsoft.com/office/officeart/2009/layout/CirclePictureHierarchy"/>
    <dgm:cxn modelId="{983FDD42-4BFB-4AF2-ABF8-6A115F554B10}" type="presOf" srcId="{7CDF35D7-64CB-42DD-B322-C0AA4F36ED59}" destId="{439F7E22-CB40-4760-9297-1228D8F8178E}" srcOrd="0" destOrd="0" presId="urn:microsoft.com/office/officeart/2009/layout/CirclePictureHierarchy"/>
    <dgm:cxn modelId="{F8D50C9C-9A9B-44BE-BC04-ADFFA7458EB9}" srcId="{C2261524-C0E6-4BB6-8ABE-4126CD5F28EB}" destId="{93892477-B631-4FD0-A6DD-CF958C2CCA17}" srcOrd="1" destOrd="0" parTransId="{58B48DCE-A036-43DF-90B0-D248C88ECBEA}" sibTransId="{1D89CE60-B54F-4F6E-950E-B7FDE2827938}"/>
    <dgm:cxn modelId="{BA2B617D-298E-4509-B3F2-A7CF70DD2C2B}" type="presOf" srcId="{C2261524-C0E6-4BB6-8ABE-4126CD5F28EB}" destId="{4E364DAB-02A1-450A-9268-89DE04045248}" srcOrd="0" destOrd="0" presId="urn:microsoft.com/office/officeart/2009/layout/CirclePictureHierarchy"/>
    <dgm:cxn modelId="{A129A004-D87F-4278-B100-3624968FC4AA}" srcId="{1B757543-D0EF-497D-9E21-C1DC9515865C}" destId="{47A8D772-DF68-455A-B6E7-16BFBACCDB4E}" srcOrd="0" destOrd="0" parTransId="{2C4E0DDE-A499-4797-B6BF-67EB5D096034}" sibTransId="{AB900433-B943-448F-B6C1-98BC69F56B7E}"/>
    <dgm:cxn modelId="{FDC0FE5B-0E89-40AB-9A13-36D92F382C72}" srcId="{C2261524-C0E6-4BB6-8ABE-4126CD5F28EB}" destId="{1B757543-D0EF-497D-9E21-C1DC9515865C}" srcOrd="0" destOrd="0" parTransId="{2E5A78B7-7EB6-4342-8B7A-598FD585825A}" sibTransId="{49EEE2F2-F0C9-45ED-BE5F-C824263CC667}"/>
    <dgm:cxn modelId="{8FFC5C27-A7E5-40F6-ADC5-31CCC0946064}" srcId="{1B757543-D0EF-497D-9E21-C1DC9515865C}" destId="{0E6E14A7-D643-407C-ACA3-76F91899ADEF}" srcOrd="1" destOrd="0" parTransId="{7CDF35D7-64CB-42DD-B322-C0AA4F36ED59}" sibTransId="{34E299D4-70AA-445E-AF6A-6007FA3AF8F3}"/>
    <dgm:cxn modelId="{BD626282-EC8D-4960-8F26-A632EA1CF813}" srcId="{4993444D-C166-43E5-8881-D8D82CFEA8D5}" destId="{C2261524-C0E6-4BB6-8ABE-4126CD5F28EB}" srcOrd="0" destOrd="0" parTransId="{34D0A656-9AF2-468E-949D-5F3D3414545C}" sibTransId="{BC50A26F-A768-47D6-9286-9AF5FDA1A244}"/>
    <dgm:cxn modelId="{F2F55C57-51D7-48B6-AA1A-1D2CEB4DA57F}" type="presOf" srcId="{0B9EA3AE-D064-4F53-BEA1-C473C0DC6300}" destId="{50695FE7-CD26-4C1B-A431-A4F017F378E2}" srcOrd="0" destOrd="0" presId="urn:microsoft.com/office/officeart/2009/layout/CirclePictureHierarchy"/>
    <dgm:cxn modelId="{13739B46-2982-4C73-8590-0052F917A7AF}" type="presOf" srcId="{0E6E14A7-D643-407C-ACA3-76F91899ADEF}" destId="{E51676B2-11AB-4F46-A5D9-B39E92DA3313}" srcOrd="0" destOrd="0" presId="urn:microsoft.com/office/officeart/2009/layout/CirclePictureHierarchy"/>
    <dgm:cxn modelId="{94496FDD-3E86-466D-A4F4-D54818921885}" srcId="{93892477-B631-4FD0-A6DD-CF958C2CCA17}" destId="{0B9EA3AE-D064-4F53-BEA1-C473C0DC6300}" srcOrd="0" destOrd="0" parTransId="{9D81BA59-0F65-4993-B1DB-71834F7587C0}" sibTransId="{063C42E5-0CFC-46B0-9AC5-9AA5A12FBB75}"/>
    <dgm:cxn modelId="{4EF91DA3-9055-4B94-A002-CC8C401B632B}" type="presOf" srcId="{2C4E0DDE-A499-4797-B6BF-67EB5D096034}" destId="{D30CF239-9787-49B1-B8AB-C87A37B913F9}" srcOrd="0" destOrd="0" presId="urn:microsoft.com/office/officeart/2009/layout/CirclePictureHierarchy"/>
    <dgm:cxn modelId="{E7D32CD0-E316-4844-A768-65823FF33A38}" type="presOf" srcId="{47A8D772-DF68-455A-B6E7-16BFBACCDB4E}" destId="{1FCE4E9C-63CF-437F-AC1A-268BA5F4B5BF}" srcOrd="0" destOrd="0" presId="urn:microsoft.com/office/officeart/2009/layout/CirclePictureHierarchy"/>
    <dgm:cxn modelId="{F6DB9B0B-B661-4FE4-B09D-80410A84AE29}" type="presOf" srcId="{1B757543-D0EF-497D-9E21-C1DC9515865C}" destId="{3C2B82B1-117E-4D37-858E-426D05E1BEDB}" srcOrd="0" destOrd="0" presId="urn:microsoft.com/office/officeart/2009/layout/CirclePictureHierarchy"/>
    <dgm:cxn modelId="{842331E4-0DAC-4D42-93B6-3C2B1AFEF77A}" type="presOf" srcId="{4993444D-C166-43E5-8881-D8D82CFEA8D5}" destId="{5CEFC3FD-2387-4DAB-8787-321634CDC53B}" srcOrd="0" destOrd="0" presId="urn:microsoft.com/office/officeart/2009/layout/CirclePictureHierarchy"/>
    <dgm:cxn modelId="{EDCAD9E8-C99D-4019-B2FF-A22C7E526E87}" type="presOf" srcId="{9D81BA59-0F65-4993-B1DB-71834F7587C0}" destId="{C265E43B-D70E-47E0-B498-B0EBAF212BDB}" srcOrd="0" destOrd="0" presId="urn:microsoft.com/office/officeart/2009/layout/CirclePictureHierarchy"/>
    <dgm:cxn modelId="{9BEA47D6-BBA4-4F5E-8935-A51481D2CEDF}" type="presOf" srcId="{2E5A78B7-7EB6-4342-8B7A-598FD585825A}" destId="{6BF3651D-F051-4E5C-AE5D-8531ABDA7B4C}" srcOrd="0" destOrd="0" presId="urn:microsoft.com/office/officeart/2009/layout/CirclePictureHierarchy"/>
    <dgm:cxn modelId="{86C93A99-40CC-463A-95ED-9B92A8955928}" type="presParOf" srcId="{5CEFC3FD-2387-4DAB-8787-321634CDC53B}" destId="{0A7C02EF-C8E0-45AA-9A6E-322DAC999C53}" srcOrd="0" destOrd="0" presId="urn:microsoft.com/office/officeart/2009/layout/CirclePictureHierarchy"/>
    <dgm:cxn modelId="{40B34378-F7F8-4FAC-916C-21E0D348CCCA}" type="presParOf" srcId="{0A7C02EF-C8E0-45AA-9A6E-322DAC999C53}" destId="{0B3893DB-5421-4189-AC86-1030861AF7E3}" srcOrd="0" destOrd="0" presId="urn:microsoft.com/office/officeart/2009/layout/CirclePictureHierarchy"/>
    <dgm:cxn modelId="{FB8ADE8B-E25D-4ACE-BA7D-FA082F7FD759}" type="presParOf" srcId="{0B3893DB-5421-4189-AC86-1030861AF7E3}" destId="{66E82065-D8B5-4272-8AA5-B27374180160}" srcOrd="0" destOrd="0" presId="urn:microsoft.com/office/officeart/2009/layout/CirclePictureHierarchy"/>
    <dgm:cxn modelId="{F08DEF40-45F2-45A2-8A7A-7C79B2C89228}" type="presParOf" srcId="{0B3893DB-5421-4189-AC86-1030861AF7E3}" destId="{4E364DAB-02A1-450A-9268-89DE04045248}" srcOrd="1" destOrd="0" presId="urn:microsoft.com/office/officeart/2009/layout/CirclePictureHierarchy"/>
    <dgm:cxn modelId="{1DF453E8-5A60-4F80-96B2-DBF40BEF1576}" type="presParOf" srcId="{0A7C02EF-C8E0-45AA-9A6E-322DAC999C53}" destId="{0A1F9E77-9EE6-4765-9865-159A0DA9508A}" srcOrd="1" destOrd="0" presId="urn:microsoft.com/office/officeart/2009/layout/CirclePictureHierarchy"/>
    <dgm:cxn modelId="{89549DFD-BD51-42A3-8A12-8B5E3A432041}" type="presParOf" srcId="{0A1F9E77-9EE6-4765-9865-159A0DA9508A}" destId="{6BF3651D-F051-4E5C-AE5D-8531ABDA7B4C}" srcOrd="0" destOrd="0" presId="urn:microsoft.com/office/officeart/2009/layout/CirclePictureHierarchy"/>
    <dgm:cxn modelId="{4BFF6A6D-207C-48FC-B637-4E2256F465BA}" type="presParOf" srcId="{0A1F9E77-9EE6-4765-9865-159A0DA9508A}" destId="{52803C27-3E27-4B24-9B59-063DB5C29867}" srcOrd="1" destOrd="0" presId="urn:microsoft.com/office/officeart/2009/layout/CirclePictureHierarchy"/>
    <dgm:cxn modelId="{E72C9588-9C41-4C3F-A187-B1844DE271D5}" type="presParOf" srcId="{52803C27-3E27-4B24-9B59-063DB5C29867}" destId="{7CFBB907-2BE5-4DB2-BFC1-1B8D75D5EB4E}" srcOrd="0" destOrd="0" presId="urn:microsoft.com/office/officeart/2009/layout/CirclePictureHierarchy"/>
    <dgm:cxn modelId="{AA0B0AAF-7F7B-488A-8A8C-4A280254CCD5}" type="presParOf" srcId="{7CFBB907-2BE5-4DB2-BFC1-1B8D75D5EB4E}" destId="{EDDD4B9F-2F6D-4237-9450-481A00F617DF}" srcOrd="0" destOrd="0" presId="urn:microsoft.com/office/officeart/2009/layout/CirclePictureHierarchy"/>
    <dgm:cxn modelId="{BADEA5DA-2E77-48A8-B572-E70269F05A14}" type="presParOf" srcId="{7CFBB907-2BE5-4DB2-BFC1-1B8D75D5EB4E}" destId="{3C2B82B1-117E-4D37-858E-426D05E1BEDB}" srcOrd="1" destOrd="0" presId="urn:microsoft.com/office/officeart/2009/layout/CirclePictureHierarchy"/>
    <dgm:cxn modelId="{733A392B-1635-4968-837A-40254D9CA638}" type="presParOf" srcId="{52803C27-3E27-4B24-9B59-063DB5C29867}" destId="{7C12D318-E27A-4D7E-9206-CB4E2E205C00}" srcOrd="1" destOrd="0" presId="urn:microsoft.com/office/officeart/2009/layout/CirclePictureHierarchy"/>
    <dgm:cxn modelId="{D7201EA3-2F21-4AFF-BB17-C517F430C34F}" type="presParOf" srcId="{7C12D318-E27A-4D7E-9206-CB4E2E205C00}" destId="{D30CF239-9787-49B1-B8AB-C87A37B913F9}" srcOrd="0" destOrd="0" presId="urn:microsoft.com/office/officeart/2009/layout/CirclePictureHierarchy"/>
    <dgm:cxn modelId="{6125AA0E-3B6A-473F-9CCA-51A8D0D94361}" type="presParOf" srcId="{7C12D318-E27A-4D7E-9206-CB4E2E205C00}" destId="{90EB6EB1-0487-4E69-813B-278C1C6EE374}" srcOrd="1" destOrd="0" presId="urn:microsoft.com/office/officeart/2009/layout/CirclePictureHierarchy"/>
    <dgm:cxn modelId="{DAFAFEB9-6348-4AC1-A7A1-E8FE00D68C95}" type="presParOf" srcId="{90EB6EB1-0487-4E69-813B-278C1C6EE374}" destId="{31CD1505-F471-4C16-B6F2-DBEA9BB83566}" srcOrd="0" destOrd="0" presId="urn:microsoft.com/office/officeart/2009/layout/CirclePictureHierarchy"/>
    <dgm:cxn modelId="{7AD3B704-8495-4BDD-8503-88AAD1FDE799}" type="presParOf" srcId="{31CD1505-F471-4C16-B6F2-DBEA9BB83566}" destId="{B22451E8-FAD8-4F3D-A074-644BD1C791E6}" srcOrd="0" destOrd="0" presId="urn:microsoft.com/office/officeart/2009/layout/CirclePictureHierarchy"/>
    <dgm:cxn modelId="{E4F5A043-A7CF-490F-B315-C4E9D14A8FE3}" type="presParOf" srcId="{31CD1505-F471-4C16-B6F2-DBEA9BB83566}" destId="{1FCE4E9C-63CF-437F-AC1A-268BA5F4B5BF}" srcOrd="1" destOrd="0" presId="urn:microsoft.com/office/officeart/2009/layout/CirclePictureHierarchy"/>
    <dgm:cxn modelId="{7B0CFEFA-9877-49C5-966A-135D088058CE}" type="presParOf" srcId="{90EB6EB1-0487-4E69-813B-278C1C6EE374}" destId="{946E1F31-C560-4C5C-A967-CBA34C1D0634}" srcOrd="1" destOrd="0" presId="urn:microsoft.com/office/officeart/2009/layout/CirclePictureHierarchy"/>
    <dgm:cxn modelId="{DEBE2BFC-CE74-411E-97FF-CB4DA19F1F50}" type="presParOf" srcId="{7C12D318-E27A-4D7E-9206-CB4E2E205C00}" destId="{439F7E22-CB40-4760-9297-1228D8F8178E}" srcOrd="2" destOrd="0" presId="urn:microsoft.com/office/officeart/2009/layout/CirclePictureHierarchy"/>
    <dgm:cxn modelId="{472BE5C9-04E5-4CAF-81F8-29A51B2CF5B7}" type="presParOf" srcId="{7C12D318-E27A-4D7E-9206-CB4E2E205C00}" destId="{4B8A1854-CE8B-4457-A900-81A2AF98568B}" srcOrd="3" destOrd="0" presId="urn:microsoft.com/office/officeart/2009/layout/CirclePictureHierarchy"/>
    <dgm:cxn modelId="{E91B3A4F-FDC9-45E6-B725-35072B39BF8A}" type="presParOf" srcId="{4B8A1854-CE8B-4457-A900-81A2AF98568B}" destId="{BBAEE065-EEBD-4542-81FA-2E5575600DB8}" srcOrd="0" destOrd="0" presId="urn:microsoft.com/office/officeart/2009/layout/CirclePictureHierarchy"/>
    <dgm:cxn modelId="{C2B051FF-C165-447D-A91A-2A7921AEE253}" type="presParOf" srcId="{BBAEE065-EEBD-4542-81FA-2E5575600DB8}" destId="{AF0C537C-5F7A-4378-8332-55B63D59C285}" srcOrd="0" destOrd="0" presId="urn:microsoft.com/office/officeart/2009/layout/CirclePictureHierarchy"/>
    <dgm:cxn modelId="{9E6CF06C-CD44-4A46-BE1D-2F5009C50741}" type="presParOf" srcId="{BBAEE065-EEBD-4542-81FA-2E5575600DB8}" destId="{E51676B2-11AB-4F46-A5D9-B39E92DA3313}" srcOrd="1" destOrd="0" presId="urn:microsoft.com/office/officeart/2009/layout/CirclePictureHierarchy"/>
    <dgm:cxn modelId="{17466261-2357-43A2-BCC2-3AB82F051079}" type="presParOf" srcId="{4B8A1854-CE8B-4457-A900-81A2AF98568B}" destId="{5BADF42A-D06E-489D-9757-FE10FA821136}" srcOrd="1" destOrd="0" presId="urn:microsoft.com/office/officeart/2009/layout/CirclePictureHierarchy"/>
    <dgm:cxn modelId="{89597CDA-CD90-4A24-AA36-9AE4977A1C77}" type="presParOf" srcId="{0A1F9E77-9EE6-4765-9865-159A0DA9508A}" destId="{FC2F04BE-361B-4419-A64C-CD59245C5926}" srcOrd="2" destOrd="0" presId="urn:microsoft.com/office/officeart/2009/layout/CirclePictureHierarchy"/>
    <dgm:cxn modelId="{3EB24C57-A30B-4471-B890-3E35A569E665}" type="presParOf" srcId="{0A1F9E77-9EE6-4765-9865-159A0DA9508A}" destId="{B2C9832E-FFDC-4936-B809-2320A5451518}" srcOrd="3" destOrd="0" presId="urn:microsoft.com/office/officeart/2009/layout/CirclePictureHierarchy"/>
    <dgm:cxn modelId="{20667D45-E250-4DBC-A0E7-EB84ACF28513}" type="presParOf" srcId="{B2C9832E-FFDC-4936-B809-2320A5451518}" destId="{4A8FEAFF-9324-43C2-9084-79348B273E19}" srcOrd="0" destOrd="0" presId="urn:microsoft.com/office/officeart/2009/layout/CirclePictureHierarchy"/>
    <dgm:cxn modelId="{59E0210B-9F4D-40B5-A1B0-DEABE4284D09}" type="presParOf" srcId="{4A8FEAFF-9324-43C2-9084-79348B273E19}" destId="{CAEFDAD2-52F0-419D-AE69-539F18716E32}" srcOrd="0" destOrd="0" presId="urn:microsoft.com/office/officeart/2009/layout/CirclePictureHierarchy"/>
    <dgm:cxn modelId="{E4A5E64B-B281-445F-8D4F-AFBF02C0D1EC}" type="presParOf" srcId="{4A8FEAFF-9324-43C2-9084-79348B273E19}" destId="{7DFAEB00-BC98-4DA5-8252-E03D88104C2F}" srcOrd="1" destOrd="0" presId="urn:microsoft.com/office/officeart/2009/layout/CirclePictureHierarchy"/>
    <dgm:cxn modelId="{F9F69348-2A8A-4852-9531-1EAB26D3411F}" type="presParOf" srcId="{B2C9832E-FFDC-4936-B809-2320A5451518}" destId="{76C43AD9-7B06-4CDC-99D1-266598DEAF06}" srcOrd="1" destOrd="0" presId="urn:microsoft.com/office/officeart/2009/layout/CirclePictureHierarchy"/>
    <dgm:cxn modelId="{0B083606-8211-4378-949F-C2D962E58C63}" type="presParOf" srcId="{76C43AD9-7B06-4CDC-99D1-266598DEAF06}" destId="{C265E43B-D70E-47E0-B498-B0EBAF212BDB}" srcOrd="0" destOrd="0" presId="urn:microsoft.com/office/officeart/2009/layout/CirclePictureHierarchy"/>
    <dgm:cxn modelId="{84487495-27ED-45D2-A9C2-BA97511BC857}" type="presParOf" srcId="{76C43AD9-7B06-4CDC-99D1-266598DEAF06}" destId="{24E0BD62-A65B-46E8-B81E-F8B5FCF47E7C}" srcOrd="1" destOrd="0" presId="urn:microsoft.com/office/officeart/2009/layout/CirclePictureHierarchy"/>
    <dgm:cxn modelId="{2E550B6C-77F0-4E33-A215-98B247066E19}" type="presParOf" srcId="{24E0BD62-A65B-46E8-B81E-F8B5FCF47E7C}" destId="{972418F4-A530-4FF4-9DCD-F8DB455B0ABE}" srcOrd="0" destOrd="0" presId="urn:microsoft.com/office/officeart/2009/layout/CirclePictureHierarchy"/>
    <dgm:cxn modelId="{0C29D013-453C-4F16-A5D7-9E531841804D}" type="presParOf" srcId="{972418F4-A530-4FF4-9DCD-F8DB455B0ABE}" destId="{7AF371EA-B2E0-4F27-9391-EBD368365DE6}" srcOrd="0" destOrd="0" presId="urn:microsoft.com/office/officeart/2009/layout/CirclePictureHierarchy"/>
    <dgm:cxn modelId="{11F4FC1F-F286-4024-81CA-B9CA9C56B2ED}" type="presParOf" srcId="{972418F4-A530-4FF4-9DCD-F8DB455B0ABE}" destId="{50695FE7-CD26-4C1B-A431-A4F017F378E2}" srcOrd="1" destOrd="0" presId="urn:microsoft.com/office/officeart/2009/layout/CirclePictureHierarchy"/>
    <dgm:cxn modelId="{8223C026-6320-4E09-9987-E87E806194F2}" type="presParOf" srcId="{24E0BD62-A65B-46E8-B81E-F8B5FCF47E7C}" destId="{CC264C28-EF48-4A93-BD8E-5AD3CCFB5D2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6336F0-3F79-4037-8953-519516B3D671}" type="doc">
      <dgm:prSet loTypeId="urn:microsoft.com/office/officeart/2005/8/layout/hProcess7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67C6A3-38DB-46EF-9B3D-46830E330ABC}">
      <dgm:prSet phldrT="[文本]" phldr="1"/>
      <dgm:spPr/>
      <dgm:t>
        <a:bodyPr/>
        <a:lstStyle/>
        <a:p>
          <a:endParaRPr lang="zh-CN" altLang="en-US"/>
        </a:p>
      </dgm:t>
    </dgm:pt>
    <dgm:pt modelId="{4BA34995-D472-4B0A-9611-07E03B56261F}" type="parTrans" cxnId="{8E7BA0F7-428D-4728-8552-7CDE0B4A6EE5}">
      <dgm:prSet/>
      <dgm:spPr/>
      <dgm:t>
        <a:bodyPr/>
        <a:lstStyle/>
        <a:p>
          <a:endParaRPr lang="zh-CN" altLang="en-US"/>
        </a:p>
      </dgm:t>
    </dgm:pt>
    <dgm:pt modelId="{EDDD11B4-F8FF-4EF0-9424-2BCB90BC222B}" type="sibTrans" cxnId="{8E7BA0F7-428D-4728-8552-7CDE0B4A6EE5}">
      <dgm:prSet/>
      <dgm:spPr/>
      <dgm:t>
        <a:bodyPr/>
        <a:lstStyle/>
        <a:p>
          <a:endParaRPr lang="zh-CN" altLang="en-US"/>
        </a:p>
      </dgm:t>
    </dgm:pt>
    <dgm:pt modelId="{424E9B79-EE91-4C6B-8D55-3911495D0633}">
      <dgm:prSet phldrT="[文本]" phldr="1"/>
      <dgm:spPr/>
      <dgm:t>
        <a:bodyPr/>
        <a:lstStyle/>
        <a:p>
          <a:endParaRPr lang="zh-CN" altLang="en-US"/>
        </a:p>
      </dgm:t>
    </dgm:pt>
    <dgm:pt modelId="{21C664E6-27E8-4EB1-B1C6-EAA644C34361}" type="parTrans" cxnId="{DCBF7C9E-5311-4BD0-BB19-92FCEB2C00A7}">
      <dgm:prSet/>
      <dgm:spPr/>
      <dgm:t>
        <a:bodyPr/>
        <a:lstStyle/>
        <a:p>
          <a:endParaRPr lang="zh-CN" altLang="en-US"/>
        </a:p>
      </dgm:t>
    </dgm:pt>
    <dgm:pt modelId="{7899C878-17D4-4663-82AA-2EAF4AF4B48A}" type="sibTrans" cxnId="{DCBF7C9E-5311-4BD0-BB19-92FCEB2C00A7}">
      <dgm:prSet/>
      <dgm:spPr/>
      <dgm:t>
        <a:bodyPr/>
        <a:lstStyle/>
        <a:p>
          <a:endParaRPr lang="zh-CN" altLang="en-US"/>
        </a:p>
      </dgm:t>
    </dgm:pt>
    <dgm:pt modelId="{44C6F5BD-BA1D-4600-99FD-1C3115CCA7EC}">
      <dgm:prSet phldrT="[文本]" phldr="1"/>
      <dgm:spPr/>
      <dgm:t>
        <a:bodyPr/>
        <a:lstStyle/>
        <a:p>
          <a:endParaRPr lang="zh-CN" altLang="en-US"/>
        </a:p>
      </dgm:t>
    </dgm:pt>
    <dgm:pt modelId="{F674E217-413A-4955-91B9-235EA54A5D0C}" type="parTrans" cxnId="{EB270482-3D94-4F19-938E-DBC613949BCF}">
      <dgm:prSet/>
      <dgm:spPr/>
      <dgm:t>
        <a:bodyPr/>
        <a:lstStyle/>
        <a:p>
          <a:endParaRPr lang="zh-CN" altLang="en-US"/>
        </a:p>
      </dgm:t>
    </dgm:pt>
    <dgm:pt modelId="{A379291C-E321-4655-B45A-19CBFB50E514}" type="sibTrans" cxnId="{EB270482-3D94-4F19-938E-DBC613949BCF}">
      <dgm:prSet/>
      <dgm:spPr/>
      <dgm:t>
        <a:bodyPr/>
        <a:lstStyle/>
        <a:p>
          <a:endParaRPr lang="zh-CN" altLang="en-US"/>
        </a:p>
      </dgm:t>
    </dgm:pt>
    <dgm:pt modelId="{97EA0BEE-24A2-4636-8D65-38A3A08EBC19}">
      <dgm:prSet phldrT="[文本]" phldr="1"/>
      <dgm:spPr/>
      <dgm:t>
        <a:bodyPr/>
        <a:lstStyle/>
        <a:p>
          <a:endParaRPr lang="zh-CN" altLang="en-US"/>
        </a:p>
      </dgm:t>
    </dgm:pt>
    <dgm:pt modelId="{318AAE15-BAAF-4A2E-BD71-2D1316AD3985}" type="parTrans" cxnId="{C73CAA1C-C854-4F82-AA65-330623C4DF2A}">
      <dgm:prSet/>
      <dgm:spPr/>
      <dgm:t>
        <a:bodyPr/>
        <a:lstStyle/>
        <a:p>
          <a:endParaRPr lang="zh-CN" altLang="en-US"/>
        </a:p>
      </dgm:t>
    </dgm:pt>
    <dgm:pt modelId="{F0B5755C-A08B-4F96-86F2-E891EDD97BFB}" type="sibTrans" cxnId="{C73CAA1C-C854-4F82-AA65-330623C4DF2A}">
      <dgm:prSet/>
      <dgm:spPr/>
      <dgm:t>
        <a:bodyPr/>
        <a:lstStyle/>
        <a:p>
          <a:endParaRPr lang="zh-CN" altLang="en-US"/>
        </a:p>
      </dgm:t>
    </dgm:pt>
    <dgm:pt modelId="{657DA08D-17FD-4036-A67B-659522A587B3}">
      <dgm:prSet phldrT="[文本]" phldr="1"/>
      <dgm:spPr/>
      <dgm:t>
        <a:bodyPr/>
        <a:lstStyle/>
        <a:p>
          <a:endParaRPr lang="zh-CN" altLang="en-US"/>
        </a:p>
      </dgm:t>
    </dgm:pt>
    <dgm:pt modelId="{CAF17C80-0800-42EF-B34E-B14B59ADBEB7}" type="parTrans" cxnId="{E55874D3-7B1E-4A8F-816E-E5A50DA2536F}">
      <dgm:prSet/>
      <dgm:spPr/>
      <dgm:t>
        <a:bodyPr/>
        <a:lstStyle/>
        <a:p>
          <a:endParaRPr lang="zh-CN" altLang="en-US"/>
        </a:p>
      </dgm:t>
    </dgm:pt>
    <dgm:pt modelId="{D45A3C66-0851-420D-9155-E292CA226A6A}" type="sibTrans" cxnId="{E55874D3-7B1E-4A8F-816E-E5A50DA2536F}">
      <dgm:prSet/>
      <dgm:spPr/>
      <dgm:t>
        <a:bodyPr/>
        <a:lstStyle/>
        <a:p>
          <a:endParaRPr lang="zh-CN" altLang="en-US"/>
        </a:p>
      </dgm:t>
    </dgm:pt>
    <dgm:pt modelId="{CBB3D779-E618-48B2-961B-03E37F07C78C}">
      <dgm:prSet phldrT="[文本]" phldr="1"/>
      <dgm:spPr/>
      <dgm:t>
        <a:bodyPr/>
        <a:lstStyle/>
        <a:p>
          <a:endParaRPr lang="zh-CN" altLang="en-US"/>
        </a:p>
      </dgm:t>
    </dgm:pt>
    <dgm:pt modelId="{FBB3616E-5006-4884-9611-227E6B5EF0F0}" type="parTrans" cxnId="{8A76A80C-9FA3-4BC3-B7AF-058359E0FD7D}">
      <dgm:prSet/>
      <dgm:spPr/>
      <dgm:t>
        <a:bodyPr/>
        <a:lstStyle/>
        <a:p>
          <a:endParaRPr lang="zh-CN" altLang="en-US"/>
        </a:p>
      </dgm:t>
    </dgm:pt>
    <dgm:pt modelId="{7E97C23D-791B-49D6-85D8-4FF1FBD3460D}" type="sibTrans" cxnId="{8A76A80C-9FA3-4BC3-B7AF-058359E0FD7D}">
      <dgm:prSet/>
      <dgm:spPr/>
      <dgm:t>
        <a:bodyPr/>
        <a:lstStyle/>
        <a:p>
          <a:endParaRPr lang="zh-CN" altLang="en-US"/>
        </a:p>
      </dgm:t>
    </dgm:pt>
    <dgm:pt modelId="{77922C83-8392-4DEF-A393-B436C2D22FE4}">
      <dgm:prSet phldrT="[文本]" phldr="1"/>
      <dgm:spPr/>
      <dgm:t>
        <a:bodyPr/>
        <a:lstStyle/>
        <a:p>
          <a:endParaRPr lang="zh-CN" altLang="en-US"/>
        </a:p>
      </dgm:t>
    </dgm:pt>
    <dgm:pt modelId="{BF6ECFCC-9628-4B78-A7ED-F0F46363E2E4}" type="parTrans" cxnId="{26D290F0-604D-4B96-BE0C-0C9A96A85153}">
      <dgm:prSet/>
      <dgm:spPr/>
      <dgm:t>
        <a:bodyPr/>
        <a:lstStyle/>
        <a:p>
          <a:endParaRPr lang="zh-CN" altLang="en-US"/>
        </a:p>
      </dgm:t>
    </dgm:pt>
    <dgm:pt modelId="{96E928D9-E64B-44A1-921B-11851DB6694B}" type="sibTrans" cxnId="{26D290F0-604D-4B96-BE0C-0C9A96A85153}">
      <dgm:prSet/>
      <dgm:spPr/>
      <dgm:t>
        <a:bodyPr/>
        <a:lstStyle/>
        <a:p>
          <a:endParaRPr lang="zh-CN" altLang="en-US"/>
        </a:p>
      </dgm:t>
    </dgm:pt>
    <dgm:pt modelId="{28595BA3-2270-43E0-B37E-C9CBEBF9F415}">
      <dgm:prSet phldrT="[文本]" phldr="1"/>
      <dgm:spPr/>
      <dgm:t>
        <a:bodyPr/>
        <a:lstStyle/>
        <a:p>
          <a:endParaRPr lang="zh-CN" altLang="en-US"/>
        </a:p>
      </dgm:t>
    </dgm:pt>
    <dgm:pt modelId="{38D26F08-D909-4393-BB2B-E20825D00036}" type="parTrans" cxnId="{855F825C-5F5E-484F-B2AE-20EA698371CE}">
      <dgm:prSet/>
      <dgm:spPr/>
      <dgm:t>
        <a:bodyPr/>
        <a:lstStyle/>
        <a:p>
          <a:endParaRPr lang="zh-CN" altLang="en-US"/>
        </a:p>
      </dgm:t>
    </dgm:pt>
    <dgm:pt modelId="{1B4360B0-0577-4335-8CDA-901AED390017}" type="sibTrans" cxnId="{855F825C-5F5E-484F-B2AE-20EA698371CE}">
      <dgm:prSet/>
      <dgm:spPr/>
      <dgm:t>
        <a:bodyPr/>
        <a:lstStyle/>
        <a:p>
          <a:endParaRPr lang="zh-CN" altLang="en-US"/>
        </a:p>
      </dgm:t>
    </dgm:pt>
    <dgm:pt modelId="{0F54A377-C1BC-46B4-81B7-B6B446681C12}">
      <dgm:prSet phldrT="[文本]" phldr="1"/>
      <dgm:spPr/>
      <dgm:t>
        <a:bodyPr/>
        <a:lstStyle/>
        <a:p>
          <a:endParaRPr lang="zh-CN" altLang="en-US"/>
        </a:p>
      </dgm:t>
    </dgm:pt>
    <dgm:pt modelId="{1F04924D-29D6-4894-9DDD-CD39AC7C24AC}" type="parTrans" cxnId="{162BFC5F-A2DD-4725-BD46-DA283F18704B}">
      <dgm:prSet/>
      <dgm:spPr/>
      <dgm:t>
        <a:bodyPr/>
        <a:lstStyle/>
        <a:p>
          <a:endParaRPr lang="zh-CN" altLang="en-US"/>
        </a:p>
      </dgm:t>
    </dgm:pt>
    <dgm:pt modelId="{8556458B-A850-410D-B5A7-7D632735F52E}" type="sibTrans" cxnId="{162BFC5F-A2DD-4725-BD46-DA283F18704B}">
      <dgm:prSet/>
      <dgm:spPr/>
      <dgm:t>
        <a:bodyPr/>
        <a:lstStyle/>
        <a:p>
          <a:endParaRPr lang="zh-CN" altLang="en-US"/>
        </a:p>
      </dgm:t>
    </dgm:pt>
    <dgm:pt modelId="{36DF51AD-9B2C-4885-946F-C28CA012C75E}">
      <dgm:prSet phldrT="[文本]" phldr="1"/>
      <dgm:spPr/>
      <dgm:t>
        <a:bodyPr/>
        <a:lstStyle/>
        <a:p>
          <a:endParaRPr lang="zh-CN" altLang="en-US"/>
        </a:p>
      </dgm:t>
    </dgm:pt>
    <dgm:pt modelId="{8C301646-75DD-44FE-98FB-A06E0A66DE5E}" type="parTrans" cxnId="{CEDFD492-679F-47B0-96D1-A797AA15D45D}">
      <dgm:prSet/>
      <dgm:spPr/>
      <dgm:t>
        <a:bodyPr/>
        <a:lstStyle/>
        <a:p>
          <a:endParaRPr lang="zh-CN" altLang="en-US"/>
        </a:p>
      </dgm:t>
    </dgm:pt>
    <dgm:pt modelId="{7C98E308-E396-4E83-8B11-B9E030FD1039}" type="sibTrans" cxnId="{CEDFD492-679F-47B0-96D1-A797AA15D45D}">
      <dgm:prSet/>
      <dgm:spPr/>
      <dgm:t>
        <a:bodyPr/>
        <a:lstStyle/>
        <a:p>
          <a:endParaRPr lang="zh-CN" altLang="en-US"/>
        </a:p>
      </dgm:t>
    </dgm:pt>
    <dgm:pt modelId="{2554A67D-7840-41EA-9D49-C79D21EB785F}">
      <dgm:prSet phldrT="[文本]" phldr="1"/>
      <dgm:spPr/>
      <dgm:t>
        <a:bodyPr/>
        <a:lstStyle/>
        <a:p>
          <a:endParaRPr lang="zh-CN" altLang="en-US"/>
        </a:p>
      </dgm:t>
    </dgm:pt>
    <dgm:pt modelId="{733E0088-C7CA-47D2-B240-C147A0528BEC}" type="parTrans" cxnId="{13AA8077-CFC3-4469-AA9F-3234806BB7BD}">
      <dgm:prSet/>
      <dgm:spPr/>
      <dgm:t>
        <a:bodyPr/>
        <a:lstStyle/>
        <a:p>
          <a:endParaRPr lang="zh-CN" altLang="en-US"/>
        </a:p>
      </dgm:t>
    </dgm:pt>
    <dgm:pt modelId="{A8F6C87C-D831-4E5E-BB8F-9205DFDC6BD3}" type="sibTrans" cxnId="{13AA8077-CFC3-4469-AA9F-3234806BB7BD}">
      <dgm:prSet/>
      <dgm:spPr/>
      <dgm:t>
        <a:bodyPr/>
        <a:lstStyle/>
        <a:p>
          <a:endParaRPr lang="zh-CN" altLang="en-US"/>
        </a:p>
      </dgm:t>
    </dgm:pt>
    <dgm:pt modelId="{0D3B5A6C-8286-4571-956E-235CE70DCF5D}">
      <dgm:prSet phldrT="[文本]" phldr="1"/>
      <dgm:spPr/>
      <dgm:t>
        <a:bodyPr/>
        <a:lstStyle/>
        <a:p>
          <a:endParaRPr lang="zh-CN" altLang="en-US"/>
        </a:p>
      </dgm:t>
    </dgm:pt>
    <dgm:pt modelId="{E08AA2F5-17A4-47E2-887D-8E40963B944D}" type="parTrans" cxnId="{FC664D44-DF64-4C07-8FD5-D5C652D9FE65}">
      <dgm:prSet/>
      <dgm:spPr/>
      <dgm:t>
        <a:bodyPr/>
        <a:lstStyle/>
        <a:p>
          <a:endParaRPr lang="zh-CN" altLang="en-US"/>
        </a:p>
      </dgm:t>
    </dgm:pt>
    <dgm:pt modelId="{E6E683FA-8747-43B4-9D4B-7E885D5BE043}" type="sibTrans" cxnId="{FC664D44-DF64-4C07-8FD5-D5C652D9FE65}">
      <dgm:prSet/>
      <dgm:spPr/>
      <dgm:t>
        <a:bodyPr/>
        <a:lstStyle/>
        <a:p>
          <a:endParaRPr lang="zh-CN" altLang="en-US"/>
        </a:p>
      </dgm:t>
    </dgm:pt>
    <dgm:pt modelId="{6117AABE-F426-42A8-970D-847448E06E3F}">
      <dgm:prSet phldrT="[文本]" phldr="1"/>
      <dgm:spPr/>
      <dgm:t>
        <a:bodyPr/>
        <a:lstStyle/>
        <a:p>
          <a:endParaRPr lang="zh-CN" altLang="en-US"/>
        </a:p>
      </dgm:t>
    </dgm:pt>
    <dgm:pt modelId="{2D5D019E-A236-4B33-9A46-7AA04883F2E9}" type="parTrans" cxnId="{377217E9-BA39-47EF-B940-00EB7406C778}">
      <dgm:prSet/>
      <dgm:spPr/>
      <dgm:t>
        <a:bodyPr/>
        <a:lstStyle/>
        <a:p>
          <a:endParaRPr lang="zh-CN" altLang="en-US"/>
        </a:p>
      </dgm:t>
    </dgm:pt>
    <dgm:pt modelId="{D2D23582-6E94-4678-A618-19A230B1F57C}" type="sibTrans" cxnId="{377217E9-BA39-47EF-B940-00EB7406C778}">
      <dgm:prSet/>
      <dgm:spPr/>
      <dgm:t>
        <a:bodyPr/>
        <a:lstStyle/>
        <a:p>
          <a:endParaRPr lang="zh-CN" altLang="en-US"/>
        </a:p>
      </dgm:t>
    </dgm:pt>
    <dgm:pt modelId="{2E871F1F-FC48-4BE0-89D7-6E25E6A10661}" type="pres">
      <dgm:prSet presAssocID="{F46336F0-3F79-4037-8953-519516B3D671}" presName="Name0" presStyleCnt="0">
        <dgm:presLayoutVars>
          <dgm:dir/>
          <dgm:animLvl val="lvl"/>
          <dgm:resizeHandles val="exact"/>
        </dgm:presLayoutVars>
      </dgm:prSet>
      <dgm:spPr/>
    </dgm:pt>
    <dgm:pt modelId="{5B8F460E-0E3F-41AF-87DE-D94AFA383C3B}" type="pres">
      <dgm:prSet presAssocID="{BB67C6A3-38DB-46EF-9B3D-46830E330ABC}" presName="compositeNode" presStyleCnt="0">
        <dgm:presLayoutVars>
          <dgm:bulletEnabled val="1"/>
        </dgm:presLayoutVars>
      </dgm:prSet>
      <dgm:spPr/>
    </dgm:pt>
    <dgm:pt modelId="{4A07D716-D270-42CC-A97F-6CBBBBABBF67}" type="pres">
      <dgm:prSet presAssocID="{BB67C6A3-38DB-46EF-9B3D-46830E330ABC}" presName="bgRect" presStyleLbl="node1" presStyleIdx="0" presStyleCnt="12" custScaleX="8310" custScaleY="23906" custLinFactNeighborX="8619" custLinFactNeighborY="1070"/>
      <dgm:spPr/>
    </dgm:pt>
    <dgm:pt modelId="{E9E78441-4D0E-4B5E-9254-028282996DA9}" type="pres">
      <dgm:prSet presAssocID="{BB67C6A3-38DB-46EF-9B3D-46830E330ABC}" presName="parentNode" presStyleLbl="node1" presStyleIdx="0" presStyleCnt="12">
        <dgm:presLayoutVars>
          <dgm:chMax val="0"/>
          <dgm:bulletEnabled val="1"/>
        </dgm:presLayoutVars>
      </dgm:prSet>
      <dgm:spPr/>
    </dgm:pt>
    <dgm:pt modelId="{6B5825AC-D66F-4C75-B08C-A957AE16CA6A}" type="pres">
      <dgm:prSet presAssocID="{BB67C6A3-38DB-46EF-9B3D-46830E330ABC}" presName="childNode" presStyleLbl="node1" presStyleIdx="0" presStyleCnt="12">
        <dgm:presLayoutVars>
          <dgm:bulletEnabled val="1"/>
        </dgm:presLayoutVars>
      </dgm:prSet>
      <dgm:spPr/>
    </dgm:pt>
    <dgm:pt modelId="{1B6AE1D5-2BD3-4BBB-8C0A-9CA6F9D05D97}" type="pres">
      <dgm:prSet presAssocID="{EDDD11B4-F8FF-4EF0-9424-2BCB90BC222B}" presName="hSp" presStyleCnt="0"/>
      <dgm:spPr/>
    </dgm:pt>
    <dgm:pt modelId="{70DA1FAB-96F4-4E34-A12D-60554A7C8C75}" type="pres">
      <dgm:prSet presAssocID="{EDDD11B4-F8FF-4EF0-9424-2BCB90BC222B}" presName="vProcSp" presStyleCnt="0"/>
      <dgm:spPr/>
    </dgm:pt>
    <dgm:pt modelId="{74BF13FB-7E36-439F-A594-C78155964528}" type="pres">
      <dgm:prSet presAssocID="{EDDD11B4-F8FF-4EF0-9424-2BCB90BC222B}" presName="vSp1" presStyleCnt="0"/>
      <dgm:spPr/>
    </dgm:pt>
    <dgm:pt modelId="{2181B811-E08E-4284-BB8F-039D5F3AEE7A}" type="pres">
      <dgm:prSet presAssocID="{EDDD11B4-F8FF-4EF0-9424-2BCB90BC222B}" presName="simulatedConn" presStyleLbl="solidFgAcc1" presStyleIdx="0" presStyleCnt="11"/>
      <dgm:spPr/>
    </dgm:pt>
    <dgm:pt modelId="{C3982554-B0F2-40C8-B21E-9626678F631F}" type="pres">
      <dgm:prSet presAssocID="{EDDD11B4-F8FF-4EF0-9424-2BCB90BC222B}" presName="vSp2" presStyleCnt="0"/>
      <dgm:spPr/>
    </dgm:pt>
    <dgm:pt modelId="{B5C11B6B-A19D-47E1-BB0C-41AEE3C190F3}" type="pres">
      <dgm:prSet presAssocID="{EDDD11B4-F8FF-4EF0-9424-2BCB90BC222B}" presName="sibTrans" presStyleCnt="0"/>
      <dgm:spPr/>
    </dgm:pt>
    <dgm:pt modelId="{EF4D8A80-A3A2-45B0-8428-BC1DD9FC3E2B}" type="pres">
      <dgm:prSet presAssocID="{44C6F5BD-BA1D-4600-99FD-1C3115CCA7EC}" presName="compositeNode" presStyleCnt="0">
        <dgm:presLayoutVars>
          <dgm:bulletEnabled val="1"/>
        </dgm:presLayoutVars>
      </dgm:prSet>
      <dgm:spPr/>
    </dgm:pt>
    <dgm:pt modelId="{4C52D638-6C00-4ED9-A7A7-0697C7B75AC1}" type="pres">
      <dgm:prSet presAssocID="{44C6F5BD-BA1D-4600-99FD-1C3115CCA7EC}" presName="bgRect" presStyleLbl="node1" presStyleIdx="1" presStyleCnt="12" custScaleX="8310" custScaleY="23906"/>
      <dgm:spPr/>
    </dgm:pt>
    <dgm:pt modelId="{E430C56B-7C97-4EC5-ABCB-2E2E2EAFBE70}" type="pres">
      <dgm:prSet presAssocID="{44C6F5BD-BA1D-4600-99FD-1C3115CCA7EC}" presName="parentNode" presStyleLbl="node1" presStyleIdx="1" presStyleCnt="12">
        <dgm:presLayoutVars>
          <dgm:chMax val="0"/>
          <dgm:bulletEnabled val="1"/>
        </dgm:presLayoutVars>
      </dgm:prSet>
      <dgm:spPr/>
    </dgm:pt>
    <dgm:pt modelId="{A29BC9BF-5D4C-43FC-8CB4-A7A775FEF4DE}" type="pres">
      <dgm:prSet presAssocID="{A379291C-E321-4655-B45A-19CBFB50E514}" presName="hSp" presStyleCnt="0"/>
      <dgm:spPr/>
    </dgm:pt>
    <dgm:pt modelId="{F1AF4A0C-B799-4D87-A436-C42F0D5A7921}" type="pres">
      <dgm:prSet presAssocID="{A379291C-E321-4655-B45A-19CBFB50E514}" presName="vProcSp" presStyleCnt="0"/>
      <dgm:spPr/>
    </dgm:pt>
    <dgm:pt modelId="{A5FDD983-946A-4B7F-AC1B-0F84EE13750D}" type="pres">
      <dgm:prSet presAssocID="{A379291C-E321-4655-B45A-19CBFB50E514}" presName="vSp1" presStyleCnt="0"/>
      <dgm:spPr/>
    </dgm:pt>
    <dgm:pt modelId="{BDDC7E32-0AFD-4FCC-8DDF-D2CCF6EACBFF}" type="pres">
      <dgm:prSet presAssocID="{A379291C-E321-4655-B45A-19CBFB50E514}" presName="simulatedConn" presStyleLbl="solidFgAcc1" presStyleIdx="1" presStyleCnt="11"/>
      <dgm:spPr/>
    </dgm:pt>
    <dgm:pt modelId="{C94AB993-2BC1-4196-B31B-AB296F7988DD}" type="pres">
      <dgm:prSet presAssocID="{A379291C-E321-4655-B45A-19CBFB50E514}" presName="vSp2" presStyleCnt="0"/>
      <dgm:spPr/>
    </dgm:pt>
    <dgm:pt modelId="{0564D4B2-E831-4172-82C1-8FE320386691}" type="pres">
      <dgm:prSet presAssocID="{A379291C-E321-4655-B45A-19CBFB50E514}" presName="sibTrans" presStyleCnt="0"/>
      <dgm:spPr/>
    </dgm:pt>
    <dgm:pt modelId="{5F575689-0062-49B3-AA02-AC7C893B7DC4}" type="pres">
      <dgm:prSet presAssocID="{97EA0BEE-24A2-4636-8D65-38A3A08EBC19}" presName="compositeNode" presStyleCnt="0">
        <dgm:presLayoutVars>
          <dgm:bulletEnabled val="1"/>
        </dgm:presLayoutVars>
      </dgm:prSet>
      <dgm:spPr/>
    </dgm:pt>
    <dgm:pt modelId="{273C8230-BFD4-44AF-8345-8333B26D9F69}" type="pres">
      <dgm:prSet presAssocID="{97EA0BEE-24A2-4636-8D65-38A3A08EBC19}" presName="bgRect" presStyleLbl="node1" presStyleIdx="2" presStyleCnt="12" custScaleX="8310" custScaleY="23906" custLinFactNeighborX="-3228" custLinFactNeighborY="-2234"/>
      <dgm:spPr/>
    </dgm:pt>
    <dgm:pt modelId="{9949741A-F634-4A3F-AC29-41F92396BC01}" type="pres">
      <dgm:prSet presAssocID="{97EA0BEE-24A2-4636-8D65-38A3A08EBC19}" presName="parentNode" presStyleLbl="node1" presStyleIdx="2" presStyleCnt="12">
        <dgm:presLayoutVars>
          <dgm:chMax val="0"/>
          <dgm:bulletEnabled val="1"/>
        </dgm:presLayoutVars>
      </dgm:prSet>
      <dgm:spPr/>
    </dgm:pt>
    <dgm:pt modelId="{DA2EE563-8903-4AC7-82BB-D9AD080D3D11}" type="pres">
      <dgm:prSet presAssocID="{F0B5755C-A08B-4F96-86F2-E891EDD97BFB}" presName="hSp" presStyleCnt="0"/>
      <dgm:spPr/>
    </dgm:pt>
    <dgm:pt modelId="{2BBD3379-B228-4B57-9CFD-415E6F09BB6A}" type="pres">
      <dgm:prSet presAssocID="{F0B5755C-A08B-4F96-86F2-E891EDD97BFB}" presName="vProcSp" presStyleCnt="0"/>
      <dgm:spPr/>
    </dgm:pt>
    <dgm:pt modelId="{2D0E49A6-1D6C-43FD-A63A-6443BF9075C6}" type="pres">
      <dgm:prSet presAssocID="{F0B5755C-A08B-4F96-86F2-E891EDD97BFB}" presName="vSp1" presStyleCnt="0"/>
      <dgm:spPr/>
    </dgm:pt>
    <dgm:pt modelId="{1CC2CBB4-92F4-4D8D-A0DE-50F295EA031C}" type="pres">
      <dgm:prSet presAssocID="{F0B5755C-A08B-4F96-86F2-E891EDD97BFB}" presName="simulatedConn" presStyleLbl="solidFgAcc1" presStyleIdx="2" presStyleCnt="11"/>
      <dgm:spPr/>
    </dgm:pt>
    <dgm:pt modelId="{5052F5DB-CB89-4A37-ADCE-9483059B4C9A}" type="pres">
      <dgm:prSet presAssocID="{F0B5755C-A08B-4F96-86F2-E891EDD97BFB}" presName="vSp2" presStyleCnt="0"/>
      <dgm:spPr/>
    </dgm:pt>
    <dgm:pt modelId="{7A03F7B7-803C-4904-BC7D-914058A63CE7}" type="pres">
      <dgm:prSet presAssocID="{F0B5755C-A08B-4F96-86F2-E891EDD97BFB}" presName="sibTrans" presStyleCnt="0"/>
      <dgm:spPr/>
    </dgm:pt>
    <dgm:pt modelId="{E39FCC56-1659-480E-9F3C-4807FB01A2E4}" type="pres">
      <dgm:prSet presAssocID="{657DA08D-17FD-4036-A67B-659522A587B3}" presName="compositeNode" presStyleCnt="0">
        <dgm:presLayoutVars>
          <dgm:bulletEnabled val="1"/>
        </dgm:presLayoutVars>
      </dgm:prSet>
      <dgm:spPr/>
    </dgm:pt>
    <dgm:pt modelId="{7EF8812A-C3BF-44AE-B0A2-5A1763A05A50}" type="pres">
      <dgm:prSet presAssocID="{657DA08D-17FD-4036-A67B-659522A587B3}" presName="bgRect" presStyleLbl="node1" presStyleIdx="3" presStyleCnt="12" custScaleX="8310" custScaleY="23906" custLinFactNeighborX="-6783" custLinFactNeighborY="-2894"/>
      <dgm:spPr/>
    </dgm:pt>
    <dgm:pt modelId="{0A5A25F3-DE55-4BB5-9F13-ABF6C22F1C34}" type="pres">
      <dgm:prSet presAssocID="{657DA08D-17FD-4036-A67B-659522A587B3}" presName="parentNode" presStyleLbl="node1" presStyleIdx="3" presStyleCnt="12">
        <dgm:presLayoutVars>
          <dgm:chMax val="0"/>
          <dgm:bulletEnabled val="1"/>
        </dgm:presLayoutVars>
      </dgm:prSet>
      <dgm:spPr/>
    </dgm:pt>
    <dgm:pt modelId="{1926C262-5DDE-4BB7-8608-0819D5EA9158}" type="pres">
      <dgm:prSet presAssocID="{D45A3C66-0851-420D-9155-E292CA226A6A}" presName="hSp" presStyleCnt="0"/>
      <dgm:spPr/>
    </dgm:pt>
    <dgm:pt modelId="{BFDA7CB1-980A-49B3-B7F7-7E3051EA7189}" type="pres">
      <dgm:prSet presAssocID="{D45A3C66-0851-420D-9155-E292CA226A6A}" presName="vProcSp" presStyleCnt="0"/>
      <dgm:spPr/>
    </dgm:pt>
    <dgm:pt modelId="{920F881B-6CAC-4D27-A2C8-123C293EF080}" type="pres">
      <dgm:prSet presAssocID="{D45A3C66-0851-420D-9155-E292CA226A6A}" presName="vSp1" presStyleCnt="0"/>
      <dgm:spPr/>
    </dgm:pt>
    <dgm:pt modelId="{05BE6BA5-5B7C-4AA5-BF20-4EC3C78C4360}" type="pres">
      <dgm:prSet presAssocID="{D45A3C66-0851-420D-9155-E292CA226A6A}" presName="simulatedConn" presStyleLbl="solidFgAcc1" presStyleIdx="3" presStyleCnt="11"/>
      <dgm:spPr/>
    </dgm:pt>
    <dgm:pt modelId="{0F34C4E0-CBD2-413C-98E3-1CDA4CDDF091}" type="pres">
      <dgm:prSet presAssocID="{D45A3C66-0851-420D-9155-E292CA226A6A}" presName="vSp2" presStyleCnt="0"/>
      <dgm:spPr/>
    </dgm:pt>
    <dgm:pt modelId="{909F7911-7A98-4F01-9AA5-1E841AAD537D}" type="pres">
      <dgm:prSet presAssocID="{D45A3C66-0851-420D-9155-E292CA226A6A}" presName="sibTrans" presStyleCnt="0"/>
      <dgm:spPr/>
    </dgm:pt>
    <dgm:pt modelId="{372145C4-65AA-4B38-99E3-0DC4153BCFA4}" type="pres">
      <dgm:prSet presAssocID="{CBB3D779-E618-48B2-961B-03E37F07C78C}" presName="compositeNode" presStyleCnt="0">
        <dgm:presLayoutVars>
          <dgm:bulletEnabled val="1"/>
        </dgm:presLayoutVars>
      </dgm:prSet>
      <dgm:spPr/>
    </dgm:pt>
    <dgm:pt modelId="{BBC9F01B-C233-4B6F-B5F6-A9BE9CBDD355}" type="pres">
      <dgm:prSet presAssocID="{CBB3D779-E618-48B2-961B-03E37F07C78C}" presName="bgRect" presStyleLbl="node1" presStyleIdx="4" presStyleCnt="12" custScaleX="8310" custScaleY="23906" custLinFactNeighborX="-9543" custLinFactNeighborY="292"/>
      <dgm:spPr/>
    </dgm:pt>
    <dgm:pt modelId="{0BEC443A-0C21-4198-A88A-16C4D5D163BD}" type="pres">
      <dgm:prSet presAssocID="{CBB3D779-E618-48B2-961B-03E37F07C78C}" presName="parentNode" presStyleLbl="node1" presStyleIdx="4" presStyleCnt="12">
        <dgm:presLayoutVars>
          <dgm:chMax val="0"/>
          <dgm:bulletEnabled val="1"/>
        </dgm:presLayoutVars>
      </dgm:prSet>
      <dgm:spPr/>
    </dgm:pt>
    <dgm:pt modelId="{00386FAB-4CEF-41DA-8CE5-70DABDFCEF4F}" type="pres">
      <dgm:prSet presAssocID="{7E97C23D-791B-49D6-85D8-4FF1FBD3460D}" presName="hSp" presStyleCnt="0"/>
      <dgm:spPr/>
    </dgm:pt>
    <dgm:pt modelId="{F029BF9B-58B2-4ADE-B918-45CA68D7B351}" type="pres">
      <dgm:prSet presAssocID="{7E97C23D-791B-49D6-85D8-4FF1FBD3460D}" presName="vProcSp" presStyleCnt="0"/>
      <dgm:spPr/>
    </dgm:pt>
    <dgm:pt modelId="{36AE52B0-2B9E-469D-A8E0-937CCB80E2C0}" type="pres">
      <dgm:prSet presAssocID="{7E97C23D-791B-49D6-85D8-4FF1FBD3460D}" presName="vSp1" presStyleCnt="0"/>
      <dgm:spPr/>
    </dgm:pt>
    <dgm:pt modelId="{28562131-A34D-4176-A991-B532B4D243F0}" type="pres">
      <dgm:prSet presAssocID="{7E97C23D-791B-49D6-85D8-4FF1FBD3460D}" presName="simulatedConn" presStyleLbl="solidFgAcc1" presStyleIdx="4" presStyleCnt="11"/>
      <dgm:spPr/>
    </dgm:pt>
    <dgm:pt modelId="{7183E3AD-02F9-4634-A890-9C8918ECAF6D}" type="pres">
      <dgm:prSet presAssocID="{7E97C23D-791B-49D6-85D8-4FF1FBD3460D}" presName="vSp2" presStyleCnt="0"/>
      <dgm:spPr/>
    </dgm:pt>
    <dgm:pt modelId="{237275E7-00FC-484C-BB07-29339000B836}" type="pres">
      <dgm:prSet presAssocID="{7E97C23D-791B-49D6-85D8-4FF1FBD3460D}" presName="sibTrans" presStyleCnt="0"/>
      <dgm:spPr/>
    </dgm:pt>
    <dgm:pt modelId="{41BE0D71-06CA-4A4E-BB01-366AC01307D8}" type="pres">
      <dgm:prSet presAssocID="{77922C83-8392-4DEF-A393-B436C2D22FE4}" presName="compositeNode" presStyleCnt="0">
        <dgm:presLayoutVars>
          <dgm:bulletEnabled val="1"/>
        </dgm:presLayoutVars>
      </dgm:prSet>
      <dgm:spPr/>
    </dgm:pt>
    <dgm:pt modelId="{71C74E86-98D9-4354-A367-DDD39D27DEC6}" type="pres">
      <dgm:prSet presAssocID="{77922C83-8392-4DEF-A393-B436C2D22FE4}" presName="bgRect" presStyleLbl="node1" presStyleIdx="5" presStyleCnt="12" custScaleX="8310" custScaleY="23906" custLinFactNeighborX="-14449" custLinFactNeighborY="410"/>
      <dgm:spPr/>
    </dgm:pt>
    <dgm:pt modelId="{7D84EFA9-28DC-4CFD-86F5-1176EEE84F8C}" type="pres">
      <dgm:prSet presAssocID="{77922C83-8392-4DEF-A393-B436C2D22FE4}" presName="parentNode" presStyleLbl="node1" presStyleIdx="5" presStyleCnt="12">
        <dgm:presLayoutVars>
          <dgm:chMax val="0"/>
          <dgm:bulletEnabled val="1"/>
        </dgm:presLayoutVars>
      </dgm:prSet>
      <dgm:spPr/>
    </dgm:pt>
    <dgm:pt modelId="{8815ADED-26C7-4E1D-8B28-7B34AA2BA953}" type="pres">
      <dgm:prSet presAssocID="{96E928D9-E64B-44A1-921B-11851DB6694B}" presName="hSp" presStyleCnt="0"/>
      <dgm:spPr/>
    </dgm:pt>
    <dgm:pt modelId="{C1ADB65E-59A7-466A-9887-7DE4B1EF65B0}" type="pres">
      <dgm:prSet presAssocID="{96E928D9-E64B-44A1-921B-11851DB6694B}" presName="vProcSp" presStyleCnt="0"/>
      <dgm:spPr/>
    </dgm:pt>
    <dgm:pt modelId="{E4A2364D-98B7-450E-BCA0-A491ED9AFA6A}" type="pres">
      <dgm:prSet presAssocID="{96E928D9-E64B-44A1-921B-11851DB6694B}" presName="vSp1" presStyleCnt="0"/>
      <dgm:spPr/>
    </dgm:pt>
    <dgm:pt modelId="{7324A451-7E5D-4068-AE1C-BC3DF0B86626}" type="pres">
      <dgm:prSet presAssocID="{96E928D9-E64B-44A1-921B-11851DB6694B}" presName="simulatedConn" presStyleLbl="solidFgAcc1" presStyleIdx="5" presStyleCnt="11"/>
      <dgm:spPr/>
    </dgm:pt>
    <dgm:pt modelId="{5228DA34-796B-4129-AB56-60D4E05296BD}" type="pres">
      <dgm:prSet presAssocID="{96E928D9-E64B-44A1-921B-11851DB6694B}" presName="vSp2" presStyleCnt="0"/>
      <dgm:spPr/>
    </dgm:pt>
    <dgm:pt modelId="{6DF9EB98-15C4-4DDA-9008-C29D1F7AD720}" type="pres">
      <dgm:prSet presAssocID="{96E928D9-E64B-44A1-921B-11851DB6694B}" presName="sibTrans" presStyleCnt="0"/>
      <dgm:spPr/>
    </dgm:pt>
    <dgm:pt modelId="{18811974-380B-4CC0-B6B2-525DF3828C17}" type="pres">
      <dgm:prSet presAssocID="{28595BA3-2270-43E0-B37E-C9CBEBF9F415}" presName="compositeNode" presStyleCnt="0">
        <dgm:presLayoutVars>
          <dgm:bulletEnabled val="1"/>
        </dgm:presLayoutVars>
      </dgm:prSet>
      <dgm:spPr/>
    </dgm:pt>
    <dgm:pt modelId="{6DB4EE35-44A3-4352-996F-9D34F152EDC7}" type="pres">
      <dgm:prSet presAssocID="{28595BA3-2270-43E0-B37E-C9CBEBF9F415}" presName="bgRect" presStyleLbl="node1" presStyleIdx="6" presStyleCnt="12" custScaleX="8310" custScaleY="23906" custLinFactNeighborX="-18288" custLinFactNeighborY="2282"/>
      <dgm:spPr/>
    </dgm:pt>
    <dgm:pt modelId="{3C905943-3C8F-4D4A-9CC6-5812CFF7D4E8}" type="pres">
      <dgm:prSet presAssocID="{28595BA3-2270-43E0-B37E-C9CBEBF9F415}" presName="parentNode" presStyleLbl="node1" presStyleIdx="6" presStyleCnt="12">
        <dgm:presLayoutVars>
          <dgm:chMax val="0"/>
          <dgm:bulletEnabled val="1"/>
        </dgm:presLayoutVars>
      </dgm:prSet>
      <dgm:spPr/>
    </dgm:pt>
    <dgm:pt modelId="{8752258C-227A-4F15-A7B0-5E2135F57123}" type="pres">
      <dgm:prSet presAssocID="{1B4360B0-0577-4335-8CDA-901AED390017}" presName="hSp" presStyleCnt="0"/>
      <dgm:spPr/>
    </dgm:pt>
    <dgm:pt modelId="{C17B3B44-1676-4093-84D3-96A7CF27CAC1}" type="pres">
      <dgm:prSet presAssocID="{1B4360B0-0577-4335-8CDA-901AED390017}" presName="vProcSp" presStyleCnt="0"/>
      <dgm:spPr/>
    </dgm:pt>
    <dgm:pt modelId="{4B4D3C16-1EDA-4F0D-BE00-8D311333F885}" type="pres">
      <dgm:prSet presAssocID="{1B4360B0-0577-4335-8CDA-901AED390017}" presName="vSp1" presStyleCnt="0"/>
      <dgm:spPr/>
    </dgm:pt>
    <dgm:pt modelId="{F0A5CAA5-30C0-44C1-94A1-9A12326866D1}" type="pres">
      <dgm:prSet presAssocID="{1B4360B0-0577-4335-8CDA-901AED390017}" presName="simulatedConn" presStyleLbl="solidFgAcc1" presStyleIdx="6" presStyleCnt="11"/>
      <dgm:spPr/>
    </dgm:pt>
    <dgm:pt modelId="{7F027712-D022-4761-AE4D-19599A719538}" type="pres">
      <dgm:prSet presAssocID="{1B4360B0-0577-4335-8CDA-901AED390017}" presName="vSp2" presStyleCnt="0"/>
      <dgm:spPr/>
    </dgm:pt>
    <dgm:pt modelId="{74CB4C85-335E-471C-ADD6-198BE2B3AD6D}" type="pres">
      <dgm:prSet presAssocID="{1B4360B0-0577-4335-8CDA-901AED390017}" presName="sibTrans" presStyleCnt="0"/>
      <dgm:spPr/>
    </dgm:pt>
    <dgm:pt modelId="{03B6927B-863E-4F32-B004-4677A15E400F}" type="pres">
      <dgm:prSet presAssocID="{0F54A377-C1BC-46B4-81B7-B6B446681C12}" presName="compositeNode" presStyleCnt="0">
        <dgm:presLayoutVars>
          <dgm:bulletEnabled val="1"/>
        </dgm:presLayoutVars>
      </dgm:prSet>
      <dgm:spPr/>
    </dgm:pt>
    <dgm:pt modelId="{13A06B30-BC1D-45C1-A6A7-7A2B432C6183}" type="pres">
      <dgm:prSet presAssocID="{0F54A377-C1BC-46B4-81B7-B6B446681C12}" presName="bgRect" presStyleLbl="node1" presStyleIdx="7" presStyleCnt="12" custScaleX="8310" custScaleY="23906" custLinFactNeighborX="-21984" custLinFactNeighborY="2943"/>
      <dgm:spPr/>
    </dgm:pt>
    <dgm:pt modelId="{14F76B48-D1BC-4AE4-A802-9A073F7DDA1A}" type="pres">
      <dgm:prSet presAssocID="{0F54A377-C1BC-46B4-81B7-B6B446681C12}" presName="parentNode" presStyleLbl="node1" presStyleIdx="7" presStyleCnt="12">
        <dgm:presLayoutVars>
          <dgm:chMax val="0"/>
          <dgm:bulletEnabled val="1"/>
        </dgm:presLayoutVars>
      </dgm:prSet>
      <dgm:spPr/>
    </dgm:pt>
    <dgm:pt modelId="{7A120B85-D4F0-493E-9101-987F16CE44DA}" type="pres">
      <dgm:prSet presAssocID="{8556458B-A850-410D-B5A7-7D632735F52E}" presName="hSp" presStyleCnt="0"/>
      <dgm:spPr/>
    </dgm:pt>
    <dgm:pt modelId="{AFDCB4F1-AFBE-4708-80D2-C61C85130901}" type="pres">
      <dgm:prSet presAssocID="{8556458B-A850-410D-B5A7-7D632735F52E}" presName="vProcSp" presStyleCnt="0"/>
      <dgm:spPr/>
    </dgm:pt>
    <dgm:pt modelId="{A4371A31-9F3B-42F5-A487-4B2B48321350}" type="pres">
      <dgm:prSet presAssocID="{8556458B-A850-410D-B5A7-7D632735F52E}" presName="vSp1" presStyleCnt="0"/>
      <dgm:spPr/>
    </dgm:pt>
    <dgm:pt modelId="{BF9FC11C-D281-4F41-A59D-3D574CEE1C0D}" type="pres">
      <dgm:prSet presAssocID="{8556458B-A850-410D-B5A7-7D632735F52E}" presName="simulatedConn" presStyleLbl="solidFgAcc1" presStyleIdx="7" presStyleCnt="11"/>
      <dgm:spPr/>
    </dgm:pt>
    <dgm:pt modelId="{B01A69AB-C6CF-4DCD-BF7F-57D20D2B9EA3}" type="pres">
      <dgm:prSet presAssocID="{8556458B-A850-410D-B5A7-7D632735F52E}" presName="vSp2" presStyleCnt="0"/>
      <dgm:spPr/>
    </dgm:pt>
    <dgm:pt modelId="{6EA84B7C-E1B9-41CA-B537-5797A4ADEA1A}" type="pres">
      <dgm:prSet presAssocID="{8556458B-A850-410D-B5A7-7D632735F52E}" presName="sibTrans" presStyleCnt="0"/>
      <dgm:spPr/>
    </dgm:pt>
    <dgm:pt modelId="{637EFAAE-F5EB-472B-A008-2771727CB2D5}" type="pres">
      <dgm:prSet presAssocID="{36DF51AD-9B2C-4885-946F-C28CA012C75E}" presName="compositeNode" presStyleCnt="0">
        <dgm:presLayoutVars>
          <dgm:bulletEnabled val="1"/>
        </dgm:presLayoutVars>
      </dgm:prSet>
      <dgm:spPr/>
    </dgm:pt>
    <dgm:pt modelId="{8D4C5FEB-BC2B-4E17-A39F-5477885DF4C2}" type="pres">
      <dgm:prSet presAssocID="{36DF51AD-9B2C-4885-946F-C28CA012C75E}" presName="bgRect" presStyleLbl="node1" presStyleIdx="8" presStyleCnt="12" custScaleX="8310" custScaleY="23906" custLinFactNeighborX="-24915" custLinFactNeighborY="5916"/>
      <dgm:spPr/>
    </dgm:pt>
    <dgm:pt modelId="{3C6213BC-3595-4E80-A77F-F180CC4401C2}" type="pres">
      <dgm:prSet presAssocID="{36DF51AD-9B2C-4885-946F-C28CA012C75E}" presName="parentNode" presStyleLbl="node1" presStyleIdx="8" presStyleCnt="12">
        <dgm:presLayoutVars>
          <dgm:chMax val="0"/>
          <dgm:bulletEnabled val="1"/>
        </dgm:presLayoutVars>
      </dgm:prSet>
      <dgm:spPr/>
    </dgm:pt>
    <dgm:pt modelId="{91184FB6-3409-4E06-8DFB-76F6A6EBAA50}" type="pres">
      <dgm:prSet presAssocID="{7C98E308-E396-4E83-8B11-B9E030FD1039}" presName="hSp" presStyleCnt="0"/>
      <dgm:spPr/>
    </dgm:pt>
    <dgm:pt modelId="{EC7A221B-2734-4601-85F0-F57998D44BBB}" type="pres">
      <dgm:prSet presAssocID="{7C98E308-E396-4E83-8B11-B9E030FD1039}" presName="vProcSp" presStyleCnt="0"/>
      <dgm:spPr/>
    </dgm:pt>
    <dgm:pt modelId="{699ACFFB-22FC-4D88-9E16-BFFF95E034FE}" type="pres">
      <dgm:prSet presAssocID="{7C98E308-E396-4E83-8B11-B9E030FD1039}" presName="vSp1" presStyleCnt="0"/>
      <dgm:spPr/>
    </dgm:pt>
    <dgm:pt modelId="{4AAA7A75-6F9E-4987-94C0-F97A4C07CE57}" type="pres">
      <dgm:prSet presAssocID="{7C98E308-E396-4E83-8B11-B9E030FD1039}" presName="simulatedConn" presStyleLbl="solidFgAcc1" presStyleIdx="8" presStyleCnt="11"/>
      <dgm:spPr/>
    </dgm:pt>
    <dgm:pt modelId="{B10B02A8-03CB-4585-9884-8E254D44677C}" type="pres">
      <dgm:prSet presAssocID="{7C98E308-E396-4E83-8B11-B9E030FD1039}" presName="vSp2" presStyleCnt="0"/>
      <dgm:spPr/>
    </dgm:pt>
    <dgm:pt modelId="{D358A1F1-7566-42AC-ADC0-9EDB8A53141E}" type="pres">
      <dgm:prSet presAssocID="{7C98E308-E396-4E83-8B11-B9E030FD1039}" presName="sibTrans" presStyleCnt="0"/>
      <dgm:spPr/>
    </dgm:pt>
    <dgm:pt modelId="{09BF3D1F-2C21-4EF5-9B69-AB8795331A77}" type="pres">
      <dgm:prSet presAssocID="{2554A67D-7840-41EA-9D49-C79D21EB785F}" presName="compositeNode" presStyleCnt="0">
        <dgm:presLayoutVars>
          <dgm:bulletEnabled val="1"/>
        </dgm:presLayoutVars>
      </dgm:prSet>
      <dgm:spPr/>
    </dgm:pt>
    <dgm:pt modelId="{82A07942-14AD-43EA-A515-584176B4B006}" type="pres">
      <dgm:prSet presAssocID="{2554A67D-7840-41EA-9D49-C79D21EB785F}" presName="bgRect" presStyleLbl="node1" presStyleIdx="9" presStyleCnt="12" custScaleX="8310" custScaleY="23906" custLinFactNeighborX="-28732" custLinFactNeighborY="6849"/>
      <dgm:spPr/>
    </dgm:pt>
    <dgm:pt modelId="{890D4ED8-9CE7-4C82-B9B4-BE281A614913}" type="pres">
      <dgm:prSet presAssocID="{2554A67D-7840-41EA-9D49-C79D21EB785F}" presName="parentNode" presStyleLbl="node1" presStyleIdx="9" presStyleCnt="12">
        <dgm:presLayoutVars>
          <dgm:chMax val="0"/>
          <dgm:bulletEnabled val="1"/>
        </dgm:presLayoutVars>
      </dgm:prSet>
      <dgm:spPr/>
    </dgm:pt>
    <dgm:pt modelId="{B9A72C9F-8C44-4E5F-BCF7-CF2AF7D1FB1D}" type="pres">
      <dgm:prSet presAssocID="{A8F6C87C-D831-4E5E-BB8F-9205DFDC6BD3}" presName="hSp" presStyleCnt="0"/>
      <dgm:spPr/>
    </dgm:pt>
    <dgm:pt modelId="{71A84E27-0276-4576-B5FF-1410EF0E018B}" type="pres">
      <dgm:prSet presAssocID="{A8F6C87C-D831-4E5E-BB8F-9205DFDC6BD3}" presName="vProcSp" presStyleCnt="0"/>
      <dgm:spPr/>
    </dgm:pt>
    <dgm:pt modelId="{A42CF1D0-F4BD-46FC-BDC5-FCF97ADB6B73}" type="pres">
      <dgm:prSet presAssocID="{A8F6C87C-D831-4E5E-BB8F-9205DFDC6BD3}" presName="vSp1" presStyleCnt="0"/>
      <dgm:spPr/>
    </dgm:pt>
    <dgm:pt modelId="{84A68979-BA9A-4A53-B1D3-3C125F2DF7DA}" type="pres">
      <dgm:prSet presAssocID="{A8F6C87C-D831-4E5E-BB8F-9205DFDC6BD3}" presName="simulatedConn" presStyleLbl="solidFgAcc1" presStyleIdx="9" presStyleCnt="11"/>
      <dgm:spPr/>
    </dgm:pt>
    <dgm:pt modelId="{8C39C885-3C4B-477F-9DB2-84063745A3C9}" type="pres">
      <dgm:prSet presAssocID="{A8F6C87C-D831-4E5E-BB8F-9205DFDC6BD3}" presName="vSp2" presStyleCnt="0"/>
      <dgm:spPr/>
    </dgm:pt>
    <dgm:pt modelId="{97145A08-E7E4-41F3-A7B1-342CC7B162E0}" type="pres">
      <dgm:prSet presAssocID="{A8F6C87C-D831-4E5E-BB8F-9205DFDC6BD3}" presName="sibTrans" presStyleCnt="0"/>
      <dgm:spPr/>
    </dgm:pt>
    <dgm:pt modelId="{5DC0AE13-4C3E-4FF4-A608-8A65BA5855CB}" type="pres">
      <dgm:prSet presAssocID="{0D3B5A6C-8286-4571-956E-235CE70DCF5D}" presName="compositeNode" presStyleCnt="0">
        <dgm:presLayoutVars>
          <dgm:bulletEnabled val="1"/>
        </dgm:presLayoutVars>
      </dgm:prSet>
      <dgm:spPr/>
    </dgm:pt>
    <dgm:pt modelId="{E0B2EABC-915F-452D-8567-DF069BBC14AB}" type="pres">
      <dgm:prSet presAssocID="{0D3B5A6C-8286-4571-956E-235CE70DCF5D}" presName="bgRect" presStyleLbl="node1" presStyleIdx="10" presStyleCnt="12" custScaleX="8310" custScaleY="23906" custLinFactNeighborX="-33012" custLinFactNeighborY="9881"/>
      <dgm:spPr/>
    </dgm:pt>
    <dgm:pt modelId="{E872F881-FAC6-48E5-BA4F-DE11E4AF3C2F}" type="pres">
      <dgm:prSet presAssocID="{0D3B5A6C-8286-4571-956E-235CE70DCF5D}" presName="parentNode" presStyleLbl="node1" presStyleIdx="10" presStyleCnt="12">
        <dgm:presLayoutVars>
          <dgm:chMax val="0"/>
          <dgm:bulletEnabled val="1"/>
        </dgm:presLayoutVars>
      </dgm:prSet>
      <dgm:spPr/>
    </dgm:pt>
    <dgm:pt modelId="{85C0452B-C928-400F-B85F-687A03379277}" type="pres">
      <dgm:prSet presAssocID="{E6E683FA-8747-43B4-9D4B-7E885D5BE043}" presName="hSp" presStyleCnt="0"/>
      <dgm:spPr/>
    </dgm:pt>
    <dgm:pt modelId="{4F9BFFBC-3146-4C4E-A0C6-D2E4061E1CAF}" type="pres">
      <dgm:prSet presAssocID="{E6E683FA-8747-43B4-9D4B-7E885D5BE043}" presName="vProcSp" presStyleCnt="0"/>
      <dgm:spPr/>
    </dgm:pt>
    <dgm:pt modelId="{682F15E0-43BA-413D-86FF-4F7FA2BDE419}" type="pres">
      <dgm:prSet presAssocID="{E6E683FA-8747-43B4-9D4B-7E885D5BE043}" presName="vSp1" presStyleCnt="0"/>
      <dgm:spPr/>
    </dgm:pt>
    <dgm:pt modelId="{386351B8-36D2-45BA-871F-F1107DDCB494}" type="pres">
      <dgm:prSet presAssocID="{E6E683FA-8747-43B4-9D4B-7E885D5BE043}" presName="simulatedConn" presStyleLbl="solidFgAcc1" presStyleIdx="10" presStyleCnt="11"/>
      <dgm:spPr/>
    </dgm:pt>
    <dgm:pt modelId="{244B618D-17E5-4084-A073-694005617033}" type="pres">
      <dgm:prSet presAssocID="{E6E683FA-8747-43B4-9D4B-7E885D5BE043}" presName="vSp2" presStyleCnt="0"/>
      <dgm:spPr/>
    </dgm:pt>
    <dgm:pt modelId="{6C64BFA2-957E-4232-B18F-9C02DCE88A29}" type="pres">
      <dgm:prSet presAssocID="{E6E683FA-8747-43B4-9D4B-7E885D5BE043}" presName="sibTrans" presStyleCnt="0"/>
      <dgm:spPr/>
    </dgm:pt>
    <dgm:pt modelId="{66E0F8F3-22EB-4D65-B71F-0D5ADA38E3A9}" type="pres">
      <dgm:prSet presAssocID="{6117AABE-F426-42A8-970D-847448E06E3F}" presName="compositeNode" presStyleCnt="0">
        <dgm:presLayoutVars>
          <dgm:bulletEnabled val="1"/>
        </dgm:presLayoutVars>
      </dgm:prSet>
      <dgm:spPr/>
    </dgm:pt>
    <dgm:pt modelId="{AB3C08CD-6A76-473C-AF64-62B95C1FAB90}" type="pres">
      <dgm:prSet presAssocID="{6117AABE-F426-42A8-970D-847448E06E3F}" presName="bgRect" presStyleLbl="node1" presStyleIdx="11" presStyleCnt="12" custScaleX="8310" custScaleY="23906" custLinFactNeighborX="-36780" custLinFactNeighborY="10483"/>
      <dgm:spPr/>
    </dgm:pt>
    <dgm:pt modelId="{0F03D723-4B96-4B79-8506-CF201551E6AD}" type="pres">
      <dgm:prSet presAssocID="{6117AABE-F426-42A8-970D-847448E06E3F}" presName="parentNode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8E7BA0F7-428D-4728-8552-7CDE0B4A6EE5}" srcId="{F46336F0-3F79-4037-8953-519516B3D671}" destId="{BB67C6A3-38DB-46EF-9B3D-46830E330ABC}" srcOrd="0" destOrd="0" parTransId="{4BA34995-D472-4B0A-9611-07E03B56261F}" sibTransId="{EDDD11B4-F8FF-4EF0-9424-2BCB90BC222B}"/>
    <dgm:cxn modelId="{8A76A80C-9FA3-4BC3-B7AF-058359E0FD7D}" srcId="{F46336F0-3F79-4037-8953-519516B3D671}" destId="{CBB3D779-E618-48B2-961B-03E37F07C78C}" srcOrd="4" destOrd="0" parTransId="{FBB3616E-5006-4884-9611-227E6B5EF0F0}" sibTransId="{7E97C23D-791B-49D6-85D8-4FF1FBD3460D}"/>
    <dgm:cxn modelId="{32DFD78B-E147-474B-875F-B841FE2F8EEA}" type="presOf" srcId="{44C6F5BD-BA1D-4600-99FD-1C3115CCA7EC}" destId="{E430C56B-7C97-4EC5-ABCB-2E2E2EAFBE70}" srcOrd="1" destOrd="0" presId="urn:microsoft.com/office/officeart/2005/8/layout/hProcess7"/>
    <dgm:cxn modelId="{1150E988-9DF9-4032-B3C5-9F194DDBB0F7}" type="presOf" srcId="{77922C83-8392-4DEF-A393-B436C2D22FE4}" destId="{71C74E86-98D9-4354-A367-DDD39D27DEC6}" srcOrd="0" destOrd="0" presId="urn:microsoft.com/office/officeart/2005/8/layout/hProcess7"/>
    <dgm:cxn modelId="{97C97AF9-F8F3-444E-B878-9252B512EA44}" type="presOf" srcId="{6117AABE-F426-42A8-970D-847448E06E3F}" destId="{AB3C08CD-6A76-473C-AF64-62B95C1FAB90}" srcOrd="0" destOrd="0" presId="urn:microsoft.com/office/officeart/2005/8/layout/hProcess7"/>
    <dgm:cxn modelId="{B6F2205F-4A02-4921-9B5B-E15F81C1D901}" type="presOf" srcId="{CBB3D779-E618-48B2-961B-03E37F07C78C}" destId="{0BEC443A-0C21-4198-A88A-16C4D5D163BD}" srcOrd="1" destOrd="0" presId="urn:microsoft.com/office/officeart/2005/8/layout/hProcess7"/>
    <dgm:cxn modelId="{92F727E5-1D7F-4F75-971C-320F599EDFF9}" type="presOf" srcId="{CBB3D779-E618-48B2-961B-03E37F07C78C}" destId="{BBC9F01B-C233-4B6F-B5F6-A9BE9CBDD355}" srcOrd="0" destOrd="0" presId="urn:microsoft.com/office/officeart/2005/8/layout/hProcess7"/>
    <dgm:cxn modelId="{F03785A9-22F6-4E4B-BCE7-FF2021448E94}" type="presOf" srcId="{44C6F5BD-BA1D-4600-99FD-1C3115CCA7EC}" destId="{4C52D638-6C00-4ED9-A7A7-0697C7B75AC1}" srcOrd="0" destOrd="0" presId="urn:microsoft.com/office/officeart/2005/8/layout/hProcess7"/>
    <dgm:cxn modelId="{113CE256-B70B-453E-A0EA-513C663D2270}" type="presOf" srcId="{6117AABE-F426-42A8-970D-847448E06E3F}" destId="{0F03D723-4B96-4B79-8506-CF201551E6AD}" srcOrd="1" destOrd="0" presId="urn:microsoft.com/office/officeart/2005/8/layout/hProcess7"/>
    <dgm:cxn modelId="{162BFC5F-A2DD-4725-BD46-DA283F18704B}" srcId="{F46336F0-3F79-4037-8953-519516B3D671}" destId="{0F54A377-C1BC-46B4-81B7-B6B446681C12}" srcOrd="7" destOrd="0" parTransId="{1F04924D-29D6-4894-9DDD-CD39AC7C24AC}" sibTransId="{8556458B-A850-410D-B5A7-7D632735F52E}"/>
    <dgm:cxn modelId="{356EE2B2-5FA3-4C64-BED2-1EA2AFDDA8EF}" type="presOf" srcId="{BB67C6A3-38DB-46EF-9B3D-46830E330ABC}" destId="{4A07D716-D270-42CC-A97F-6CBBBBABBF67}" srcOrd="0" destOrd="0" presId="urn:microsoft.com/office/officeart/2005/8/layout/hProcess7"/>
    <dgm:cxn modelId="{535867A4-2BF6-4579-89A9-617D76FD47C0}" type="presOf" srcId="{0F54A377-C1BC-46B4-81B7-B6B446681C12}" destId="{13A06B30-BC1D-45C1-A6A7-7A2B432C6183}" srcOrd="0" destOrd="0" presId="urn:microsoft.com/office/officeart/2005/8/layout/hProcess7"/>
    <dgm:cxn modelId="{C73CAA1C-C854-4F82-AA65-330623C4DF2A}" srcId="{F46336F0-3F79-4037-8953-519516B3D671}" destId="{97EA0BEE-24A2-4636-8D65-38A3A08EBC19}" srcOrd="2" destOrd="0" parTransId="{318AAE15-BAAF-4A2E-BD71-2D1316AD3985}" sibTransId="{F0B5755C-A08B-4F96-86F2-E891EDD97BFB}"/>
    <dgm:cxn modelId="{6E23E3C6-5B8C-4CA9-B264-1B21E0820787}" type="presOf" srcId="{97EA0BEE-24A2-4636-8D65-38A3A08EBC19}" destId="{9949741A-F634-4A3F-AC29-41F92396BC01}" srcOrd="1" destOrd="0" presId="urn:microsoft.com/office/officeart/2005/8/layout/hProcess7"/>
    <dgm:cxn modelId="{579C1A34-C014-45BD-9C68-EAFCA283190F}" type="presOf" srcId="{0F54A377-C1BC-46B4-81B7-B6B446681C12}" destId="{14F76B48-D1BC-4AE4-A802-9A073F7DDA1A}" srcOrd="1" destOrd="0" presId="urn:microsoft.com/office/officeart/2005/8/layout/hProcess7"/>
    <dgm:cxn modelId="{FC664D44-DF64-4C07-8FD5-D5C652D9FE65}" srcId="{F46336F0-3F79-4037-8953-519516B3D671}" destId="{0D3B5A6C-8286-4571-956E-235CE70DCF5D}" srcOrd="10" destOrd="0" parTransId="{E08AA2F5-17A4-47E2-887D-8E40963B944D}" sibTransId="{E6E683FA-8747-43B4-9D4B-7E885D5BE043}"/>
    <dgm:cxn modelId="{59ADD2A2-BFCE-48C7-B83B-7870FC622F9E}" type="presOf" srcId="{2554A67D-7840-41EA-9D49-C79D21EB785F}" destId="{82A07942-14AD-43EA-A515-584176B4B006}" srcOrd="0" destOrd="0" presId="urn:microsoft.com/office/officeart/2005/8/layout/hProcess7"/>
    <dgm:cxn modelId="{83869FF0-98C2-4FD2-8D16-0D5B63A10447}" type="presOf" srcId="{424E9B79-EE91-4C6B-8D55-3911495D0633}" destId="{6B5825AC-D66F-4C75-B08C-A957AE16CA6A}" srcOrd="0" destOrd="0" presId="urn:microsoft.com/office/officeart/2005/8/layout/hProcess7"/>
    <dgm:cxn modelId="{13AA8077-CFC3-4469-AA9F-3234806BB7BD}" srcId="{F46336F0-3F79-4037-8953-519516B3D671}" destId="{2554A67D-7840-41EA-9D49-C79D21EB785F}" srcOrd="9" destOrd="0" parTransId="{733E0088-C7CA-47D2-B240-C147A0528BEC}" sibTransId="{A8F6C87C-D831-4E5E-BB8F-9205DFDC6BD3}"/>
    <dgm:cxn modelId="{26D290F0-604D-4B96-BE0C-0C9A96A85153}" srcId="{F46336F0-3F79-4037-8953-519516B3D671}" destId="{77922C83-8392-4DEF-A393-B436C2D22FE4}" srcOrd="5" destOrd="0" parTransId="{BF6ECFCC-9628-4B78-A7ED-F0F46363E2E4}" sibTransId="{96E928D9-E64B-44A1-921B-11851DB6694B}"/>
    <dgm:cxn modelId="{E55874D3-7B1E-4A8F-816E-E5A50DA2536F}" srcId="{F46336F0-3F79-4037-8953-519516B3D671}" destId="{657DA08D-17FD-4036-A67B-659522A587B3}" srcOrd="3" destOrd="0" parTransId="{CAF17C80-0800-42EF-B34E-B14B59ADBEB7}" sibTransId="{D45A3C66-0851-420D-9155-E292CA226A6A}"/>
    <dgm:cxn modelId="{75039D3D-C167-4797-B909-660DF11B3F21}" type="presOf" srcId="{77922C83-8392-4DEF-A393-B436C2D22FE4}" destId="{7D84EFA9-28DC-4CFD-86F5-1176EEE84F8C}" srcOrd="1" destOrd="0" presId="urn:microsoft.com/office/officeart/2005/8/layout/hProcess7"/>
    <dgm:cxn modelId="{FAA92C32-5A15-44D6-93FA-7E4D5C38EEA1}" type="presOf" srcId="{F46336F0-3F79-4037-8953-519516B3D671}" destId="{2E871F1F-FC48-4BE0-89D7-6E25E6A10661}" srcOrd="0" destOrd="0" presId="urn:microsoft.com/office/officeart/2005/8/layout/hProcess7"/>
    <dgm:cxn modelId="{CEDFD492-679F-47B0-96D1-A797AA15D45D}" srcId="{F46336F0-3F79-4037-8953-519516B3D671}" destId="{36DF51AD-9B2C-4885-946F-C28CA012C75E}" srcOrd="8" destOrd="0" parTransId="{8C301646-75DD-44FE-98FB-A06E0A66DE5E}" sibTransId="{7C98E308-E396-4E83-8B11-B9E030FD1039}"/>
    <dgm:cxn modelId="{91DD6FCE-50AF-409E-AEAD-AFE9C0048DC4}" type="presOf" srcId="{2554A67D-7840-41EA-9D49-C79D21EB785F}" destId="{890D4ED8-9CE7-4C82-B9B4-BE281A614913}" srcOrd="1" destOrd="0" presId="urn:microsoft.com/office/officeart/2005/8/layout/hProcess7"/>
    <dgm:cxn modelId="{30AD67C0-826A-4FC7-889D-1EA6EC55FAE1}" type="presOf" srcId="{BB67C6A3-38DB-46EF-9B3D-46830E330ABC}" destId="{E9E78441-4D0E-4B5E-9254-028282996DA9}" srcOrd="1" destOrd="0" presId="urn:microsoft.com/office/officeart/2005/8/layout/hProcess7"/>
    <dgm:cxn modelId="{DCBF7C9E-5311-4BD0-BB19-92FCEB2C00A7}" srcId="{BB67C6A3-38DB-46EF-9B3D-46830E330ABC}" destId="{424E9B79-EE91-4C6B-8D55-3911495D0633}" srcOrd="0" destOrd="0" parTransId="{21C664E6-27E8-4EB1-B1C6-EAA644C34361}" sibTransId="{7899C878-17D4-4663-82AA-2EAF4AF4B48A}"/>
    <dgm:cxn modelId="{C5CBC209-D661-4FF7-B476-5507063A6862}" type="presOf" srcId="{36DF51AD-9B2C-4885-946F-C28CA012C75E}" destId="{3C6213BC-3595-4E80-A77F-F180CC4401C2}" srcOrd="1" destOrd="0" presId="urn:microsoft.com/office/officeart/2005/8/layout/hProcess7"/>
    <dgm:cxn modelId="{CEB61A5E-F404-4477-808F-398D3FB179DB}" type="presOf" srcId="{28595BA3-2270-43E0-B37E-C9CBEBF9F415}" destId="{3C905943-3C8F-4D4A-9CC6-5812CFF7D4E8}" srcOrd="1" destOrd="0" presId="urn:microsoft.com/office/officeart/2005/8/layout/hProcess7"/>
    <dgm:cxn modelId="{7CD38A7C-E378-4109-B70F-4DAA539B6ECA}" type="presOf" srcId="{97EA0BEE-24A2-4636-8D65-38A3A08EBC19}" destId="{273C8230-BFD4-44AF-8345-8333B26D9F69}" srcOrd="0" destOrd="0" presId="urn:microsoft.com/office/officeart/2005/8/layout/hProcess7"/>
    <dgm:cxn modelId="{A1205A04-55B6-4F11-B527-CB810227A564}" type="presOf" srcId="{657DA08D-17FD-4036-A67B-659522A587B3}" destId="{7EF8812A-C3BF-44AE-B0A2-5A1763A05A50}" srcOrd="0" destOrd="0" presId="urn:microsoft.com/office/officeart/2005/8/layout/hProcess7"/>
    <dgm:cxn modelId="{26579844-FECF-45FE-B279-E88820876ED2}" type="presOf" srcId="{0D3B5A6C-8286-4571-956E-235CE70DCF5D}" destId="{E872F881-FAC6-48E5-BA4F-DE11E4AF3C2F}" srcOrd="1" destOrd="0" presId="urn:microsoft.com/office/officeart/2005/8/layout/hProcess7"/>
    <dgm:cxn modelId="{EB270482-3D94-4F19-938E-DBC613949BCF}" srcId="{F46336F0-3F79-4037-8953-519516B3D671}" destId="{44C6F5BD-BA1D-4600-99FD-1C3115CCA7EC}" srcOrd="1" destOrd="0" parTransId="{F674E217-413A-4955-91B9-235EA54A5D0C}" sibTransId="{A379291C-E321-4655-B45A-19CBFB50E514}"/>
    <dgm:cxn modelId="{EE8665C4-417E-4037-85EA-AF967F5E0C9E}" type="presOf" srcId="{0D3B5A6C-8286-4571-956E-235CE70DCF5D}" destId="{E0B2EABC-915F-452D-8567-DF069BBC14AB}" srcOrd="0" destOrd="0" presId="urn:microsoft.com/office/officeart/2005/8/layout/hProcess7"/>
    <dgm:cxn modelId="{2A6763A7-10E7-4327-82D3-9483D4DD5EBA}" type="presOf" srcId="{657DA08D-17FD-4036-A67B-659522A587B3}" destId="{0A5A25F3-DE55-4BB5-9F13-ABF6C22F1C34}" srcOrd="1" destOrd="0" presId="urn:microsoft.com/office/officeart/2005/8/layout/hProcess7"/>
    <dgm:cxn modelId="{8E30661B-6035-4222-BCB0-F5310E37FCAC}" type="presOf" srcId="{36DF51AD-9B2C-4885-946F-C28CA012C75E}" destId="{8D4C5FEB-BC2B-4E17-A39F-5477885DF4C2}" srcOrd="0" destOrd="0" presId="urn:microsoft.com/office/officeart/2005/8/layout/hProcess7"/>
    <dgm:cxn modelId="{855F825C-5F5E-484F-B2AE-20EA698371CE}" srcId="{F46336F0-3F79-4037-8953-519516B3D671}" destId="{28595BA3-2270-43E0-B37E-C9CBEBF9F415}" srcOrd="6" destOrd="0" parTransId="{38D26F08-D909-4393-BB2B-E20825D00036}" sibTransId="{1B4360B0-0577-4335-8CDA-901AED390017}"/>
    <dgm:cxn modelId="{ABEF3D94-41A6-48FD-99F1-9FC935A00DBC}" type="presOf" srcId="{28595BA3-2270-43E0-B37E-C9CBEBF9F415}" destId="{6DB4EE35-44A3-4352-996F-9D34F152EDC7}" srcOrd="0" destOrd="0" presId="urn:microsoft.com/office/officeart/2005/8/layout/hProcess7"/>
    <dgm:cxn modelId="{377217E9-BA39-47EF-B940-00EB7406C778}" srcId="{F46336F0-3F79-4037-8953-519516B3D671}" destId="{6117AABE-F426-42A8-970D-847448E06E3F}" srcOrd="11" destOrd="0" parTransId="{2D5D019E-A236-4B33-9A46-7AA04883F2E9}" sibTransId="{D2D23582-6E94-4678-A618-19A230B1F57C}"/>
    <dgm:cxn modelId="{3AD9FC3E-C13B-4EA1-9BB4-1EE5479ECE2C}" type="presParOf" srcId="{2E871F1F-FC48-4BE0-89D7-6E25E6A10661}" destId="{5B8F460E-0E3F-41AF-87DE-D94AFA383C3B}" srcOrd="0" destOrd="0" presId="urn:microsoft.com/office/officeart/2005/8/layout/hProcess7"/>
    <dgm:cxn modelId="{4EA1CF5B-2A60-4277-8E43-633D41AB9C14}" type="presParOf" srcId="{5B8F460E-0E3F-41AF-87DE-D94AFA383C3B}" destId="{4A07D716-D270-42CC-A97F-6CBBBBABBF67}" srcOrd="0" destOrd="0" presId="urn:microsoft.com/office/officeart/2005/8/layout/hProcess7"/>
    <dgm:cxn modelId="{53833E77-5B63-474E-B4F2-CD3FD4C8652B}" type="presParOf" srcId="{5B8F460E-0E3F-41AF-87DE-D94AFA383C3B}" destId="{E9E78441-4D0E-4B5E-9254-028282996DA9}" srcOrd="1" destOrd="0" presId="urn:microsoft.com/office/officeart/2005/8/layout/hProcess7"/>
    <dgm:cxn modelId="{D40F3681-A723-41A5-8F4E-BC9692FCE2B3}" type="presParOf" srcId="{5B8F460E-0E3F-41AF-87DE-D94AFA383C3B}" destId="{6B5825AC-D66F-4C75-B08C-A957AE16CA6A}" srcOrd="2" destOrd="0" presId="urn:microsoft.com/office/officeart/2005/8/layout/hProcess7"/>
    <dgm:cxn modelId="{72046EFD-DFC2-4B41-926A-E52795A2E16D}" type="presParOf" srcId="{2E871F1F-FC48-4BE0-89D7-6E25E6A10661}" destId="{1B6AE1D5-2BD3-4BBB-8C0A-9CA6F9D05D97}" srcOrd="1" destOrd="0" presId="urn:microsoft.com/office/officeart/2005/8/layout/hProcess7"/>
    <dgm:cxn modelId="{324A82E0-7E32-4214-907C-7EB17D832B56}" type="presParOf" srcId="{2E871F1F-FC48-4BE0-89D7-6E25E6A10661}" destId="{70DA1FAB-96F4-4E34-A12D-60554A7C8C75}" srcOrd="2" destOrd="0" presId="urn:microsoft.com/office/officeart/2005/8/layout/hProcess7"/>
    <dgm:cxn modelId="{98F08661-F46B-42BF-A612-304AAF84B1F4}" type="presParOf" srcId="{70DA1FAB-96F4-4E34-A12D-60554A7C8C75}" destId="{74BF13FB-7E36-439F-A594-C78155964528}" srcOrd="0" destOrd="0" presId="urn:microsoft.com/office/officeart/2005/8/layout/hProcess7"/>
    <dgm:cxn modelId="{72BB4DDB-4D6A-48D5-8992-F734D531B9BB}" type="presParOf" srcId="{70DA1FAB-96F4-4E34-A12D-60554A7C8C75}" destId="{2181B811-E08E-4284-BB8F-039D5F3AEE7A}" srcOrd="1" destOrd="0" presId="urn:microsoft.com/office/officeart/2005/8/layout/hProcess7"/>
    <dgm:cxn modelId="{C09E4AEA-E437-485F-A036-BB1FAAF9A6DD}" type="presParOf" srcId="{70DA1FAB-96F4-4E34-A12D-60554A7C8C75}" destId="{C3982554-B0F2-40C8-B21E-9626678F631F}" srcOrd="2" destOrd="0" presId="urn:microsoft.com/office/officeart/2005/8/layout/hProcess7"/>
    <dgm:cxn modelId="{253E20E2-0124-459A-9803-DD3E0D9FEF9C}" type="presParOf" srcId="{2E871F1F-FC48-4BE0-89D7-6E25E6A10661}" destId="{B5C11B6B-A19D-47E1-BB0C-41AEE3C190F3}" srcOrd="3" destOrd="0" presId="urn:microsoft.com/office/officeart/2005/8/layout/hProcess7"/>
    <dgm:cxn modelId="{C78F7052-7748-4355-9D29-C7D180FBC3C0}" type="presParOf" srcId="{2E871F1F-FC48-4BE0-89D7-6E25E6A10661}" destId="{EF4D8A80-A3A2-45B0-8428-BC1DD9FC3E2B}" srcOrd="4" destOrd="0" presId="urn:microsoft.com/office/officeart/2005/8/layout/hProcess7"/>
    <dgm:cxn modelId="{C1AF845A-0810-497D-A0EA-8D13D3FCCA1F}" type="presParOf" srcId="{EF4D8A80-A3A2-45B0-8428-BC1DD9FC3E2B}" destId="{4C52D638-6C00-4ED9-A7A7-0697C7B75AC1}" srcOrd="0" destOrd="0" presId="urn:microsoft.com/office/officeart/2005/8/layout/hProcess7"/>
    <dgm:cxn modelId="{FCF942C7-09D8-4C92-A3F0-4C2A0E8C4357}" type="presParOf" srcId="{EF4D8A80-A3A2-45B0-8428-BC1DD9FC3E2B}" destId="{E430C56B-7C97-4EC5-ABCB-2E2E2EAFBE70}" srcOrd="1" destOrd="0" presId="urn:microsoft.com/office/officeart/2005/8/layout/hProcess7"/>
    <dgm:cxn modelId="{40ADFBD6-B75E-4A6A-86E4-AFB77C9B50F7}" type="presParOf" srcId="{2E871F1F-FC48-4BE0-89D7-6E25E6A10661}" destId="{A29BC9BF-5D4C-43FC-8CB4-A7A775FEF4DE}" srcOrd="5" destOrd="0" presId="urn:microsoft.com/office/officeart/2005/8/layout/hProcess7"/>
    <dgm:cxn modelId="{DA6C8E65-60A5-4C9A-9260-20B871F86F22}" type="presParOf" srcId="{2E871F1F-FC48-4BE0-89D7-6E25E6A10661}" destId="{F1AF4A0C-B799-4D87-A436-C42F0D5A7921}" srcOrd="6" destOrd="0" presId="urn:microsoft.com/office/officeart/2005/8/layout/hProcess7"/>
    <dgm:cxn modelId="{C3D4C38B-5432-4EFA-B298-405522C2D37A}" type="presParOf" srcId="{F1AF4A0C-B799-4D87-A436-C42F0D5A7921}" destId="{A5FDD983-946A-4B7F-AC1B-0F84EE13750D}" srcOrd="0" destOrd="0" presId="urn:microsoft.com/office/officeart/2005/8/layout/hProcess7"/>
    <dgm:cxn modelId="{0AE43D18-55BE-40DA-B6F7-063A293C6DE3}" type="presParOf" srcId="{F1AF4A0C-B799-4D87-A436-C42F0D5A7921}" destId="{BDDC7E32-0AFD-4FCC-8DDF-D2CCF6EACBFF}" srcOrd="1" destOrd="0" presId="urn:microsoft.com/office/officeart/2005/8/layout/hProcess7"/>
    <dgm:cxn modelId="{BEA784F5-525B-4F27-ACDB-88C213043FF3}" type="presParOf" srcId="{F1AF4A0C-B799-4D87-A436-C42F0D5A7921}" destId="{C94AB993-2BC1-4196-B31B-AB296F7988DD}" srcOrd="2" destOrd="0" presId="urn:microsoft.com/office/officeart/2005/8/layout/hProcess7"/>
    <dgm:cxn modelId="{11F9C57B-2CAD-446F-8879-8D9276F3C76F}" type="presParOf" srcId="{2E871F1F-FC48-4BE0-89D7-6E25E6A10661}" destId="{0564D4B2-E831-4172-82C1-8FE320386691}" srcOrd="7" destOrd="0" presId="urn:microsoft.com/office/officeart/2005/8/layout/hProcess7"/>
    <dgm:cxn modelId="{D3C1B770-929E-48AB-8748-ED5F0D24CDB0}" type="presParOf" srcId="{2E871F1F-FC48-4BE0-89D7-6E25E6A10661}" destId="{5F575689-0062-49B3-AA02-AC7C893B7DC4}" srcOrd="8" destOrd="0" presId="urn:microsoft.com/office/officeart/2005/8/layout/hProcess7"/>
    <dgm:cxn modelId="{EFF28234-125A-4AD0-81F8-9BCCD426801F}" type="presParOf" srcId="{5F575689-0062-49B3-AA02-AC7C893B7DC4}" destId="{273C8230-BFD4-44AF-8345-8333B26D9F69}" srcOrd="0" destOrd="0" presId="urn:microsoft.com/office/officeart/2005/8/layout/hProcess7"/>
    <dgm:cxn modelId="{67CDC6D8-20D5-4B00-81E6-E6FA36418395}" type="presParOf" srcId="{5F575689-0062-49B3-AA02-AC7C893B7DC4}" destId="{9949741A-F634-4A3F-AC29-41F92396BC01}" srcOrd="1" destOrd="0" presId="urn:microsoft.com/office/officeart/2005/8/layout/hProcess7"/>
    <dgm:cxn modelId="{1EBD9AEB-C453-40D5-9864-6FA24E0A9AD4}" type="presParOf" srcId="{2E871F1F-FC48-4BE0-89D7-6E25E6A10661}" destId="{DA2EE563-8903-4AC7-82BB-D9AD080D3D11}" srcOrd="9" destOrd="0" presId="urn:microsoft.com/office/officeart/2005/8/layout/hProcess7"/>
    <dgm:cxn modelId="{940B5F46-3DE5-45B3-A266-5A9B05E22CD8}" type="presParOf" srcId="{2E871F1F-FC48-4BE0-89D7-6E25E6A10661}" destId="{2BBD3379-B228-4B57-9CFD-415E6F09BB6A}" srcOrd="10" destOrd="0" presId="urn:microsoft.com/office/officeart/2005/8/layout/hProcess7"/>
    <dgm:cxn modelId="{F285FF34-ACD8-4DA2-A839-9C4F3D898896}" type="presParOf" srcId="{2BBD3379-B228-4B57-9CFD-415E6F09BB6A}" destId="{2D0E49A6-1D6C-43FD-A63A-6443BF9075C6}" srcOrd="0" destOrd="0" presId="urn:microsoft.com/office/officeart/2005/8/layout/hProcess7"/>
    <dgm:cxn modelId="{CF1659CA-36A4-4258-ADB2-0679C6EAFAC2}" type="presParOf" srcId="{2BBD3379-B228-4B57-9CFD-415E6F09BB6A}" destId="{1CC2CBB4-92F4-4D8D-A0DE-50F295EA031C}" srcOrd="1" destOrd="0" presId="urn:microsoft.com/office/officeart/2005/8/layout/hProcess7"/>
    <dgm:cxn modelId="{7FBC7833-BBEE-48F7-8621-8DFFA6FC0172}" type="presParOf" srcId="{2BBD3379-B228-4B57-9CFD-415E6F09BB6A}" destId="{5052F5DB-CB89-4A37-ADCE-9483059B4C9A}" srcOrd="2" destOrd="0" presId="urn:microsoft.com/office/officeart/2005/8/layout/hProcess7"/>
    <dgm:cxn modelId="{414005B7-EBE0-4D2C-9141-3E6C3424BC72}" type="presParOf" srcId="{2E871F1F-FC48-4BE0-89D7-6E25E6A10661}" destId="{7A03F7B7-803C-4904-BC7D-914058A63CE7}" srcOrd="11" destOrd="0" presId="urn:microsoft.com/office/officeart/2005/8/layout/hProcess7"/>
    <dgm:cxn modelId="{59D42479-4125-447C-96F9-B57541835FF7}" type="presParOf" srcId="{2E871F1F-FC48-4BE0-89D7-6E25E6A10661}" destId="{E39FCC56-1659-480E-9F3C-4807FB01A2E4}" srcOrd="12" destOrd="0" presId="urn:microsoft.com/office/officeart/2005/8/layout/hProcess7"/>
    <dgm:cxn modelId="{EB85C252-EF5B-4BD4-8BE8-B8D0E998289E}" type="presParOf" srcId="{E39FCC56-1659-480E-9F3C-4807FB01A2E4}" destId="{7EF8812A-C3BF-44AE-B0A2-5A1763A05A50}" srcOrd="0" destOrd="0" presId="urn:microsoft.com/office/officeart/2005/8/layout/hProcess7"/>
    <dgm:cxn modelId="{3383E2FC-8E7D-491C-8D8E-11A9CDA80BFD}" type="presParOf" srcId="{E39FCC56-1659-480E-9F3C-4807FB01A2E4}" destId="{0A5A25F3-DE55-4BB5-9F13-ABF6C22F1C34}" srcOrd="1" destOrd="0" presId="urn:microsoft.com/office/officeart/2005/8/layout/hProcess7"/>
    <dgm:cxn modelId="{AEEDA440-F35E-4C06-9307-0CCD12B97ACC}" type="presParOf" srcId="{2E871F1F-FC48-4BE0-89D7-6E25E6A10661}" destId="{1926C262-5DDE-4BB7-8608-0819D5EA9158}" srcOrd="13" destOrd="0" presId="urn:microsoft.com/office/officeart/2005/8/layout/hProcess7"/>
    <dgm:cxn modelId="{D0D59C55-D6B8-404B-AF06-E871A1563712}" type="presParOf" srcId="{2E871F1F-FC48-4BE0-89D7-6E25E6A10661}" destId="{BFDA7CB1-980A-49B3-B7F7-7E3051EA7189}" srcOrd="14" destOrd="0" presId="urn:microsoft.com/office/officeart/2005/8/layout/hProcess7"/>
    <dgm:cxn modelId="{D210C95D-8588-45BE-8F89-78CAFB361B64}" type="presParOf" srcId="{BFDA7CB1-980A-49B3-B7F7-7E3051EA7189}" destId="{920F881B-6CAC-4D27-A2C8-123C293EF080}" srcOrd="0" destOrd="0" presId="urn:microsoft.com/office/officeart/2005/8/layout/hProcess7"/>
    <dgm:cxn modelId="{A1A39F4A-FCFD-4C33-B6CA-10B59A4887D8}" type="presParOf" srcId="{BFDA7CB1-980A-49B3-B7F7-7E3051EA7189}" destId="{05BE6BA5-5B7C-4AA5-BF20-4EC3C78C4360}" srcOrd="1" destOrd="0" presId="urn:microsoft.com/office/officeart/2005/8/layout/hProcess7"/>
    <dgm:cxn modelId="{850DAF9A-777C-47F0-820F-9745D53C7704}" type="presParOf" srcId="{BFDA7CB1-980A-49B3-B7F7-7E3051EA7189}" destId="{0F34C4E0-CBD2-413C-98E3-1CDA4CDDF091}" srcOrd="2" destOrd="0" presId="urn:microsoft.com/office/officeart/2005/8/layout/hProcess7"/>
    <dgm:cxn modelId="{B94BAB55-4337-418F-8D84-E373C808C487}" type="presParOf" srcId="{2E871F1F-FC48-4BE0-89D7-6E25E6A10661}" destId="{909F7911-7A98-4F01-9AA5-1E841AAD537D}" srcOrd="15" destOrd="0" presId="urn:microsoft.com/office/officeart/2005/8/layout/hProcess7"/>
    <dgm:cxn modelId="{69C6A78E-352A-4272-8E9A-2CD4C8C24FEA}" type="presParOf" srcId="{2E871F1F-FC48-4BE0-89D7-6E25E6A10661}" destId="{372145C4-65AA-4B38-99E3-0DC4153BCFA4}" srcOrd="16" destOrd="0" presId="urn:microsoft.com/office/officeart/2005/8/layout/hProcess7"/>
    <dgm:cxn modelId="{F5403A06-EA9E-46C7-A890-41DD246BEB2C}" type="presParOf" srcId="{372145C4-65AA-4B38-99E3-0DC4153BCFA4}" destId="{BBC9F01B-C233-4B6F-B5F6-A9BE9CBDD355}" srcOrd="0" destOrd="0" presId="urn:microsoft.com/office/officeart/2005/8/layout/hProcess7"/>
    <dgm:cxn modelId="{F957B474-1E8B-4221-8449-4AE787334D6A}" type="presParOf" srcId="{372145C4-65AA-4B38-99E3-0DC4153BCFA4}" destId="{0BEC443A-0C21-4198-A88A-16C4D5D163BD}" srcOrd="1" destOrd="0" presId="urn:microsoft.com/office/officeart/2005/8/layout/hProcess7"/>
    <dgm:cxn modelId="{8F3E97EF-2B5A-4F15-A583-A67F58CF09AF}" type="presParOf" srcId="{2E871F1F-FC48-4BE0-89D7-6E25E6A10661}" destId="{00386FAB-4CEF-41DA-8CE5-70DABDFCEF4F}" srcOrd="17" destOrd="0" presId="urn:microsoft.com/office/officeart/2005/8/layout/hProcess7"/>
    <dgm:cxn modelId="{F91B3E31-CAC4-4F90-AFA0-8FDB0310D9BF}" type="presParOf" srcId="{2E871F1F-FC48-4BE0-89D7-6E25E6A10661}" destId="{F029BF9B-58B2-4ADE-B918-45CA68D7B351}" srcOrd="18" destOrd="0" presId="urn:microsoft.com/office/officeart/2005/8/layout/hProcess7"/>
    <dgm:cxn modelId="{2FBDB001-49FF-4238-A419-6C22C3D78B9D}" type="presParOf" srcId="{F029BF9B-58B2-4ADE-B918-45CA68D7B351}" destId="{36AE52B0-2B9E-469D-A8E0-937CCB80E2C0}" srcOrd="0" destOrd="0" presId="urn:microsoft.com/office/officeart/2005/8/layout/hProcess7"/>
    <dgm:cxn modelId="{DE0CDD11-D0CA-4AFF-876C-9C35DFBC3F2E}" type="presParOf" srcId="{F029BF9B-58B2-4ADE-B918-45CA68D7B351}" destId="{28562131-A34D-4176-A991-B532B4D243F0}" srcOrd="1" destOrd="0" presId="urn:microsoft.com/office/officeart/2005/8/layout/hProcess7"/>
    <dgm:cxn modelId="{00667175-95B0-4999-8AE4-69DB6351E758}" type="presParOf" srcId="{F029BF9B-58B2-4ADE-B918-45CA68D7B351}" destId="{7183E3AD-02F9-4634-A890-9C8918ECAF6D}" srcOrd="2" destOrd="0" presId="urn:microsoft.com/office/officeart/2005/8/layout/hProcess7"/>
    <dgm:cxn modelId="{ED8C796A-B5E8-4C94-929A-CE0BB484B302}" type="presParOf" srcId="{2E871F1F-FC48-4BE0-89D7-6E25E6A10661}" destId="{237275E7-00FC-484C-BB07-29339000B836}" srcOrd="19" destOrd="0" presId="urn:microsoft.com/office/officeart/2005/8/layout/hProcess7"/>
    <dgm:cxn modelId="{D037B0D6-4D0F-42F2-9747-382F7ED122C9}" type="presParOf" srcId="{2E871F1F-FC48-4BE0-89D7-6E25E6A10661}" destId="{41BE0D71-06CA-4A4E-BB01-366AC01307D8}" srcOrd="20" destOrd="0" presId="urn:microsoft.com/office/officeart/2005/8/layout/hProcess7"/>
    <dgm:cxn modelId="{E41C1AB0-ECAB-49A9-A59F-E044BA3CFBD1}" type="presParOf" srcId="{41BE0D71-06CA-4A4E-BB01-366AC01307D8}" destId="{71C74E86-98D9-4354-A367-DDD39D27DEC6}" srcOrd="0" destOrd="0" presId="urn:microsoft.com/office/officeart/2005/8/layout/hProcess7"/>
    <dgm:cxn modelId="{0B9313D8-72DA-4BE5-8F67-D9633A97562D}" type="presParOf" srcId="{41BE0D71-06CA-4A4E-BB01-366AC01307D8}" destId="{7D84EFA9-28DC-4CFD-86F5-1176EEE84F8C}" srcOrd="1" destOrd="0" presId="urn:microsoft.com/office/officeart/2005/8/layout/hProcess7"/>
    <dgm:cxn modelId="{0535315C-7A50-46CB-86F8-EF199B5C3EE5}" type="presParOf" srcId="{2E871F1F-FC48-4BE0-89D7-6E25E6A10661}" destId="{8815ADED-26C7-4E1D-8B28-7B34AA2BA953}" srcOrd="21" destOrd="0" presId="urn:microsoft.com/office/officeart/2005/8/layout/hProcess7"/>
    <dgm:cxn modelId="{7CE08446-6D8B-4CC6-B0D9-B6B68DF0C8CE}" type="presParOf" srcId="{2E871F1F-FC48-4BE0-89D7-6E25E6A10661}" destId="{C1ADB65E-59A7-466A-9887-7DE4B1EF65B0}" srcOrd="22" destOrd="0" presId="urn:microsoft.com/office/officeart/2005/8/layout/hProcess7"/>
    <dgm:cxn modelId="{C1D188B8-5AF3-44A5-9427-615DA62BCCB8}" type="presParOf" srcId="{C1ADB65E-59A7-466A-9887-7DE4B1EF65B0}" destId="{E4A2364D-98B7-450E-BCA0-A491ED9AFA6A}" srcOrd="0" destOrd="0" presId="urn:microsoft.com/office/officeart/2005/8/layout/hProcess7"/>
    <dgm:cxn modelId="{AF075814-BA35-4A2C-8CB4-6E5386F62508}" type="presParOf" srcId="{C1ADB65E-59A7-466A-9887-7DE4B1EF65B0}" destId="{7324A451-7E5D-4068-AE1C-BC3DF0B86626}" srcOrd="1" destOrd="0" presId="urn:microsoft.com/office/officeart/2005/8/layout/hProcess7"/>
    <dgm:cxn modelId="{A30DF7E6-E6B7-4B07-8F82-2522ECF5E6B9}" type="presParOf" srcId="{C1ADB65E-59A7-466A-9887-7DE4B1EF65B0}" destId="{5228DA34-796B-4129-AB56-60D4E05296BD}" srcOrd="2" destOrd="0" presId="urn:microsoft.com/office/officeart/2005/8/layout/hProcess7"/>
    <dgm:cxn modelId="{F2FB4195-652E-4431-846D-AD2850B7B0DB}" type="presParOf" srcId="{2E871F1F-FC48-4BE0-89D7-6E25E6A10661}" destId="{6DF9EB98-15C4-4DDA-9008-C29D1F7AD720}" srcOrd="23" destOrd="0" presId="urn:microsoft.com/office/officeart/2005/8/layout/hProcess7"/>
    <dgm:cxn modelId="{209C5F29-3DAB-4367-9F75-36E40AB44226}" type="presParOf" srcId="{2E871F1F-FC48-4BE0-89D7-6E25E6A10661}" destId="{18811974-380B-4CC0-B6B2-525DF3828C17}" srcOrd="24" destOrd="0" presId="urn:microsoft.com/office/officeart/2005/8/layout/hProcess7"/>
    <dgm:cxn modelId="{16FD8135-5D49-4E33-9255-9D77D65E96CC}" type="presParOf" srcId="{18811974-380B-4CC0-B6B2-525DF3828C17}" destId="{6DB4EE35-44A3-4352-996F-9D34F152EDC7}" srcOrd="0" destOrd="0" presId="urn:microsoft.com/office/officeart/2005/8/layout/hProcess7"/>
    <dgm:cxn modelId="{E8F994EB-313C-4CD9-A8DC-5B0A81D25560}" type="presParOf" srcId="{18811974-380B-4CC0-B6B2-525DF3828C17}" destId="{3C905943-3C8F-4D4A-9CC6-5812CFF7D4E8}" srcOrd="1" destOrd="0" presId="urn:microsoft.com/office/officeart/2005/8/layout/hProcess7"/>
    <dgm:cxn modelId="{DE2BDCA8-D731-42E8-8199-780680C597DE}" type="presParOf" srcId="{2E871F1F-FC48-4BE0-89D7-6E25E6A10661}" destId="{8752258C-227A-4F15-A7B0-5E2135F57123}" srcOrd="25" destOrd="0" presId="urn:microsoft.com/office/officeart/2005/8/layout/hProcess7"/>
    <dgm:cxn modelId="{5DDE47B5-A7EA-4C04-8410-DC679AE6EA60}" type="presParOf" srcId="{2E871F1F-FC48-4BE0-89D7-6E25E6A10661}" destId="{C17B3B44-1676-4093-84D3-96A7CF27CAC1}" srcOrd="26" destOrd="0" presId="urn:microsoft.com/office/officeart/2005/8/layout/hProcess7"/>
    <dgm:cxn modelId="{AAAFF31C-7497-4DB2-8F02-AC8C44959EB6}" type="presParOf" srcId="{C17B3B44-1676-4093-84D3-96A7CF27CAC1}" destId="{4B4D3C16-1EDA-4F0D-BE00-8D311333F885}" srcOrd="0" destOrd="0" presId="urn:microsoft.com/office/officeart/2005/8/layout/hProcess7"/>
    <dgm:cxn modelId="{C466538B-C379-4A74-9093-C9D51E1CACC7}" type="presParOf" srcId="{C17B3B44-1676-4093-84D3-96A7CF27CAC1}" destId="{F0A5CAA5-30C0-44C1-94A1-9A12326866D1}" srcOrd="1" destOrd="0" presId="urn:microsoft.com/office/officeart/2005/8/layout/hProcess7"/>
    <dgm:cxn modelId="{75D54CD7-987B-40AA-A174-4A74A7E2F728}" type="presParOf" srcId="{C17B3B44-1676-4093-84D3-96A7CF27CAC1}" destId="{7F027712-D022-4761-AE4D-19599A719538}" srcOrd="2" destOrd="0" presId="urn:microsoft.com/office/officeart/2005/8/layout/hProcess7"/>
    <dgm:cxn modelId="{8E470D26-FD38-4F47-B071-E94FB1ECDF1F}" type="presParOf" srcId="{2E871F1F-FC48-4BE0-89D7-6E25E6A10661}" destId="{74CB4C85-335E-471C-ADD6-198BE2B3AD6D}" srcOrd="27" destOrd="0" presId="urn:microsoft.com/office/officeart/2005/8/layout/hProcess7"/>
    <dgm:cxn modelId="{0FA33E30-DF5C-43DA-AB8C-1715146702AB}" type="presParOf" srcId="{2E871F1F-FC48-4BE0-89D7-6E25E6A10661}" destId="{03B6927B-863E-4F32-B004-4677A15E400F}" srcOrd="28" destOrd="0" presId="urn:microsoft.com/office/officeart/2005/8/layout/hProcess7"/>
    <dgm:cxn modelId="{7733B760-5890-49EA-86C1-1D76EC4881D4}" type="presParOf" srcId="{03B6927B-863E-4F32-B004-4677A15E400F}" destId="{13A06B30-BC1D-45C1-A6A7-7A2B432C6183}" srcOrd="0" destOrd="0" presId="urn:microsoft.com/office/officeart/2005/8/layout/hProcess7"/>
    <dgm:cxn modelId="{C44866A1-78A5-4A38-BAD0-E04FBB68E7A5}" type="presParOf" srcId="{03B6927B-863E-4F32-B004-4677A15E400F}" destId="{14F76B48-D1BC-4AE4-A802-9A073F7DDA1A}" srcOrd="1" destOrd="0" presId="urn:microsoft.com/office/officeart/2005/8/layout/hProcess7"/>
    <dgm:cxn modelId="{BDBBD378-2162-4D3B-8DF4-75382E2436BE}" type="presParOf" srcId="{2E871F1F-FC48-4BE0-89D7-6E25E6A10661}" destId="{7A120B85-D4F0-493E-9101-987F16CE44DA}" srcOrd="29" destOrd="0" presId="urn:microsoft.com/office/officeart/2005/8/layout/hProcess7"/>
    <dgm:cxn modelId="{D42DE635-5860-429D-B491-570AF9623B37}" type="presParOf" srcId="{2E871F1F-FC48-4BE0-89D7-6E25E6A10661}" destId="{AFDCB4F1-AFBE-4708-80D2-C61C85130901}" srcOrd="30" destOrd="0" presId="urn:microsoft.com/office/officeart/2005/8/layout/hProcess7"/>
    <dgm:cxn modelId="{5A28DED6-75FD-40C2-BAC7-6957E86A70CF}" type="presParOf" srcId="{AFDCB4F1-AFBE-4708-80D2-C61C85130901}" destId="{A4371A31-9F3B-42F5-A487-4B2B48321350}" srcOrd="0" destOrd="0" presId="urn:microsoft.com/office/officeart/2005/8/layout/hProcess7"/>
    <dgm:cxn modelId="{DB326B54-1245-4F51-BC2A-416813810B03}" type="presParOf" srcId="{AFDCB4F1-AFBE-4708-80D2-C61C85130901}" destId="{BF9FC11C-D281-4F41-A59D-3D574CEE1C0D}" srcOrd="1" destOrd="0" presId="urn:microsoft.com/office/officeart/2005/8/layout/hProcess7"/>
    <dgm:cxn modelId="{70DF2394-977C-4D42-810C-CD62F318DC6C}" type="presParOf" srcId="{AFDCB4F1-AFBE-4708-80D2-C61C85130901}" destId="{B01A69AB-C6CF-4DCD-BF7F-57D20D2B9EA3}" srcOrd="2" destOrd="0" presId="urn:microsoft.com/office/officeart/2005/8/layout/hProcess7"/>
    <dgm:cxn modelId="{D3D51017-2FEB-4A6F-9B94-2C024A510787}" type="presParOf" srcId="{2E871F1F-FC48-4BE0-89D7-6E25E6A10661}" destId="{6EA84B7C-E1B9-41CA-B537-5797A4ADEA1A}" srcOrd="31" destOrd="0" presId="urn:microsoft.com/office/officeart/2005/8/layout/hProcess7"/>
    <dgm:cxn modelId="{1B18A164-D210-41CC-A38B-37662ABFCD8B}" type="presParOf" srcId="{2E871F1F-FC48-4BE0-89D7-6E25E6A10661}" destId="{637EFAAE-F5EB-472B-A008-2771727CB2D5}" srcOrd="32" destOrd="0" presId="urn:microsoft.com/office/officeart/2005/8/layout/hProcess7"/>
    <dgm:cxn modelId="{D920CF29-5659-4914-B1A7-3B22944770CB}" type="presParOf" srcId="{637EFAAE-F5EB-472B-A008-2771727CB2D5}" destId="{8D4C5FEB-BC2B-4E17-A39F-5477885DF4C2}" srcOrd="0" destOrd="0" presId="urn:microsoft.com/office/officeart/2005/8/layout/hProcess7"/>
    <dgm:cxn modelId="{59DC2617-7036-4B4E-981F-3D5785E64104}" type="presParOf" srcId="{637EFAAE-F5EB-472B-A008-2771727CB2D5}" destId="{3C6213BC-3595-4E80-A77F-F180CC4401C2}" srcOrd="1" destOrd="0" presId="urn:microsoft.com/office/officeart/2005/8/layout/hProcess7"/>
    <dgm:cxn modelId="{42BB9465-7D20-46B1-A13F-DC176F236100}" type="presParOf" srcId="{2E871F1F-FC48-4BE0-89D7-6E25E6A10661}" destId="{91184FB6-3409-4E06-8DFB-76F6A6EBAA50}" srcOrd="33" destOrd="0" presId="urn:microsoft.com/office/officeart/2005/8/layout/hProcess7"/>
    <dgm:cxn modelId="{53644675-E75A-442D-9535-8010FE1D23A8}" type="presParOf" srcId="{2E871F1F-FC48-4BE0-89D7-6E25E6A10661}" destId="{EC7A221B-2734-4601-85F0-F57998D44BBB}" srcOrd="34" destOrd="0" presId="urn:microsoft.com/office/officeart/2005/8/layout/hProcess7"/>
    <dgm:cxn modelId="{C552B8AD-FE77-480B-9E8A-30A741D557E8}" type="presParOf" srcId="{EC7A221B-2734-4601-85F0-F57998D44BBB}" destId="{699ACFFB-22FC-4D88-9E16-BFFF95E034FE}" srcOrd="0" destOrd="0" presId="urn:microsoft.com/office/officeart/2005/8/layout/hProcess7"/>
    <dgm:cxn modelId="{49429CCF-07C0-45D6-BE1A-B179C3E6074A}" type="presParOf" srcId="{EC7A221B-2734-4601-85F0-F57998D44BBB}" destId="{4AAA7A75-6F9E-4987-94C0-F97A4C07CE57}" srcOrd="1" destOrd="0" presId="urn:microsoft.com/office/officeart/2005/8/layout/hProcess7"/>
    <dgm:cxn modelId="{465C9409-FF27-4FEE-B658-3E9B503D9A4F}" type="presParOf" srcId="{EC7A221B-2734-4601-85F0-F57998D44BBB}" destId="{B10B02A8-03CB-4585-9884-8E254D44677C}" srcOrd="2" destOrd="0" presId="urn:microsoft.com/office/officeart/2005/8/layout/hProcess7"/>
    <dgm:cxn modelId="{91595D89-E5FD-4743-9027-5F050002AD14}" type="presParOf" srcId="{2E871F1F-FC48-4BE0-89D7-6E25E6A10661}" destId="{D358A1F1-7566-42AC-ADC0-9EDB8A53141E}" srcOrd="35" destOrd="0" presId="urn:microsoft.com/office/officeart/2005/8/layout/hProcess7"/>
    <dgm:cxn modelId="{C1B21071-03F6-45A7-9DA6-1DF0A7C185A7}" type="presParOf" srcId="{2E871F1F-FC48-4BE0-89D7-6E25E6A10661}" destId="{09BF3D1F-2C21-4EF5-9B69-AB8795331A77}" srcOrd="36" destOrd="0" presId="urn:microsoft.com/office/officeart/2005/8/layout/hProcess7"/>
    <dgm:cxn modelId="{42CE37AC-3188-4107-B362-3B0D07CF2DBF}" type="presParOf" srcId="{09BF3D1F-2C21-4EF5-9B69-AB8795331A77}" destId="{82A07942-14AD-43EA-A515-584176B4B006}" srcOrd="0" destOrd="0" presId="urn:microsoft.com/office/officeart/2005/8/layout/hProcess7"/>
    <dgm:cxn modelId="{58A18A98-E1A0-4C35-AF0A-01F63F1CFB99}" type="presParOf" srcId="{09BF3D1F-2C21-4EF5-9B69-AB8795331A77}" destId="{890D4ED8-9CE7-4C82-B9B4-BE281A614913}" srcOrd="1" destOrd="0" presId="urn:microsoft.com/office/officeart/2005/8/layout/hProcess7"/>
    <dgm:cxn modelId="{EADB1518-28FE-48B1-9F03-0607B213105A}" type="presParOf" srcId="{2E871F1F-FC48-4BE0-89D7-6E25E6A10661}" destId="{B9A72C9F-8C44-4E5F-BCF7-CF2AF7D1FB1D}" srcOrd="37" destOrd="0" presId="urn:microsoft.com/office/officeart/2005/8/layout/hProcess7"/>
    <dgm:cxn modelId="{C37B4A2D-B65F-4ED8-9A45-CBC486C5DF18}" type="presParOf" srcId="{2E871F1F-FC48-4BE0-89D7-6E25E6A10661}" destId="{71A84E27-0276-4576-B5FF-1410EF0E018B}" srcOrd="38" destOrd="0" presId="urn:microsoft.com/office/officeart/2005/8/layout/hProcess7"/>
    <dgm:cxn modelId="{E8880DB5-A3BF-42FD-AA4B-5079145205B6}" type="presParOf" srcId="{71A84E27-0276-4576-B5FF-1410EF0E018B}" destId="{A42CF1D0-F4BD-46FC-BDC5-FCF97ADB6B73}" srcOrd="0" destOrd="0" presId="urn:microsoft.com/office/officeart/2005/8/layout/hProcess7"/>
    <dgm:cxn modelId="{44B29F83-8226-48CB-905B-0FE49A348F9C}" type="presParOf" srcId="{71A84E27-0276-4576-B5FF-1410EF0E018B}" destId="{84A68979-BA9A-4A53-B1D3-3C125F2DF7DA}" srcOrd="1" destOrd="0" presId="urn:microsoft.com/office/officeart/2005/8/layout/hProcess7"/>
    <dgm:cxn modelId="{78157972-0C55-4C1F-938E-C65DB1C87575}" type="presParOf" srcId="{71A84E27-0276-4576-B5FF-1410EF0E018B}" destId="{8C39C885-3C4B-477F-9DB2-84063745A3C9}" srcOrd="2" destOrd="0" presId="urn:microsoft.com/office/officeart/2005/8/layout/hProcess7"/>
    <dgm:cxn modelId="{BE3412B3-B4A6-42B7-8B12-D600836A8D55}" type="presParOf" srcId="{2E871F1F-FC48-4BE0-89D7-6E25E6A10661}" destId="{97145A08-E7E4-41F3-A7B1-342CC7B162E0}" srcOrd="39" destOrd="0" presId="urn:microsoft.com/office/officeart/2005/8/layout/hProcess7"/>
    <dgm:cxn modelId="{39C36E1F-B040-4CBE-9ADC-33C82573863D}" type="presParOf" srcId="{2E871F1F-FC48-4BE0-89D7-6E25E6A10661}" destId="{5DC0AE13-4C3E-4FF4-A608-8A65BA5855CB}" srcOrd="40" destOrd="0" presId="urn:microsoft.com/office/officeart/2005/8/layout/hProcess7"/>
    <dgm:cxn modelId="{82F349A2-8CCB-4321-9F3C-713034B1E09D}" type="presParOf" srcId="{5DC0AE13-4C3E-4FF4-A608-8A65BA5855CB}" destId="{E0B2EABC-915F-452D-8567-DF069BBC14AB}" srcOrd="0" destOrd="0" presId="urn:microsoft.com/office/officeart/2005/8/layout/hProcess7"/>
    <dgm:cxn modelId="{931C8F04-1ED3-4E53-A6E4-E264074F1447}" type="presParOf" srcId="{5DC0AE13-4C3E-4FF4-A608-8A65BA5855CB}" destId="{E872F881-FAC6-48E5-BA4F-DE11E4AF3C2F}" srcOrd="1" destOrd="0" presId="urn:microsoft.com/office/officeart/2005/8/layout/hProcess7"/>
    <dgm:cxn modelId="{53C2256A-D417-4C07-904C-7AA351214B21}" type="presParOf" srcId="{2E871F1F-FC48-4BE0-89D7-6E25E6A10661}" destId="{85C0452B-C928-400F-B85F-687A03379277}" srcOrd="41" destOrd="0" presId="urn:microsoft.com/office/officeart/2005/8/layout/hProcess7"/>
    <dgm:cxn modelId="{F3B170EC-E7D9-4FCE-AAE7-1A4035ED8D11}" type="presParOf" srcId="{2E871F1F-FC48-4BE0-89D7-6E25E6A10661}" destId="{4F9BFFBC-3146-4C4E-A0C6-D2E4061E1CAF}" srcOrd="42" destOrd="0" presId="urn:microsoft.com/office/officeart/2005/8/layout/hProcess7"/>
    <dgm:cxn modelId="{7DA6EF56-12D8-48B6-8C57-2C7BD1BC9BA7}" type="presParOf" srcId="{4F9BFFBC-3146-4C4E-A0C6-D2E4061E1CAF}" destId="{682F15E0-43BA-413D-86FF-4F7FA2BDE419}" srcOrd="0" destOrd="0" presId="urn:microsoft.com/office/officeart/2005/8/layout/hProcess7"/>
    <dgm:cxn modelId="{B0D64939-DCAD-4F1C-874F-467C258D22E0}" type="presParOf" srcId="{4F9BFFBC-3146-4C4E-A0C6-D2E4061E1CAF}" destId="{386351B8-36D2-45BA-871F-F1107DDCB494}" srcOrd="1" destOrd="0" presId="urn:microsoft.com/office/officeart/2005/8/layout/hProcess7"/>
    <dgm:cxn modelId="{B53EFD26-972C-43DE-BDDE-72830213E439}" type="presParOf" srcId="{4F9BFFBC-3146-4C4E-A0C6-D2E4061E1CAF}" destId="{244B618D-17E5-4084-A073-694005617033}" srcOrd="2" destOrd="0" presId="urn:microsoft.com/office/officeart/2005/8/layout/hProcess7"/>
    <dgm:cxn modelId="{151204E4-44B7-40C4-9BD4-33CBD2FB8058}" type="presParOf" srcId="{2E871F1F-FC48-4BE0-89D7-6E25E6A10661}" destId="{6C64BFA2-957E-4232-B18F-9C02DCE88A29}" srcOrd="43" destOrd="0" presId="urn:microsoft.com/office/officeart/2005/8/layout/hProcess7"/>
    <dgm:cxn modelId="{9191C28E-34B8-4E77-A4F1-F0C7FBCB6DFE}" type="presParOf" srcId="{2E871F1F-FC48-4BE0-89D7-6E25E6A10661}" destId="{66E0F8F3-22EB-4D65-B71F-0D5ADA38E3A9}" srcOrd="44" destOrd="0" presId="urn:microsoft.com/office/officeart/2005/8/layout/hProcess7"/>
    <dgm:cxn modelId="{7AFD236B-D060-4932-B24C-ECDB66619660}" type="presParOf" srcId="{66E0F8F3-22EB-4D65-B71F-0D5ADA38E3A9}" destId="{AB3C08CD-6A76-473C-AF64-62B95C1FAB90}" srcOrd="0" destOrd="0" presId="urn:microsoft.com/office/officeart/2005/8/layout/hProcess7"/>
    <dgm:cxn modelId="{F0DC46CD-FBC6-4A29-9372-7338BBC6EBEE}" type="presParOf" srcId="{66E0F8F3-22EB-4D65-B71F-0D5ADA38E3A9}" destId="{0F03D723-4B96-4B79-8506-CF201551E6AD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93444D-C166-43E5-8881-D8D82CFEA8D5}" type="doc">
      <dgm:prSet loTypeId="urn:microsoft.com/office/officeart/2009/layout/CirclePictureHierarchy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92477-B631-4FD0-A6DD-CF958C2CCA17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58B48DCE-A036-43DF-90B0-D248C88ECBEA}" type="parTrans" cxnId="{F8D50C9C-9A9B-44BE-BC04-ADFFA7458EB9}">
      <dgm:prSet/>
      <dgm:spPr/>
      <dgm:t>
        <a:bodyPr/>
        <a:lstStyle/>
        <a:p>
          <a:endParaRPr lang="zh-CN" altLang="en-US"/>
        </a:p>
      </dgm:t>
    </dgm:pt>
    <dgm:pt modelId="{1D89CE60-B54F-4F6E-950E-B7FDE2827938}" type="sibTrans" cxnId="{F8D50C9C-9A9B-44BE-BC04-ADFFA7458EB9}">
      <dgm:prSet/>
      <dgm:spPr/>
      <dgm:t>
        <a:bodyPr/>
        <a:lstStyle/>
        <a:p>
          <a:endParaRPr lang="zh-CN" altLang="en-US"/>
        </a:p>
      </dgm:t>
    </dgm:pt>
    <dgm:pt modelId="{0B9EA3AE-D064-4F53-BEA1-C473C0DC6300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9D81BA59-0F65-4993-B1DB-71834F7587C0}" type="parTrans" cxnId="{94496FDD-3E86-466D-A4F4-D54818921885}">
      <dgm:prSet/>
      <dgm:spPr/>
      <dgm:t>
        <a:bodyPr/>
        <a:lstStyle/>
        <a:p>
          <a:endParaRPr lang="zh-CN" altLang="en-US"/>
        </a:p>
      </dgm:t>
    </dgm:pt>
    <dgm:pt modelId="{063C42E5-0CFC-46B0-9AC5-9AA5A12FBB75}" type="sibTrans" cxnId="{94496FDD-3E86-466D-A4F4-D54818921885}">
      <dgm:prSet/>
      <dgm:spPr/>
      <dgm:t>
        <a:bodyPr/>
        <a:lstStyle/>
        <a:p>
          <a:endParaRPr lang="zh-CN" altLang="en-US"/>
        </a:p>
      </dgm:t>
    </dgm:pt>
    <dgm:pt modelId="{0E6E14A7-D643-407C-ACA3-76F91899ADEF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34E299D4-70AA-445E-AF6A-6007FA3AF8F3}" type="sibTrans" cxnId="{8FFC5C27-A7E5-40F6-ADC5-31CCC0946064}">
      <dgm:prSet/>
      <dgm:spPr/>
      <dgm:t>
        <a:bodyPr/>
        <a:lstStyle/>
        <a:p>
          <a:endParaRPr lang="zh-CN" altLang="en-US"/>
        </a:p>
      </dgm:t>
    </dgm:pt>
    <dgm:pt modelId="{7CDF35D7-64CB-42DD-B322-C0AA4F36ED59}" type="parTrans" cxnId="{8FFC5C27-A7E5-40F6-ADC5-31CCC0946064}">
      <dgm:prSet/>
      <dgm:spPr/>
      <dgm:t>
        <a:bodyPr/>
        <a:lstStyle/>
        <a:p>
          <a:endParaRPr lang="zh-CN" altLang="en-US"/>
        </a:p>
      </dgm:t>
    </dgm:pt>
    <dgm:pt modelId="{47A8D772-DF68-455A-B6E7-16BFBACCDB4E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B900433-B943-448F-B6C1-98BC69F56B7E}" type="sibTrans" cxnId="{A129A004-D87F-4278-B100-3624968FC4AA}">
      <dgm:prSet/>
      <dgm:spPr/>
      <dgm:t>
        <a:bodyPr/>
        <a:lstStyle/>
        <a:p>
          <a:endParaRPr lang="zh-CN" altLang="en-US"/>
        </a:p>
      </dgm:t>
    </dgm:pt>
    <dgm:pt modelId="{2C4E0DDE-A499-4797-B6BF-67EB5D096034}" type="parTrans" cxnId="{A129A004-D87F-4278-B100-3624968FC4AA}">
      <dgm:prSet/>
      <dgm:spPr/>
      <dgm:t>
        <a:bodyPr/>
        <a:lstStyle/>
        <a:p>
          <a:endParaRPr lang="zh-CN" altLang="en-US"/>
        </a:p>
      </dgm:t>
    </dgm:pt>
    <dgm:pt modelId="{1B757543-D0EF-497D-9E21-C1DC9515865C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9EEE2F2-F0C9-45ED-BE5F-C824263CC667}" type="sibTrans" cxnId="{FDC0FE5B-0E89-40AB-9A13-36D92F382C72}">
      <dgm:prSet/>
      <dgm:spPr/>
      <dgm:t>
        <a:bodyPr/>
        <a:lstStyle/>
        <a:p>
          <a:endParaRPr lang="zh-CN" altLang="en-US"/>
        </a:p>
      </dgm:t>
    </dgm:pt>
    <dgm:pt modelId="{2E5A78B7-7EB6-4342-8B7A-598FD585825A}" type="parTrans" cxnId="{FDC0FE5B-0E89-40AB-9A13-36D92F382C72}">
      <dgm:prSet/>
      <dgm:spPr/>
      <dgm:t>
        <a:bodyPr/>
        <a:lstStyle/>
        <a:p>
          <a:endParaRPr lang="zh-CN" altLang="en-US"/>
        </a:p>
      </dgm:t>
    </dgm:pt>
    <dgm:pt modelId="{C2261524-C0E6-4BB6-8ABE-4126CD5F28EB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BC50A26F-A768-47D6-9286-9AF5FDA1A244}" type="sibTrans" cxnId="{BD626282-EC8D-4960-8F26-A632EA1CF813}">
      <dgm:prSet/>
      <dgm:spPr/>
      <dgm:t>
        <a:bodyPr/>
        <a:lstStyle/>
        <a:p>
          <a:endParaRPr lang="zh-CN" altLang="en-US"/>
        </a:p>
      </dgm:t>
    </dgm:pt>
    <dgm:pt modelId="{34D0A656-9AF2-468E-949D-5F3D3414545C}" type="parTrans" cxnId="{BD626282-EC8D-4960-8F26-A632EA1CF813}">
      <dgm:prSet/>
      <dgm:spPr/>
      <dgm:t>
        <a:bodyPr/>
        <a:lstStyle/>
        <a:p>
          <a:endParaRPr lang="zh-CN" altLang="en-US"/>
        </a:p>
      </dgm:t>
    </dgm:pt>
    <dgm:pt modelId="{5CEFC3FD-2387-4DAB-8787-321634CDC53B}" type="pres">
      <dgm:prSet presAssocID="{4993444D-C166-43E5-8881-D8D82CFEA8D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7C02EF-C8E0-45AA-9A6E-322DAC999C53}" type="pres">
      <dgm:prSet presAssocID="{C2261524-C0E6-4BB6-8ABE-4126CD5F28EB}" presName="hierRoot1" presStyleCnt="0"/>
      <dgm:spPr/>
    </dgm:pt>
    <dgm:pt modelId="{0B3893DB-5421-4189-AC86-1030861AF7E3}" type="pres">
      <dgm:prSet presAssocID="{C2261524-C0E6-4BB6-8ABE-4126CD5F28EB}" presName="composite" presStyleCnt="0"/>
      <dgm:spPr/>
    </dgm:pt>
    <dgm:pt modelId="{66E82065-D8B5-4272-8AA5-B27374180160}" type="pres">
      <dgm:prSet presAssocID="{C2261524-C0E6-4BB6-8ABE-4126CD5F28EB}" presName="image" presStyleLbl="node0" presStyleIdx="0" presStyleCnt="1" custScaleX="62062" custScaleY="42071"/>
      <dgm:spPr/>
      <dgm:t>
        <a:bodyPr/>
        <a:lstStyle/>
        <a:p>
          <a:endParaRPr lang="zh-CN" altLang="en-US"/>
        </a:p>
      </dgm:t>
    </dgm:pt>
    <dgm:pt modelId="{4E364DAB-02A1-450A-9268-89DE04045248}" type="pres">
      <dgm:prSet presAssocID="{C2261524-C0E6-4BB6-8ABE-4126CD5F28EB}" presName="text" presStyleLbl="revTx" presStyleIdx="0" presStyleCnt="6" custScaleX="137336" custScaleY="432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1F9E77-9EE6-4765-9865-159A0DA9508A}" type="pres">
      <dgm:prSet presAssocID="{C2261524-C0E6-4BB6-8ABE-4126CD5F28EB}" presName="hierChild2" presStyleCnt="0"/>
      <dgm:spPr/>
    </dgm:pt>
    <dgm:pt modelId="{6BF3651D-F051-4E5C-AE5D-8531ABDA7B4C}" type="pres">
      <dgm:prSet presAssocID="{2E5A78B7-7EB6-4342-8B7A-598FD585825A}" presName="Name10" presStyleLbl="parChTrans1D2" presStyleIdx="0" presStyleCnt="2"/>
      <dgm:spPr/>
    </dgm:pt>
    <dgm:pt modelId="{52803C27-3E27-4B24-9B59-063DB5C29867}" type="pres">
      <dgm:prSet presAssocID="{1B757543-D0EF-497D-9E21-C1DC9515865C}" presName="hierRoot2" presStyleCnt="0"/>
      <dgm:spPr/>
    </dgm:pt>
    <dgm:pt modelId="{7CFBB907-2BE5-4DB2-BFC1-1B8D75D5EB4E}" type="pres">
      <dgm:prSet presAssocID="{1B757543-D0EF-497D-9E21-C1DC9515865C}" presName="composite2" presStyleCnt="0"/>
      <dgm:spPr/>
    </dgm:pt>
    <dgm:pt modelId="{EDDD4B9F-2F6D-4237-9450-481A00F617DF}" type="pres">
      <dgm:prSet presAssocID="{1B757543-D0EF-497D-9E21-C1DC9515865C}" presName="image2" presStyleLbl="node2" presStyleIdx="0" presStyleCnt="2"/>
      <dgm:spPr/>
    </dgm:pt>
    <dgm:pt modelId="{3C2B82B1-117E-4D37-858E-426D05E1BEDB}" type="pres">
      <dgm:prSet presAssocID="{1B757543-D0EF-497D-9E21-C1DC9515865C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12D318-E27A-4D7E-9206-CB4E2E205C00}" type="pres">
      <dgm:prSet presAssocID="{1B757543-D0EF-497D-9E21-C1DC9515865C}" presName="hierChild3" presStyleCnt="0"/>
      <dgm:spPr/>
    </dgm:pt>
    <dgm:pt modelId="{D30CF239-9787-49B1-B8AB-C87A37B913F9}" type="pres">
      <dgm:prSet presAssocID="{2C4E0DDE-A499-4797-B6BF-67EB5D096034}" presName="Name17" presStyleLbl="parChTrans1D3" presStyleIdx="0" presStyleCnt="3"/>
      <dgm:spPr/>
    </dgm:pt>
    <dgm:pt modelId="{90EB6EB1-0487-4E69-813B-278C1C6EE374}" type="pres">
      <dgm:prSet presAssocID="{47A8D772-DF68-455A-B6E7-16BFBACCDB4E}" presName="hierRoot3" presStyleCnt="0"/>
      <dgm:spPr/>
    </dgm:pt>
    <dgm:pt modelId="{31CD1505-F471-4C16-B6F2-DBEA9BB83566}" type="pres">
      <dgm:prSet presAssocID="{47A8D772-DF68-455A-B6E7-16BFBACCDB4E}" presName="composite3" presStyleCnt="0"/>
      <dgm:spPr/>
    </dgm:pt>
    <dgm:pt modelId="{B22451E8-FAD8-4F3D-A074-644BD1C791E6}" type="pres">
      <dgm:prSet presAssocID="{47A8D772-DF68-455A-B6E7-16BFBACCDB4E}" presName="image3" presStyleLbl="node3" presStyleIdx="0" presStyleCnt="3"/>
      <dgm:spPr/>
    </dgm:pt>
    <dgm:pt modelId="{1FCE4E9C-63CF-437F-AC1A-268BA5F4B5BF}" type="pres">
      <dgm:prSet presAssocID="{47A8D772-DF68-455A-B6E7-16BFBACCDB4E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6E1F31-C560-4C5C-A967-CBA34C1D0634}" type="pres">
      <dgm:prSet presAssocID="{47A8D772-DF68-455A-B6E7-16BFBACCDB4E}" presName="hierChild4" presStyleCnt="0"/>
      <dgm:spPr/>
    </dgm:pt>
    <dgm:pt modelId="{439F7E22-CB40-4760-9297-1228D8F8178E}" type="pres">
      <dgm:prSet presAssocID="{7CDF35D7-64CB-42DD-B322-C0AA4F36ED59}" presName="Name17" presStyleLbl="parChTrans1D3" presStyleIdx="1" presStyleCnt="3"/>
      <dgm:spPr/>
    </dgm:pt>
    <dgm:pt modelId="{4B8A1854-CE8B-4457-A900-81A2AF98568B}" type="pres">
      <dgm:prSet presAssocID="{0E6E14A7-D643-407C-ACA3-76F91899ADEF}" presName="hierRoot3" presStyleCnt="0"/>
      <dgm:spPr/>
    </dgm:pt>
    <dgm:pt modelId="{BBAEE065-EEBD-4542-81FA-2E5575600DB8}" type="pres">
      <dgm:prSet presAssocID="{0E6E14A7-D643-407C-ACA3-76F91899ADEF}" presName="composite3" presStyleCnt="0"/>
      <dgm:spPr/>
    </dgm:pt>
    <dgm:pt modelId="{AF0C537C-5F7A-4378-8332-55B63D59C285}" type="pres">
      <dgm:prSet presAssocID="{0E6E14A7-D643-407C-ACA3-76F91899ADEF}" presName="image3" presStyleLbl="node3" presStyleIdx="1" presStyleCnt="3"/>
      <dgm:spPr/>
      <dgm:t>
        <a:bodyPr/>
        <a:lstStyle/>
        <a:p>
          <a:endParaRPr lang="zh-CN" altLang="en-US"/>
        </a:p>
      </dgm:t>
    </dgm:pt>
    <dgm:pt modelId="{E51676B2-11AB-4F46-A5D9-B39E92DA3313}" type="pres">
      <dgm:prSet presAssocID="{0E6E14A7-D643-407C-ACA3-76F91899ADEF}" presName="text3" presStyleLbl="revTx" presStyleIdx="3" presStyleCnt="6" custLinFactNeighborX="42617" custLinFactNeighborY="-117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ADF42A-D06E-489D-9757-FE10FA821136}" type="pres">
      <dgm:prSet presAssocID="{0E6E14A7-D643-407C-ACA3-76F91899ADEF}" presName="hierChild4" presStyleCnt="0"/>
      <dgm:spPr/>
    </dgm:pt>
    <dgm:pt modelId="{FC2F04BE-361B-4419-A64C-CD59245C5926}" type="pres">
      <dgm:prSet presAssocID="{58B48DCE-A036-43DF-90B0-D248C88ECBEA}" presName="Name10" presStyleLbl="parChTrans1D2" presStyleIdx="1" presStyleCnt="2"/>
      <dgm:spPr/>
    </dgm:pt>
    <dgm:pt modelId="{B2C9832E-FFDC-4936-B809-2320A5451518}" type="pres">
      <dgm:prSet presAssocID="{93892477-B631-4FD0-A6DD-CF958C2CCA17}" presName="hierRoot2" presStyleCnt="0"/>
      <dgm:spPr/>
    </dgm:pt>
    <dgm:pt modelId="{4A8FEAFF-9324-43C2-9084-79348B273E19}" type="pres">
      <dgm:prSet presAssocID="{93892477-B631-4FD0-A6DD-CF958C2CCA17}" presName="composite2" presStyleCnt="0"/>
      <dgm:spPr/>
    </dgm:pt>
    <dgm:pt modelId="{CAEFDAD2-52F0-419D-AE69-539F18716E32}" type="pres">
      <dgm:prSet presAssocID="{93892477-B631-4FD0-A6DD-CF958C2CCA17}" presName="image2" presStyleLbl="node2" presStyleIdx="1" presStyleCnt="2"/>
      <dgm:spPr/>
    </dgm:pt>
    <dgm:pt modelId="{7DFAEB00-BC98-4DA5-8252-E03D88104C2F}" type="pres">
      <dgm:prSet presAssocID="{93892477-B631-4FD0-A6DD-CF958C2CCA17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C43AD9-7B06-4CDC-99D1-266598DEAF06}" type="pres">
      <dgm:prSet presAssocID="{93892477-B631-4FD0-A6DD-CF958C2CCA17}" presName="hierChild3" presStyleCnt="0"/>
      <dgm:spPr/>
    </dgm:pt>
    <dgm:pt modelId="{C265E43B-D70E-47E0-B498-B0EBAF212BDB}" type="pres">
      <dgm:prSet presAssocID="{9D81BA59-0F65-4993-B1DB-71834F7587C0}" presName="Name17" presStyleLbl="parChTrans1D3" presStyleIdx="2" presStyleCnt="3"/>
      <dgm:spPr/>
    </dgm:pt>
    <dgm:pt modelId="{24E0BD62-A65B-46E8-B81E-F8B5FCF47E7C}" type="pres">
      <dgm:prSet presAssocID="{0B9EA3AE-D064-4F53-BEA1-C473C0DC6300}" presName="hierRoot3" presStyleCnt="0"/>
      <dgm:spPr/>
    </dgm:pt>
    <dgm:pt modelId="{972418F4-A530-4FF4-9DCD-F8DB455B0ABE}" type="pres">
      <dgm:prSet presAssocID="{0B9EA3AE-D064-4F53-BEA1-C473C0DC6300}" presName="composite3" presStyleCnt="0"/>
      <dgm:spPr/>
    </dgm:pt>
    <dgm:pt modelId="{7AF371EA-B2E0-4F27-9391-EBD368365DE6}" type="pres">
      <dgm:prSet presAssocID="{0B9EA3AE-D064-4F53-BEA1-C473C0DC6300}" presName="image3" presStyleLbl="node3" presStyleIdx="2" presStyleCnt="3" custLinFactNeighborX="96580" custLinFactNeighborY="-16938"/>
      <dgm:spPr/>
    </dgm:pt>
    <dgm:pt modelId="{50695FE7-CD26-4C1B-A431-A4F017F378E2}" type="pres">
      <dgm:prSet presAssocID="{0B9EA3AE-D064-4F53-BEA1-C473C0DC6300}" presName="text3" presStyleLbl="revTx" presStyleIdx="5" presStyleCnt="6" custLinFactX="142847" custLinFactY="84538" custLinFactNeighborX="200000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264C28-EF48-4A93-BD8E-5AD3CCFB5D2B}" type="pres">
      <dgm:prSet presAssocID="{0B9EA3AE-D064-4F53-BEA1-C473C0DC6300}" presName="hierChild4" presStyleCnt="0"/>
      <dgm:spPr/>
    </dgm:pt>
  </dgm:ptLst>
  <dgm:cxnLst>
    <dgm:cxn modelId="{F8D50C9C-9A9B-44BE-BC04-ADFFA7458EB9}" srcId="{C2261524-C0E6-4BB6-8ABE-4126CD5F28EB}" destId="{93892477-B631-4FD0-A6DD-CF958C2CCA17}" srcOrd="1" destOrd="0" parTransId="{58B48DCE-A036-43DF-90B0-D248C88ECBEA}" sibTransId="{1D89CE60-B54F-4F6E-950E-B7FDE2827938}"/>
    <dgm:cxn modelId="{36BDE20F-251C-48A0-B1FB-FAE04F35C3D0}" type="presOf" srcId="{4993444D-C166-43E5-8881-D8D82CFEA8D5}" destId="{5CEFC3FD-2387-4DAB-8787-321634CDC53B}" srcOrd="0" destOrd="0" presId="urn:microsoft.com/office/officeart/2009/layout/CirclePictureHierarchy"/>
    <dgm:cxn modelId="{A129A004-D87F-4278-B100-3624968FC4AA}" srcId="{1B757543-D0EF-497D-9E21-C1DC9515865C}" destId="{47A8D772-DF68-455A-B6E7-16BFBACCDB4E}" srcOrd="0" destOrd="0" parTransId="{2C4E0DDE-A499-4797-B6BF-67EB5D096034}" sibTransId="{AB900433-B943-448F-B6C1-98BC69F56B7E}"/>
    <dgm:cxn modelId="{381FD482-6BFD-41B8-8459-7620FCD2CAFB}" type="presOf" srcId="{2C4E0DDE-A499-4797-B6BF-67EB5D096034}" destId="{D30CF239-9787-49B1-B8AB-C87A37B913F9}" srcOrd="0" destOrd="0" presId="urn:microsoft.com/office/officeart/2009/layout/CirclePictureHierarchy"/>
    <dgm:cxn modelId="{94496FDD-3E86-466D-A4F4-D54818921885}" srcId="{93892477-B631-4FD0-A6DD-CF958C2CCA17}" destId="{0B9EA3AE-D064-4F53-BEA1-C473C0DC6300}" srcOrd="0" destOrd="0" parTransId="{9D81BA59-0F65-4993-B1DB-71834F7587C0}" sibTransId="{063C42E5-0CFC-46B0-9AC5-9AA5A12FBB75}"/>
    <dgm:cxn modelId="{B5C5B68E-A4E2-449C-8C0F-3C17E34FE4BB}" type="presOf" srcId="{47A8D772-DF68-455A-B6E7-16BFBACCDB4E}" destId="{1FCE4E9C-63CF-437F-AC1A-268BA5F4B5BF}" srcOrd="0" destOrd="0" presId="urn:microsoft.com/office/officeart/2009/layout/CirclePictureHierarchy"/>
    <dgm:cxn modelId="{EB9C3538-2443-4BC8-B703-394EBFC69E15}" type="presOf" srcId="{C2261524-C0E6-4BB6-8ABE-4126CD5F28EB}" destId="{4E364DAB-02A1-450A-9268-89DE04045248}" srcOrd="0" destOrd="0" presId="urn:microsoft.com/office/officeart/2009/layout/CirclePictureHierarchy"/>
    <dgm:cxn modelId="{99B9EBA5-AA45-4C12-B3A8-8859E3D618C4}" type="presOf" srcId="{7CDF35D7-64CB-42DD-B322-C0AA4F36ED59}" destId="{439F7E22-CB40-4760-9297-1228D8F8178E}" srcOrd="0" destOrd="0" presId="urn:microsoft.com/office/officeart/2009/layout/CirclePictureHierarchy"/>
    <dgm:cxn modelId="{ACE1FEBC-44C9-4EAE-95C4-9394507865B7}" type="presOf" srcId="{9D81BA59-0F65-4993-B1DB-71834F7587C0}" destId="{C265E43B-D70E-47E0-B498-B0EBAF212BDB}" srcOrd="0" destOrd="0" presId="urn:microsoft.com/office/officeart/2009/layout/CirclePictureHierarchy"/>
    <dgm:cxn modelId="{6B76389D-A75A-42BB-9689-B57FC2158159}" type="presOf" srcId="{93892477-B631-4FD0-A6DD-CF958C2CCA17}" destId="{7DFAEB00-BC98-4DA5-8252-E03D88104C2F}" srcOrd="0" destOrd="0" presId="urn:microsoft.com/office/officeart/2009/layout/CirclePictureHierarchy"/>
    <dgm:cxn modelId="{B8309280-7227-4E22-8BBB-7EC9BF959DC1}" type="presOf" srcId="{1B757543-D0EF-497D-9E21-C1DC9515865C}" destId="{3C2B82B1-117E-4D37-858E-426D05E1BEDB}" srcOrd="0" destOrd="0" presId="urn:microsoft.com/office/officeart/2009/layout/CirclePictureHierarchy"/>
    <dgm:cxn modelId="{DBCF525B-663E-4236-9549-EE9A8AC0EBE9}" type="presOf" srcId="{0B9EA3AE-D064-4F53-BEA1-C473C0DC6300}" destId="{50695FE7-CD26-4C1B-A431-A4F017F378E2}" srcOrd="0" destOrd="0" presId="urn:microsoft.com/office/officeart/2009/layout/CirclePictureHierarchy"/>
    <dgm:cxn modelId="{BD626282-EC8D-4960-8F26-A632EA1CF813}" srcId="{4993444D-C166-43E5-8881-D8D82CFEA8D5}" destId="{C2261524-C0E6-4BB6-8ABE-4126CD5F28EB}" srcOrd="0" destOrd="0" parTransId="{34D0A656-9AF2-468E-949D-5F3D3414545C}" sibTransId="{BC50A26F-A768-47D6-9286-9AF5FDA1A244}"/>
    <dgm:cxn modelId="{8FFC5C27-A7E5-40F6-ADC5-31CCC0946064}" srcId="{1B757543-D0EF-497D-9E21-C1DC9515865C}" destId="{0E6E14A7-D643-407C-ACA3-76F91899ADEF}" srcOrd="1" destOrd="0" parTransId="{7CDF35D7-64CB-42DD-B322-C0AA4F36ED59}" sibTransId="{34E299D4-70AA-445E-AF6A-6007FA3AF8F3}"/>
    <dgm:cxn modelId="{3E37A6A0-B5BA-4130-9621-E557BA0995AC}" type="presOf" srcId="{2E5A78B7-7EB6-4342-8B7A-598FD585825A}" destId="{6BF3651D-F051-4E5C-AE5D-8531ABDA7B4C}" srcOrd="0" destOrd="0" presId="urn:microsoft.com/office/officeart/2009/layout/CirclePictureHierarchy"/>
    <dgm:cxn modelId="{CB80F47F-F91F-4D67-89DA-7BE73AD57594}" type="presOf" srcId="{0E6E14A7-D643-407C-ACA3-76F91899ADEF}" destId="{E51676B2-11AB-4F46-A5D9-B39E92DA3313}" srcOrd="0" destOrd="0" presId="urn:microsoft.com/office/officeart/2009/layout/CirclePictureHierarchy"/>
    <dgm:cxn modelId="{7E5E3111-E09B-44FE-A3F7-04E42C0A5014}" type="presOf" srcId="{58B48DCE-A036-43DF-90B0-D248C88ECBEA}" destId="{FC2F04BE-361B-4419-A64C-CD59245C5926}" srcOrd="0" destOrd="0" presId="urn:microsoft.com/office/officeart/2009/layout/CirclePictureHierarchy"/>
    <dgm:cxn modelId="{FDC0FE5B-0E89-40AB-9A13-36D92F382C72}" srcId="{C2261524-C0E6-4BB6-8ABE-4126CD5F28EB}" destId="{1B757543-D0EF-497D-9E21-C1DC9515865C}" srcOrd="0" destOrd="0" parTransId="{2E5A78B7-7EB6-4342-8B7A-598FD585825A}" sibTransId="{49EEE2F2-F0C9-45ED-BE5F-C824263CC667}"/>
    <dgm:cxn modelId="{BCD68881-50AC-4B7C-AEFA-CD63BB8A531D}" type="presParOf" srcId="{5CEFC3FD-2387-4DAB-8787-321634CDC53B}" destId="{0A7C02EF-C8E0-45AA-9A6E-322DAC999C53}" srcOrd="0" destOrd="0" presId="urn:microsoft.com/office/officeart/2009/layout/CirclePictureHierarchy"/>
    <dgm:cxn modelId="{30D91EE2-2BCE-4592-971B-864B3DCD7ABF}" type="presParOf" srcId="{0A7C02EF-C8E0-45AA-9A6E-322DAC999C53}" destId="{0B3893DB-5421-4189-AC86-1030861AF7E3}" srcOrd="0" destOrd="0" presId="urn:microsoft.com/office/officeart/2009/layout/CirclePictureHierarchy"/>
    <dgm:cxn modelId="{545A54B6-3595-4EA9-AFC5-DD27DA3CC76D}" type="presParOf" srcId="{0B3893DB-5421-4189-AC86-1030861AF7E3}" destId="{66E82065-D8B5-4272-8AA5-B27374180160}" srcOrd="0" destOrd="0" presId="urn:microsoft.com/office/officeart/2009/layout/CirclePictureHierarchy"/>
    <dgm:cxn modelId="{42F6F992-2EBF-44D1-A042-635AF0A897D4}" type="presParOf" srcId="{0B3893DB-5421-4189-AC86-1030861AF7E3}" destId="{4E364DAB-02A1-450A-9268-89DE04045248}" srcOrd="1" destOrd="0" presId="urn:microsoft.com/office/officeart/2009/layout/CirclePictureHierarchy"/>
    <dgm:cxn modelId="{8914A7D5-A37A-4A13-86D0-31EA67067163}" type="presParOf" srcId="{0A7C02EF-C8E0-45AA-9A6E-322DAC999C53}" destId="{0A1F9E77-9EE6-4765-9865-159A0DA9508A}" srcOrd="1" destOrd="0" presId="urn:microsoft.com/office/officeart/2009/layout/CirclePictureHierarchy"/>
    <dgm:cxn modelId="{FC4FDDF4-7DF5-4537-A979-81E831B9B1D9}" type="presParOf" srcId="{0A1F9E77-9EE6-4765-9865-159A0DA9508A}" destId="{6BF3651D-F051-4E5C-AE5D-8531ABDA7B4C}" srcOrd="0" destOrd="0" presId="urn:microsoft.com/office/officeart/2009/layout/CirclePictureHierarchy"/>
    <dgm:cxn modelId="{3F48E7BA-A8FB-4505-9DA9-0038A09DBFE9}" type="presParOf" srcId="{0A1F9E77-9EE6-4765-9865-159A0DA9508A}" destId="{52803C27-3E27-4B24-9B59-063DB5C29867}" srcOrd="1" destOrd="0" presId="urn:microsoft.com/office/officeart/2009/layout/CirclePictureHierarchy"/>
    <dgm:cxn modelId="{071E0286-66E1-493F-A83D-BF82F7D510D4}" type="presParOf" srcId="{52803C27-3E27-4B24-9B59-063DB5C29867}" destId="{7CFBB907-2BE5-4DB2-BFC1-1B8D75D5EB4E}" srcOrd="0" destOrd="0" presId="urn:microsoft.com/office/officeart/2009/layout/CirclePictureHierarchy"/>
    <dgm:cxn modelId="{2474F27A-D601-408C-B307-252138D01AB7}" type="presParOf" srcId="{7CFBB907-2BE5-4DB2-BFC1-1B8D75D5EB4E}" destId="{EDDD4B9F-2F6D-4237-9450-481A00F617DF}" srcOrd="0" destOrd="0" presId="urn:microsoft.com/office/officeart/2009/layout/CirclePictureHierarchy"/>
    <dgm:cxn modelId="{6E013853-95D1-48EC-AEC6-6DB72E93EAF0}" type="presParOf" srcId="{7CFBB907-2BE5-4DB2-BFC1-1B8D75D5EB4E}" destId="{3C2B82B1-117E-4D37-858E-426D05E1BEDB}" srcOrd="1" destOrd="0" presId="urn:microsoft.com/office/officeart/2009/layout/CirclePictureHierarchy"/>
    <dgm:cxn modelId="{B0E3BA7D-3A86-45D2-AB7E-616CDE2978AF}" type="presParOf" srcId="{52803C27-3E27-4B24-9B59-063DB5C29867}" destId="{7C12D318-E27A-4D7E-9206-CB4E2E205C00}" srcOrd="1" destOrd="0" presId="urn:microsoft.com/office/officeart/2009/layout/CirclePictureHierarchy"/>
    <dgm:cxn modelId="{3760D7E5-3710-4C51-8C98-985A6BC7F062}" type="presParOf" srcId="{7C12D318-E27A-4D7E-9206-CB4E2E205C00}" destId="{D30CF239-9787-49B1-B8AB-C87A37B913F9}" srcOrd="0" destOrd="0" presId="urn:microsoft.com/office/officeart/2009/layout/CirclePictureHierarchy"/>
    <dgm:cxn modelId="{FD868DC2-F155-49BF-BE28-F59F34EB5930}" type="presParOf" srcId="{7C12D318-E27A-4D7E-9206-CB4E2E205C00}" destId="{90EB6EB1-0487-4E69-813B-278C1C6EE374}" srcOrd="1" destOrd="0" presId="urn:microsoft.com/office/officeart/2009/layout/CirclePictureHierarchy"/>
    <dgm:cxn modelId="{E736CC20-93C6-4299-A0A1-407CE0E65009}" type="presParOf" srcId="{90EB6EB1-0487-4E69-813B-278C1C6EE374}" destId="{31CD1505-F471-4C16-B6F2-DBEA9BB83566}" srcOrd="0" destOrd="0" presId="urn:microsoft.com/office/officeart/2009/layout/CirclePictureHierarchy"/>
    <dgm:cxn modelId="{31745308-F80E-43A5-B51B-96A9AFCAF876}" type="presParOf" srcId="{31CD1505-F471-4C16-B6F2-DBEA9BB83566}" destId="{B22451E8-FAD8-4F3D-A074-644BD1C791E6}" srcOrd="0" destOrd="0" presId="urn:microsoft.com/office/officeart/2009/layout/CirclePictureHierarchy"/>
    <dgm:cxn modelId="{CF5B9B1A-58BD-49B3-8F1A-01A2A1E49F25}" type="presParOf" srcId="{31CD1505-F471-4C16-B6F2-DBEA9BB83566}" destId="{1FCE4E9C-63CF-437F-AC1A-268BA5F4B5BF}" srcOrd="1" destOrd="0" presId="urn:microsoft.com/office/officeart/2009/layout/CirclePictureHierarchy"/>
    <dgm:cxn modelId="{CBC0EAC7-D5D2-44E8-9007-D69844030761}" type="presParOf" srcId="{90EB6EB1-0487-4E69-813B-278C1C6EE374}" destId="{946E1F31-C560-4C5C-A967-CBA34C1D0634}" srcOrd="1" destOrd="0" presId="urn:microsoft.com/office/officeart/2009/layout/CirclePictureHierarchy"/>
    <dgm:cxn modelId="{85689BF2-B8E9-43A1-86DE-7D13A831234E}" type="presParOf" srcId="{7C12D318-E27A-4D7E-9206-CB4E2E205C00}" destId="{439F7E22-CB40-4760-9297-1228D8F8178E}" srcOrd="2" destOrd="0" presId="urn:microsoft.com/office/officeart/2009/layout/CirclePictureHierarchy"/>
    <dgm:cxn modelId="{40AFECAC-1085-49E4-B0D9-F264E47788AF}" type="presParOf" srcId="{7C12D318-E27A-4D7E-9206-CB4E2E205C00}" destId="{4B8A1854-CE8B-4457-A900-81A2AF98568B}" srcOrd="3" destOrd="0" presId="urn:microsoft.com/office/officeart/2009/layout/CirclePictureHierarchy"/>
    <dgm:cxn modelId="{8F157796-F564-4FA4-8771-8275696B4D1C}" type="presParOf" srcId="{4B8A1854-CE8B-4457-A900-81A2AF98568B}" destId="{BBAEE065-EEBD-4542-81FA-2E5575600DB8}" srcOrd="0" destOrd="0" presId="urn:microsoft.com/office/officeart/2009/layout/CirclePictureHierarchy"/>
    <dgm:cxn modelId="{51F05309-B301-4223-B321-19B14A7E517D}" type="presParOf" srcId="{BBAEE065-EEBD-4542-81FA-2E5575600DB8}" destId="{AF0C537C-5F7A-4378-8332-55B63D59C285}" srcOrd="0" destOrd="0" presId="urn:microsoft.com/office/officeart/2009/layout/CirclePictureHierarchy"/>
    <dgm:cxn modelId="{C37C9489-A19E-4C90-ABA2-EF58B06BCC87}" type="presParOf" srcId="{BBAEE065-EEBD-4542-81FA-2E5575600DB8}" destId="{E51676B2-11AB-4F46-A5D9-B39E92DA3313}" srcOrd="1" destOrd="0" presId="urn:microsoft.com/office/officeart/2009/layout/CirclePictureHierarchy"/>
    <dgm:cxn modelId="{5729232C-ABAF-42BE-8EF9-28364869B659}" type="presParOf" srcId="{4B8A1854-CE8B-4457-A900-81A2AF98568B}" destId="{5BADF42A-D06E-489D-9757-FE10FA821136}" srcOrd="1" destOrd="0" presId="urn:microsoft.com/office/officeart/2009/layout/CirclePictureHierarchy"/>
    <dgm:cxn modelId="{C56F056C-449E-4E48-B434-B4D0D43A1814}" type="presParOf" srcId="{0A1F9E77-9EE6-4765-9865-159A0DA9508A}" destId="{FC2F04BE-361B-4419-A64C-CD59245C5926}" srcOrd="2" destOrd="0" presId="urn:microsoft.com/office/officeart/2009/layout/CirclePictureHierarchy"/>
    <dgm:cxn modelId="{6E06E88B-77F7-4F58-AA5C-709F490FE3BB}" type="presParOf" srcId="{0A1F9E77-9EE6-4765-9865-159A0DA9508A}" destId="{B2C9832E-FFDC-4936-B809-2320A5451518}" srcOrd="3" destOrd="0" presId="urn:microsoft.com/office/officeart/2009/layout/CirclePictureHierarchy"/>
    <dgm:cxn modelId="{4DEA720B-1BDE-4FC9-B350-C5F8F5DABC38}" type="presParOf" srcId="{B2C9832E-FFDC-4936-B809-2320A5451518}" destId="{4A8FEAFF-9324-43C2-9084-79348B273E19}" srcOrd="0" destOrd="0" presId="urn:microsoft.com/office/officeart/2009/layout/CirclePictureHierarchy"/>
    <dgm:cxn modelId="{156D1D19-03FB-48E6-B78B-5F2CCF647AB6}" type="presParOf" srcId="{4A8FEAFF-9324-43C2-9084-79348B273E19}" destId="{CAEFDAD2-52F0-419D-AE69-539F18716E32}" srcOrd="0" destOrd="0" presId="urn:microsoft.com/office/officeart/2009/layout/CirclePictureHierarchy"/>
    <dgm:cxn modelId="{C0A24959-4BD1-47B3-8C96-6D88662FA656}" type="presParOf" srcId="{4A8FEAFF-9324-43C2-9084-79348B273E19}" destId="{7DFAEB00-BC98-4DA5-8252-E03D88104C2F}" srcOrd="1" destOrd="0" presId="urn:microsoft.com/office/officeart/2009/layout/CirclePictureHierarchy"/>
    <dgm:cxn modelId="{123BBBC6-CBAB-42B4-A421-185C082E79BA}" type="presParOf" srcId="{B2C9832E-FFDC-4936-B809-2320A5451518}" destId="{76C43AD9-7B06-4CDC-99D1-266598DEAF06}" srcOrd="1" destOrd="0" presId="urn:microsoft.com/office/officeart/2009/layout/CirclePictureHierarchy"/>
    <dgm:cxn modelId="{79681CEC-D536-420A-832F-D58B2957F194}" type="presParOf" srcId="{76C43AD9-7B06-4CDC-99D1-266598DEAF06}" destId="{C265E43B-D70E-47E0-B498-B0EBAF212BDB}" srcOrd="0" destOrd="0" presId="urn:microsoft.com/office/officeart/2009/layout/CirclePictureHierarchy"/>
    <dgm:cxn modelId="{1B2AA620-68D6-4683-A952-D50FF53D0305}" type="presParOf" srcId="{76C43AD9-7B06-4CDC-99D1-266598DEAF06}" destId="{24E0BD62-A65B-46E8-B81E-F8B5FCF47E7C}" srcOrd="1" destOrd="0" presId="urn:microsoft.com/office/officeart/2009/layout/CirclePictureHierarchy"/>
    <dgm:cxn modelId="{47451F3C-5C34-4791-9D0A-3FE4F4AD271E}" type="presParOf" srcId="{24E0BD62-A65B-46E8-B81E-F8B5FCF47E7C}" destId="{972418F4-A530-4FF4-9DCD-F8DB455B0ABE}" srcOrd="0" destOrd="0" presId="urn:microsoft.com/office/officeart/2009/layout/CirclePictureHierarchy"/>
    <dgm:cxn modelId="{CBCCD835-F5D7-40FA-8366-D398B600205C}" type="presParOf" srcId="{972418F4-A530-4FF4-9DCD-F8DB455B0ABE}" destId="{7AF371EA-B2E0-4F27-9391-EBD368365DE6}" srcOrd="0" destOrd="0" presId="urn:microsoft.com/office/officeart/2009/layout/CirclePictureHierarchy"/>
    <dgm:cxn modelId="{3C9E22EA-14A6-4CC1-AB77-C8380DD34BEE}" type="presParOf" srcId="{972418F4-A530-4FF4-9DCD-F8DB455B0ABE}" destId="{50695FE7-CD26-4C1B-A431-A4F017F378E2}" srcOrd="1" destOrd="0" presId="urn:microsoft.com/office/officeart/2009/layout/CirclePictureHierarchy"/>
    <dgm:cxn modelId="{6D0583CB-72C0-42D3-8CAE-9D60808D699D}" type="presParOf" srcId="{24E0BD62-A65B-46E8-B81E-F8B5FCF47E7C}" destId="{CC264C28-EF48-4A93-BD8E-5AD3CCFB5D2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93444D-C166-43E5-8881-D8D82CFEA8D5}" type="doc">
      <dgm:prSet loTypeId="urn:microsoft.com/office/officeart/2009/layout/CirclePictureHierarchy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92477-B631-4FD0-A6DD-CF958C2CCA17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58B48DCE-A036-43DF-90B0-D248C88ECBEA}" type="parTrans" cxnId="{F8D50C9C-9A9B-44BE-BC04-ADFFA7458EB9}">
      <dgm:prSet/>
      <dgm:spPr/>
      <dgm:t>
        <a:bodyPr/>
        <a:lstStyle/>
        <a:p>
          <a:endParaRPr lang="zh-CN" altLang="en-US"/>
        </a:p>
      </dgm:t>
    </dgm:pt>
    <dgm:pt modelId="{1D89CE60-B54F-4F6E-950E-B7FDE2827938}" type="sibTrans" cxnId="{F8D50C9C-9A9B-44BE-BC04-ADFFA7458EB9}">
      <dgm:prSet/>
      <dgm:spPr/>
      <dgm:t>
        <a:bodyPr/>
        <a:lstStyle/>
        <a:p>
          <a:endParaRPr lang="zh-CN" altLang="en-US"/>
        </a:p>
      </dgm:t>
    </dgm:pt>
    <dgm:pt modelId="{0B9EA3AE-D064-4F53-BEA1-C473C0DC6300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9D81BA59-0F65-4993-B1DB-71834F7587C0}" type="parTrans" cxnId="{94496FDD-3E86-466D-A4F4-D54818921885}">
      <dgm:prSet/>
      <dgm:spPr/>
      <dgm:t>
        <a:bodyPr/>
        <a:lstStyle/>
        <a:p>
          <a:endParaRPr lang="zh-CN" altLang="en-US"/>
        </a:p>
      </dgm:t>
    </dgm:pt>
    <dgm:pt modelId="{063C42E5-0CFC-46B0-9AC5-9AA5A12FBB75}" type="sibTrans" cxnId="{94496FDD-3E86-466D-A4F4-D54818921885}">
      <dgm:prSet/>
      <dgm:spPr/>
      <dgm:t>
        <a:bodyPr/>
        <a:lstStyle/>
        <a:p>
          <a:endParaRPr lang="zh-CN" altLang="en-US"/>
        </a:p>
      </dgm:t>
    </dgm:pt>
    <dgm:pt modelId="{0E6E14A7-D643-407C-ACA3-76F91899ADEF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34E299D4-70AA-445E-AF6A-6007FA3AF8F3}" type="sibTrans" cxnId="{8FFC5C27-A7E5-40F6-ADC5-31CCC0946064}">
      <dgm:prSet/>
      <dgm:spPr/>
      <dgm:t>
        <a:bodyPr/>
        <a:lstStyle/>
        <a:p>
          <a:endParaRPr lang="zh-CN" altLang="en-US"/>
        </a:p>
      </dgm:t>
    </dgm:pt>
    <dgm:pt modelId="{7CDF35D7-64CB-42DD-B322-C0AA4F36ED59}" type="parTrans" cxnId="{8FFC5C27-A7E5-40F6-ADC5-31CCC0946064}">
      <dgm:prSet/>
      <dgm:spPr/>
      <dgm:t>
        <a:bodyPr/>
        <a:lstStyle/>
        <a:p>
          <a:endParaRPr lang="zh-CN" altLang="en-US"/>
        </a:p>
      </dgm:t>
    </dgm:pt>
    <dgm:pt modelId="{47A8D772-DF68-455A-B6E7-16BFBACCDB4E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B900433-B943-448F-B6C1-98BC69F56B7E}" type="sibTrans" cxnId="{A129A004-D87F-4278-B100-3624968FC4AA}">
      <dgm:prSet/>
      <dgm:spPr/>
      <dgm:t>
        <a:bodyPr/>
        <a:lstStyle/>
        <a:p>
          <a:endParaRPr lang="zh-CN" altLang="en-US"/>
        </a:p>
      </dgm:t>
    </dgm:pt>
    <dgm:pt modelId="{2C4E0DDE-A499-4797-B6BF-67EB5D096034}" type="parTrans" cxnId="{A129A004-D87F-4278-B100-3624968FC4AA}">
      <dgm:prSet/>
      <dgm:spPr/>
      <dgm:t>
        <a:bodyPr/>
        <a:lstStyle/>
        <a:p>
          <a:endParaRPr lang="zh-CN" altLang="en-US"/>
        </a:p>
      </dgm:t>
    </dgm:pt>
    <dgm:pt modelId="{1B757543-D0EF-497D-9E21-C1DC9515865C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9EEE2F2-F0C9-45ED-BE5F-C824263CC667}" type="sibTrans" cxnId="{FDC0FE5B-0E89-40AB-9A13-36D92F382C72}">
      <dgm:prSet/>
      <dgm:spPr/>
      <dgm:t>
        <a:bodyPr/>
        <a:lstStyle/>
        <a:p>
          <a:endParaRPr lang="zh-CN" altLang="en-US"/>
        </a:p>
      </dgm:t>
    </dgm:pt>
    <dgm:pt modelId="{2E5A78B7-7EB6-4342-8B7A-598FD585825A}" type="parTrans" cxnId="{FDC0FE5B-0E89-40AB-9A13-36D92F382C72}">
      <dgm:prSet/>
      <dgm:spPr/>
      <dgm:t>
        <a:bodyPr/>
        <a:lstStyle/>
        <a:p>
          <a:endParaRPr lang="zh-CN" altLang="en-US"/>
        </a:p>
      </dgm:t>
    </dgm:pt>
    <dgm:pt modelId="{C2261524-C0E6-4BB6-8ABE-4126CD5F28EB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（</a:t>
          </a:r>
          <a:r>
            <a:rPr lang="en-US" altLang="zh-CN" dirty="0" smtClean="0"/>
            <a:t>containing keys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BC50A26F-A768-47D6-9286-9AF5FDA1A244}" type="sibTrans" cxnId="{BD626282-EC8D-4960-8F26-A632EA1CF813}">
      <dgm:prSet/>
      <dgm:spPr/>
      <dgm:t>
        <a:bodyPr/>
        <a:lstStyle/>
        <a:p>
          <a:endParaRPr lang="zh-CN" altLang="en-US"/>
        </a:p>
      </dgm:t>
    </dgm:pt>
    <dgm:pt modelId="{34D0A656-9AF2-468E-949D-5F3D3414545C}" type="parTrans" cxnId="{BD626282-EC8D-4960-8F26-A632EA1CF813}">
      <dgm:prSet/>
      <dgm:spPr/>
      <dgm:t>
        <a:bodyPr/>
        <a:lstStyle/>
        <a:p>
          <a:endParaRPr lang="zh-CN" altLang="en-US"/>
        </a:p>
      </dgm:t>
    </dgm:pt>
    <dgm:pt modelId="{5CEFC3FD-2387-4DAB-8787-321634CDC53B}" type="pres">
      <dgm:prSet presAssocID="{4993444D-C166-43E5-8881-D8D82CFEA8D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7C02EF-C8E0-45AA-9A6E-322DAC999C53}" type="pres">
      <dgm:prSet presAssocID="{C2261524-C0E6-4BB6-8ABE-4126CD5F28EB}" presName="hierRoot1" presStyleCnt="0"/>
      <dgm:spPr/>
    </dgm:pt>
    <dgm:pt modelId="{0B3893DB-5421-4189-AC86-1030861AF7E3}" type="pres">
      <dgm:prSet presAssocID="{C2261524-C0E6-4BB6-8ABE-4126CD5F28EB}" presName="composite" presStyleCnt="0"/>
      <dgm:spPr/>
    </dgm:pt>
    <dgm:pt modelId="{66E82065-D8B5-4272-8AA5-B27374180160}" type="pres">
      <dgm:prSet presAssocID="{C2261524-C0E6-4BB6-8ABE-4126CD5F28EB}" presName="image" presStyleLbl="node0" presStyleIdx="0" presStyleCnt="1" custScaleX="62062" custScaleY="42071"/>
      <dgm:spPr/>
      <dgm:t>
        <a:bodyPr/>
        <a:lstStyle/>
        <a:p>
          <a:endParaRPr lang="zh-CN" altLang="en-US"/>
        </a:p>
      </dgm:t>
    </dgm:pt>
    <dgm:pt modelId="{4E364DAB-02A1-450A-9268-89DE04045248}" type="pres">
      <dgm:prSet presAssocID="{C2261524-C0E6-4BB6-8ABE-4126CD5F28EB}" presName="text" presStyleLbl="revTx" presStyleIdx="0" presStyleCnt="6" custScaleX="137336" custScaleY="432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1F9E77-9EE6-4765-9865-159A0DA9508A}" type="pres">
      <dgm:prSet presAssocID="{C2261524-C0E6-4BB6-8ABE-4126CD5F28EB}" presName="hierChild2" presStyleCnt="0"/>
      <dgm:spPr/>
    </dgm:pt>
    <dgm:pt modelId="{6BF3651D-F051-4E5C-AE5D-8531ABDA7B4C}" type="pres">
      <dgm:prSet presAssocID="{2E5A78B7-7EB6-4342-8B7A-598FD585825A}" presName="Name10" presStyleLbl="parChTrans1D2" presStyleIdx="0" presStyleCnt="2"/>
      <dgm:spPr/>
    </dgm:pt>
    <dgm:pt modelId="{52803C27-3E27-4B24-9B59-063DB5C29867}" type="pres">
      <dgm:prSet presAssocID="{1B757543-D0EF-497D-9E21-C1DC9515865C}" presName="hierRoot2" presStyleCnt="0"/>
      <dgm:spPr/>
    </dgm:pt>
    <dgm:pt modelId="{7CFBB907-2BE5-4DB2-BFC1-1B8D75D5EB4E}" type="pres">
      <dgm:prSet presAssocID="{1B757543-D0EF-497D-9E21-C1DC9515865C}" presName="composite2" presStyleCnt="0"/>
      <dgm:spPr/>
    </dgm:pt>
    <dgm:pt modelId="{EDDD4B9F-2F6D-4237-9450-481A00F617DF}" type="pres">
      <dgm:prSet presAssocID="{1B757543-D0EF-497D-9E21-C1DC9515865C}" presName="image2" presStyleLbl="node2" presStyleIdx="0" presStyleCnt="2"/>
      <dgm:spPr/>
    </dgm:pt>
    <dgm:pt modelId="{3C2B82B1-117E-4D37-858E-426D05E1BEDB}" type="pres">
      <dgm:prSet presAssocID="{1B757543-D0EF-497D-9E21-C1DC9515865C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12D318-E27A-4D7E-9206-CB4E2E205C00}" type="pres">
      <dgm:prSet presAssocID="{1B757543-D0EF-497D-9E21-C1DC9515865C}" presName="hierChild3" presStyleCnt="0"/>
      <dgm:spPr/>
    </dgm:pt>
    <dgm:pt modelId="{D30CF239-9787-49B1-B8AB-C87A37B913F9}" type="pres">
      <dgm:prSet presAssocID="{2C4E0DDE-A499-4797-B6BF-67EB5D096034}" presName="Name17" presStyleLbl="parChTrans1D3" presStyleIdx="0" presStyleCnt="3"/>
      <dgm:spPr/>
    </dgm:pt>
    <dgm:pt modelId="{90EB6EB1-0487-4E69-813B-278C1C6EE374}" type="pres">
      <dgm:prSet presAssocID="{47A8D772-DF68-455A-B6E7-16BFBACCDB4E}" presName="hierRoot3" presStyleCnt="0"/>
      <dgm:spPr/>
    </dgm:pt>
    <dgm:pt modelId="{31CD1505-F471-4C16-B6F2-DBEA9BB83566}" type="pres">
      <dgm:prSet presAssocID="{47A8D772-DF68-455A-B6E7-16BFBACCDB4E}" presName="composite3" presStyleCnt="0"/>
      <dgm:spPr/>
    </dgm:pt>
    <dgm:pt modelId="{B22451E8-FAD8-4F3D-A074-644BD1C791E6}" type="pres">
      <dgm:prSet presAssocID="{47A8D772-DF68-455A-B6E7-16BFBACCDB4E}" presName="image3" presStyleLbl="node3" presStyleIdx="0" presStyleCnt="3"/>
      <dgm:spPr/>
    </dgm:pt>
    <dgm:pt modelId="{1FCE4E9C-63CF-437F-AC1A-268BA5F4B5BF}" type="pres">
      <dgm:prSet presAssocID="{47A8D772-DF68-455A-B6E7-16BFBACCDB4E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6E1F31-C560-4C5C-A967-CBA34C1D0634}" type="pres">
      <dgm:prSet presAssocID="{47A8D772-DF68-455A-B6E7-16BFBACCDB4E}" presName="hierChild4" presStyleCnt="0"/>
      <dgm:spPr/>
    </dgm:pt>
    <dgm:pt modelId="{439F7E22-CB40-4760-9297-1228D8F8178E}" type="pres">
      <dgm:prSet presAssocID="{7CDF35D7-64CB-42DD-B322-C0AA4F36ED59}" presName="Name17" presStyleLbl="parChTrans1D3" presStyleIdx="1" presStyleCnt="3"/>
      <dgm:spPr/>
    </dgm:pt>
    <dgm:pt modelId="{4B8A1854-CE8B-4457-A900-81A2AF98568B}" type="pres">
      <dgm:prSet presAssocID="{0E6E14A7-D643-407C-ACA3-76F91899ADEF}" presName="hierRoot3" presStyleCnt="0"/>
      <dgm:spPr/>
    </dgm:pt>
    <dgm:pt modelId="{BBAEE065-EEBD-4542-81FA-2E5575600DB8}" type="pres">
      <dgm:prSet presAssocID="{0E6E14A7-D643-407C-ACA3-76F91899ADEF}" presName="composite3" presStyleCnt="0"/>
      <dgm:spPr/>
    </dgm:pt>
    <dgm:pt modelId="{AF0C537C-5F7A-4378-8332-55B63D59C285}" type="pres">
      <dgm:prSet presAssocID="{0E6E14A7-D643-407C-ACA3-76F91899ADEF}" presName="image3" presStyleLbl="node3" presStyleIdx="1" presStyleCnt="3"/>
      <dgm:spPr/>
      <dgm:t>
        <a:bodyPr/>
        <a:lstStyle/>
        <a:p>
          <a:endParaRPr lang="zh-CN" altLang="en-US"/>
        </a:p>
      </dgm:t>
    </dgm:pt>
    <dgm:pt modelId="{E51676B2-11AB-4F46-A5D9-B39E92DA3313}" type="pres">
      <dgm:prSet presAssocID="{0E6E14A7-D643-407C-ACA3-76F91899ADEF}" presName="text3" presStyleLbl="revTx" presStyleIdx="3" presStyleCnt="6" custLinFactNeighborX="42617" custLinFactNeighborY="-117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ADF42A-D06E-489D-9757-FE10FA821136}" type="pres">
      <dgm:prSet presAssocID="{0E6E14A7-D643-407C-ACA3-76F91899ADEF}" presName="hierChild4" presStyleCnt="0"/>
      <dgm:spPr/>
    </dgm:pt>
    <dgm:pt modelId="{FC2F04BE-361B-4419-A64C-CD59245C5926}" type="pres">
      <dgm:prSet presAssocID="{58B48DCE-A036-43DF-90B0-D248C88ECBEA}" presName="Name10" presStyleLbl="parChTrans1D2" presStyleIdx="1" presStyleCnt="2"/>
      <dgm:spPr/>
    </dgm:pt>
    <dgm:pt modelId="{B2C9832E-FFDC-4936-B809-2320A5451518}" type="pres">
      <dgm:prSet presAssocID="{93892477-B631-4FD0-A6DD-CF958C2CCA17}" presName="hierRoot2" presStyleCnt="0"/>
      <dgm:spPr/>
    </dgm:pt>
    <dgm:pt modelId="{4A8FEAFF-9324-43C2-9084-79348B273E19}" type="pres">
      <dgm:prSet presAssocID="{93892477-B631-4FD0-A6DD-CF958C2CCA17}" presName="composite2" presStyleCnt="0"/>
      <dgm:spPr/>
    </dgm:pt>
    <dgm:pt modelId="{CAEFDAD2-52F0-419D-AE69-539F18716E32}" type="pres">
      <dgm:prSet presAssocID="{93892477-B631-4FD0-A6DD-CF958C2CCA17}" presName="image2" presStyleLbl="node2" presStyleIdx="1" presStyleCnt="2"/>
      <dgm:spPr/>
    </dgm:pt>
    <dgm:pt modelId="{7DFAEB00-BC98-4DA5-8252-E03D88104C2F}" type="pres">
      <dgm:prSet presAssocID="{93892477-B631-4FD0-A6DD-CF958C2CCA17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C43AD9-7B06-4CDC-99D1-266598DEAF06}" type="pres">
      <dgm:prSet presAssocID="{93892477-B631-4FD0-A6DD-CF958C2CCA17}" presName="hierChild3" presStyleCnt="0"/>
      <dgm:spPr/>
    </dgm:pt>
    <dgm:pt modelId="{C265E43B-D70E-47E0-B498-B0EBAF212BDB}" type="pres">
      <dgm:prSet presAssocID="{9D81BA59-0F65-4993-B1DB-71834F7587C0}" presName="Name17" presStyleLbl="parChTrans1D3" presStyleIdx="2" presStyleCnt="3"/>
      <dgm:spPr/>
    </dgm:pt>
    <dgm:pt modelId="{24E0BD62-A65B-46E8-B81E-F8B5FCF47E7C}" type="pres">
      <dgm:prSet presAssocID="{0B9EA3AE-D064-4F53-BEA1-C473C0DC6300}" presName="hierRoot3" presStyleCnt="0"/>
      <dgm:spPr/>
    </dgm:pt>
    <dgm:pt modelId="{972418F4-A530-4FF4-9DCD-F8DB455B0ABE}" type="pres">
      <dgm:prSet presAssocID="{0B9EA3AE-D064-4F53-BEA1-C473C0DC6300}" presName="composite3" presStyleCnt="0"/>
      <dgm:spPr/>
    </dgm:pt>
    <dgm:pt modelId="{7AF371EA-B2E0-4F27-9391-EBD368365DE6}" type="pres">
      <dgm:prSet presAssocID="{0B9EA3AE-D064-4F53-BEA1-C473C0DC6300}" presName="image3" presStyleLbl="node3" presStyleIdx="2" presStyleCnt="3" custLinFactNeighborX="96580" custLinFactNeighborY="-16938"/>
      <dgm:spPr/>
    </dgm:pt>
    <dgm:pt modelId="{50695FE7-CD26-4C1B-A431-A4F017F378E2}" type="pres">
      <dgm:prSet presAssocID="{0B9EA3AE-D064-4F53-BEA1-C473C0DC6300}" presName="text3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264C28-EF48-4A93-BD8E-5AD3CCFB5D2B}" type="pres">
      <dgm:prSet presAssocID="{0B9EA3AE-D064-4F53-BEA1-C473C0DC6300}" presName="hierChild4" presStyleCnt="0"/>
      <dgm:spPr/>
    </dgm:pt>
  </dgm:ptLst>
  <dgm:cxnLst>
    <dgm:cxn modelId="{F8D50C9C-9A9B-44BE-BC04-ADFFA7458EB9}" srcId="{C2261524-C0E6-4BB6-8ABE-4126CD5F28EB}" destId="{93892477-B631-4FD0-A6DD-CF958C2CCA17}" srcOrd="1" destOrd="0" parTransId="{58B48DCE-A036-43DF-90B0-D248C88ECBEA}" sibTransId="{1D89CE60-B54F-4F6E-950E-B7FDE2827938}"/>
    <dgm:cxn modelId="{044EFF0A-234C-440F-A035-6C0BD67AFF65}" type="presOf" srcId="{47A8D772-DF68-455A-B6E7-16BFBACCDB4E}" destId="{1FCE4E9C-63CF-437F-AC1A-268BA5F4B5BF}" srcOrd="0" destOrd="0" presId="urn:microsoft.com/office/officeart/2009/layout/CirclePictureHierarchy"/>
    <dgm:cxn modelId="{83978365-E1C0-4092-BBFA-8CB0AF9A81F2}" type="presOf" srcId="{58B48DCE-A036-43DF-90B0-D248C88ECBEA}" destId="{FC2F04BE-361B-4419-A64C-CD59245C5926}" srcOrd="0" destOrd="0" presId="urn:microsoft.com/office/officeart/2009/layout/CirclePictureHierarchy"/>
    <dgm:cxn modelId="{21265435-CFEB-4BD2-93B7-E7E336E4E497}" type="presOf" srcId="{7CDF35D7-64CB-42DD-B322-C0AA4F36ED59}" destId="{439F7E22-CB40-4760-9297-1228D8F8178E}" srcOrd="0" destOrd="0" presId="urn:microsoft.com/office/officeart/2009/layout/CirclePictureHierarchy"/>
    <dgm:cxn modelId="{C55FD8AD-E02C-452D-9C95-677198C86802}" type="presOf" srcId="{2C4E0DDE-A499-4797-B6BF-67EB5D096034}" destId="{D30CF239-9787-49B1-B8AB-C87A37B913F9}" srcOrd="0" destOrd="0" presId="urn:microsoft.com/office/officeart/2009/layout/CirclePictureHierarchy"/>
    <dgm:cxn modelId="{A129A004-D87F-4278-B100-3624968FC4AA}" srcId="{1B757543-D0EF-497D-9E21-C1DC9515865C}" destId="{47A8D772-DF68-455A-B6E7-16BFBACCDB4E}" srcOrd="0" destOrd="0" parTransId="{2C4E0DDE-A499-4797-B6BF-67EB5D096034}" sibTransId="{AB900433-B943-448F-B6C1-98BC69F56B7E}"/>
    <dgm:cxn modelId="{D6B06C74-866B-4D16-BEA4-8BB5603197DD}" type="presOf" srcId="{C2261524-C0E6-4BB6-8ABE-4126CD5F28EB}" destId="{4E364DAB-02A1-450A-9268-89DE04045248}" srcOrd="0" destOrd="0" presId="urn:microsoft.com/office/officeart/2009/layout/CirclePictureHierarchy"/>
    <dgm:cxn modelId="{94496FDD-3E86-466D-A4F4-D54818921885}" srcId="{93892477-B631-4FD0-A6DD-CF958C2CCA17}" destId="{0B9EA3AE-D064-4F53-BEA1-C473C0DC6300}" srcOrd="0" destOrd="0" parTransId="{9D81BA59-0F65-4993-B1DB-71834F7587C0}" sibTransId="{063C42E5-0CFC-46B0-9AC5-9AA5A12FBB75}"/>
    <dgm:cxn modelId="{AC2D447F-5342-4B32-992E-67FE5A8CB4CB}" type="presOf" srcId="{0B9EA3AE-D064-4F53-BEA1-C473C0DC6300}" destId="{50695FE7-CD26-4C1B-A431-A4F017F378E2}" srcOrd="0" destOrd="0" presId="urn:microsoft.com/office/officeart/2009/layout/CirclePictureHierarchy"/>
    <dgm:cxn modelId="{E4B6CDA2-B7EF-4472-9800-E8ACA8ECE11D}" type="presOf" srcId="{9D81BA59-0F65-4993-B1DB-71834F7587C0}" destId="{C265E43B-D70E-47E0-B498-B0EBAF212BDB}" srcOrd="0" destOrd="0" presId="urn:microsoft.com/office/officeart/2009/layout/CirclePictureHierarchy"/>
    <dgm:cxn modelId="{A7F34425-CEBB-40B4-ABE3-E6E78342BD7D}" type="presOf" srcId="{1B757543-D0EF-497D-9E21-C1DC9515865C}" destId="{3C2B82B1-117E-4D37-858E-426D05E1BEDB}" srcOrd="0" destOrd="0" presId="urn:microsoft.com/office/officeart/2009/layout/CirclePictureHierarchy"/>
    <dgm:cxn modelId="{3E7BC3FB-E268-49EF-A832-A7216B982678}" type="presOf" srcId="{0E6E14A7-D643-407C-ACA3-76F91899ADEF}" destId="{E51676B2-11AB-4F46-A5D9-B39E92DA3313}" srcOrd="0" destOrd="0" presId="urn:microsoft.com/office/officeart/2009/layout/CirclePictureHierarchy"/>
    <dgm:cxn modelId="{83C9B833-5279-4A42-BB31-01226CE729BE}" type="presOf" srcId="{4993444D-C166-43E5-8881-D8D82CFEA8D5}" destId="{5CEFC3FD-2387-4DAB-8787-321634CDC53B}" srcOrd="0" destOrd="0" presId="urn:microsoft.com/office/officeart/2009/layout/CirclePictureHierarchy"/>
    <dgm:cxn modelId="{BD626282-EC8D-4960-8F26-A632EA1CF813}" srcId="{4993444D-C166-43E5-8881-D8D82CFEA8D5}" destId="{C2261524-C0E6-4BB6-8ABE-4126CD5F28EB}" srcOrd="0" destOrd="0" parTransId="{34D0A656-9AF2-468E-949D-5F3D3414545C}" sibTransId="{BC50A26F-A768-47D6-9286-9AF5FDA1A244}"/>
    <dgm:cxn modelId="{8FFC5C27-A7E5-40F6-ADC5-31CCC0946064}" srcId="{1B757543-D0EF-497D-9E21-C1DC9515865C}" destId="{0E6E14A7-D643-407C-ACA3-76F91899ADEF}" srcOrd="1" destOrd="0" parTransId="{7CDF35D7-64CB-42DD-B322-C0AA4F36ED59}" sibTransId="{34E299D4-70AA-445E-AF6A-6007FA3AF8F3}"/>
    <dgm:cxn modelId="{88681E50-509E-461E-BB37-09F42980C8AC}" type="presOf" srcId="{2E5A78B7-7EB6-4342-8B7A-598FD585825A}" destId="{6BF3651D-F051-4E5C-AE5D-8531ABDA7B4C}" srcOrd="0" destOrd="0" presId="urn:microsoft.com/office/officeart/2009/layout/CirclePictureHierarchy"/>
    <dgm:cxn modelId="{FDC0FE5B-0E89-40AB-9A13-36D92F382C72}" srcId="{C2261524-C0E6-4BB6-8ABE-4126CD5F28EB}" destId="{1B757543-D0EF-497D-9E21-C1DC9515865C}" srcOrd="0" destOrd="0" parTransId="{2E5A78B7-7EB6-4342-8B7A-598FD585825A}" sibTransId="{49EEE2F2-F0C9-45ED-BE5F-C824263CC667}"/>
    <dgm:cxn modelId="{F709FA1B-1465-44A4-9F80-F73689B86656}" type="presOf" srcId="{93892477-B631-4FD0-A6DD-CF958C2CCA17}" destId="{7DFAEB00-BC98-4DA5-8252-E03D88104C2F}" srcOrd="0" destOrd="0" presId="urn:microsoft.com/office/officeart/2009/layout/CirclePictureHierarchy"/>
    <dgm:cxn modelId="{61DBA385-6398-4F56-8B1B-F7AD668E732B}" type="presParOf" srcId="{5CEFC3FD-2387-4DAB-8787-321634CDC53B}" destId="{0A7C02EF-C8E0-45AA-9A6E-322DAC999C53}" srcOrd="0" destOrd="0" presId="urn:microsoft.com/office/officeart/2009/layout/CirclePictureHierarchy"/>
    <dgm:cxn modelId="{8FE497FD-DDC6-44C4-B9A4-CF3AB3C77CAB}" type="presParOf" srcId="{0A7C02EF-C8E0-45AA-9A6E-322DAC999C53}" destId="{0B3893DB-5421-4189-AC86-1030861AF7E3}" srcOrd="0" destOrd="0" presId="urn:microsoft.com/office/officeart/2009/layout/CirclePictureHierarchy"/>
    <dgm:cxn modelId="{B9460441-2C46-4946-BCB4-733BB856BBB9}" type="presParOf" srcId="{0B3893DB-5421-4189-AC86-1030861AF7E3}" destId="{66E82065-D8B5-4272-8AA5-B27374180160}" srcOrd="0" destOrd="0" presId="urn:microsoft.com/office/officeart/2009/layout/CirclePictureHierarchy"/>
    <dgm:cxn modelId="{7B08275B-8508-4A45-8930-A41607D70548}" type="presParOf" srcId="{0B3893DB-5421-4189-AC86-1030861AF7E3}" destId="{4E364DAB-02A1-450A-9268-89DE04045248}" srcOrd="1" destOrd="0" presId="urn:microsoft.com/office/officeart/2009/layout/CirclePictureHierarchy"/>
    <dgm:cxn modelId="{ADA8FB4D-3F6C-46D6-B13A-2254FFB5D3C2}" type="presParOf" srcId="{0A7C02EF-C8E0-45AA-9A6E-322DAC999C53}" destId="{0A1F9E77-9EE6-4765-9865-159A0DA9508A}" srcOrd="1" destOrd="0" presId="urn:microsoft.com/office/officeart/2009/layout/CirclePictureHierarchy"/>
    <dgm:cxn modelId="{3C55EE13-6F4F-4238-AE54-B92AE1FE6D93}" type="presParOf" srcId="{0A1F9E77-9EE6-4765-9865-159A0DA9508A}" destId="{6BF3651D-F051-4E5C-AE5D-8531ABDA7B4C}" srcOrd="0" destOrd="0" presId="urn:microsoft.com/office/officeart/2009/layout/CirclePictureHierarchy"/>
    <dgm:cxn modelId="{416B1048-6969-4DDD-B1CA-3B955B914E1D}" type="presParOf" srcId="{0A1F9E77-9EE6-4765-9865-159A0DA9508A}" destId="{52803C27-3E27-4B24-9B59-063DB5C29867}" srcOrd="1" destOrd="0" presId="urn:microsoft.com/office/officeart/2009/layout/CirclePictureHierarchy"/>
    <dgm:cxn modelId="{576BCCC4-A512-40AE-820B-3EDA3CEFA091}" type="presParOf" srcId="{52803C27-3E27-4B24-9B59-063DB5C29867}" destId="{7CFBB907-2BE5-4DB2-BFC1-1B8D75D5EB4E}" srcOrd="0" destOrd="0" presId="urn:microsoft.com/office/officeart/2009/layout/CirclePictureHierarchy"/>
    <dgm:cxn modelId="{075C8291-328D-4021-B602-01444008B2DC}" type="presParOf" srcId="{7CFBB907-2BE5-4DB2-BFC1-1B8D75D5EB4E}" destId="{EDDD4B9F-2F6D-4237-9450-481A00F617DF}" srcOrd="0" destOrd="0" presId="urn:microsoft.com/office/officeart/2009/layout/CirclePictureHierarchy"/>
    <dgm:cxn modelId="{95351C08-9471-43FC-BC52-D0ED569BE3EF}" type="presParOf" srcId="{7CFBB907-2BE5-4DB2-BFC1-1B8D75D5EB4E}" destId="{3C2B82B1-117E-4D37-858E-426D05E1BEDB}" srcOrd="1" destOrd="0" presId="urn:microsoft.com/office/officeart/2009/layout/CirclePictureHierarchy"/>
    <dgm:cxn modelId="{CE9ABFB1-781A-47A1-A861-76C15D7EC5C1}" type="presParOf" srcId="{52803C27-3E27-4B24-9B59-063DB5C29867}" destId="{7C12D318-E27A-4D7E-9206-CB4E2E205C00}" srcOrd="1" destOrd="0" presId="urn:microsoft.com/office/officeart/2009/layout/CirclePictureHierarchy"/>
    <dgm:cxn modelId="{A57F5ED8-2523-4CEC-B530-2EAD4C0D181F}" type="presParOf" srcId="{7C12D318-E27A-4D7E-9206-CB4E2E205C00}" destId="{D30CF239-9787-49B1-B8AB-C87A37B913F9}" srcOrd="0" destOrd="0" presId="urn:microsoft.com/office/officeart/2009/layout/CirclePictureHierarchy"/>
    <dgm:cxn modelId="{81E27AB6-2F76-4AD7-8168-AA76C252A4D0}" type="presParOf" srcId="{7C12D318-E27A-4D7E-9206-CB4E2E205C00}" destId="{90EB6EB1-0487-4E69-813B-278C1C6EE374}" srcOrd="1" destOrd="0" presId="urn:microsoft.com/office/officeart/2009/layout/CirclePictureHierarchy"/>
    <dgm:cxn modelId="{33356256-6553-4149-828C-687B74069F90}" type="presParOf" srcId="{90EB6EB1-0487-4E69-813B-278C1C6EE374}" destId="{31CD1505-F471-4C16-B6F2-DBEA9BB83566}" srcOrd="0" destOrd="0" presId="urn:microsoft.com/office/officeart/2009/layout/CirclePictureHierarchy"/>
    <dgm:cxn modelId="{1A209D35-81A0-42CA-A85B-5A683C505C2A}" type="presParOf" srcId="{31CD1505-F471-4C16-B6F2-DBEA9BB83566}" destId="{B22451E8-FAD8-4F3D-A074-644BD1C791E6}" srcOrd="0" destOrd="0" presId="urn:microsoft.com/office/officeart/2009/layout/CirclePictureHierarchy"/>
    <dgm:cxn modelId="{D4F3A869-4DB7-4973-AAD8-AB67A8F508E1}" type="presParOf" srcId="{31CD1505-F471-4C16-B6F2-DBEA9BB83566}" destId="{1FCE4E9C-63CF-437F-AC1A-268BA5F4B5BF}" srcOrd="1" destOrd="0" presId="urn:microsoft.com/office/officeart/2009/layout/CirclePictureHierarchy"/>
    <dgm:cxn modelId="{99A4C48A-94C9-4D23-9222-42EE9F86C3C1}" type="presParOf" srcId="{90EB6EB1-0487-4E69-813B-278C1C6EE374}" destId="{946E1F31-C560-4C5C-A967-CBA34C1D0634}" srcOrd="1" destOrd="0" presId="urn:microsoft.com/office/officeart/2009/layout/CirclePictureHierarchy"/>
    <dgm:cxn modelId="{9A3D0907-FD13-4A6E-83B3-BB471B22E98C}" type="presParOf" srcId="{7C12D318-E27A-4D7E-9206-CB4E2E205C00}" destId="{439F7E22-CB40-4760-9297-1228D8F8178E}" srcOrd="2" destOrd="0" presId="urn:microsoft.com/office/officeart/2009/layout/CirclePictureHierarchy"/>
    <dgm:cxn modelId="{475E0A01-C9AE-4AFF-951D-0C1D685360B9}" type="presParOf" srcId="{7C12D318-E27A-4D7E-9206-CB4E2E205C00}" destId="{4B8A1854-CE8B-4457-A900-81A2AF98568B}" srcOrd="3" destOrd="0" presId="urn:microsoft.com/office/officeart/2009/layout/CirclePictureHierarchy"/>
    <dgm:cxn modelId="{9BFB48BD-58B7-4144-BA70-B84D33DCDA11}" type="presParOf" srcId="{4B8A1854-CE8B-4457-A900-81A2AF98568B}" destId="{BBAEE065-EEBD-4542-81FA-2E5575600DB8}" srcOrd="0" destOrd="0" presId="urn:microsoft.com/office/officeart/2009/layout/CirclePictureHierarchy"/>
    <dgm:cxn modelId="{79B4BBBD-19BD-4800-810B-F1F4F68C37DA}" type="presParOf" srcId="{BBAEE065-EEBD-4542-81FA-2E5575600DB8}" destId="{AF0C537C-5F7A-4378-8332-55B63D59C285}" srcOrd="0" destOrd="0" presId="urn:microsoft.com/office/officeart/2009/layout/CirclePictureHierarchy"/>
    <dgm:cxn modelId="{A3C81430-B7CF-40BC-A6B7-BDE5AACB8E22}" type="presParOf" srcId="{BBAEE065-EEBD-4542-81FA-2E5575600DB8}" destId="{E51676B2-11AB-4F46-A5D9-B39E92DA3313}" srcOrd="1" destOrd="0" presId="urn:microsoft.com/office/officeart/2009/layout/CirclePictureHierarchy"/>
    <dgm:cxn modelId="{A79B028F-708F-4E74-9EC9-E17FC1C77009}" type="presParOf" srcId="{4B8A1854-CE8B-4457-A900-81A2AF98568B}" destId="{5BADF42A-D06E-489D-9757-FE10FA821136}" srcOrd="1" destOrd="0" presId="urn:microsoft.com/office/officeart/2009/layout/CirclePictureHierarchy"/>
    <dgm:cxn modelId="{13BB02CB-67FD-4AC6-99F8-6A49BC3FF5AB}" type="presParOf" srcId="{0A1F9E77-9EE6-4765-9865-159A0DA9508A}" destId="{FC2F04BE-361B-4419-A64C-CD59245C5926}" srcOrd="2" destOrd="0" presId="urn:microsoft.com/office/officeart/2009/layout/CirclePictureHierarchy"/>
    <dgm:cxn modelId="{8A278174-1009-4906-A528-54772EEE3D96}" type="presParOf" srcId="{0A1F9E77-9EE6-4765-9865-159A0DA9508A}" destId="{B2C9832E-FFDC-4936-B809-2320A5451518}" srcOrd="3" destOrd="0" presId="urn:microsoft.com/office/officeart/2009/layout/CirclePictureHierarchy"/>
    <dgm:cxn modelId="{F35BE86B-1BB0-4B1B-A3FB-0522F5616606}" type="presParOf" srcId="{B2C9832E-FFDC-4936-B809-2320A5451518}" destId="{4A8FEAFF-9324-43C2-9084-79348B273E19}" srcOrd="0" destOrd="0" presId="urn:microsoft.com/office/officeart/2009/layout/CirclePictureHierarchy"/>
    <dgm:cxn modelId="{D2DF04F6-9F1B-48FC-9361-4F11253788DD}" type="presParOf" srcId="{4A8FEAFF-9324-43C2-9084-79348B273E19}" destId="{CAEFDAD2-52F0-419D-AE69-539F18716E32}" srcOrd="0" destOrd="0" presId="urn:microsoft.com/office/officeart/2009/layout/CirclePictureHierarchy"/>
    <dgm:cxn modelId="{8CC654C8-988C-41F1-8F9E-80905E79664B}" type="presParOf" srcId="{4A8FEAFF-9324-43C2-9084-79348B273E19}" destId="{7DFAEB00-BC98-4DA5-8252-E03D88104C2F}" srcOrd="1" destOrd="0" presId="urn:microsoft.com/office/officeart/2009/layout/CirclePictureHierarchy"/>
    <dgm:cxn modelId="{43962DD3-1F16-4946-A7CC-0C724BBBB2D4}" type="presParOf" srcId="{B2C9832E-FFDC-4936-B809-2320A5451518}" destId="{76C43AD9-7B06-4CDC-99D1-266598DEAF06}" srcOrd="1" destOrd="0" presId="urn:microsoft.com/office/officeart/2009/layout/CirclePictureHierarchy"/>
    <dgm:cxn modelId="{26A6CAD2-84DF-450C-8B3B-B2F1883C18B0}" type="presParOf" srcId="{76C43AD9-7B06-4CDC-99D1-266598DEAF06}" destId="{C265E43B-D70E-47E0-B498-B0EBAF212BDB}" srcOrd="0" destOrd="0" presId="urn:microsoft.com/office/officeart/2009/layout/CirclePictureHierarchy"/>
    <dgm:cxn modelId="{A0A5609B-E0D1-4250-AD83-FD5CE08AD8C1}" type="presParOf" srcId="{76C43AD9-7B06-4CDC-99D1-266598DEAF06}" destId="{24E0BD62-A65B-46E8-B81E-F8B5FCF47E7C}" srcOrd="1" destOrd="0" presId="urn:microsoft.com/office/officeart/2009/layout/CirclePictureHierarchy"/>
    <dgm:cxn modelId="{05C6EE9A-4FD1-45CD-85F2-39A18596171B}" type="presParOf" srcId="{24E0BD62-A65B-46E8-B81E-F8B5FCF47E7C}" destId="{972418F4-A530-4FF4-9DCD-F8DB455B0ABE}" srcOrd="0" destOrd="0" presId="urn:microsoft.com/office/officeart/2009/layout/CirclePictureHierarchy"/>
    <dgm:cxn modelId="{EC1078B1-DFFF-4AB7-9252-858A536E9D27}" type="presParOf" srcId="{972418F4-A530-4FF4-9DCD-F8DB455B0ABE}" destId="{7AF371EA-B2E0-4F27-9391-EBD368365DE6}" srcOrd="0" destOrd="0" presId="urn:microsoft.com/office/officeart/2009/layout/CirclePictureHierarchy"/>
    <dgm:cxn modelId="{EA03B37F-07E7-463D-91FE-E576CC2DD3D2}" type="presParOf" srcId="{972418F4-A530-4FF4-9DCD-F8DB455B0ABE}" destId="{50695FE7-CD26-4C1B-A431-A4F017F378E2}" srcOrd="1" destOrd="0" presId="urn:microsoft.com/office/officeart/2009/layout/CirclePictureHierarchy"/>
    <dgm:cxn modelId="{0A6DC5E8-818C-4558-B0F3-579E321E6D4B}" type="presParOf" srcId="{24E0BD62-A65B-46E8-B81E-F8B5FCF47E7C}" destId="{CC264C28-EF48-4A93-BD8E-5AD3CCFB5D2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5E43B-D70E-47E0-B498-B0EBAF212BDB}">
      <dsp:nvSpPr>
        <dsp:cNvPr id="0" name=""/>
        <dsp:cNvSpPr/>
      </dsp:nvSpPr>
      <dsp:spPr>
        <a:xfrm>
          <a:off x="3112758" y="696921"/>
          <a:ext cx="4030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074" y="45720"/>
              </a:lnTo>
              <a:lnTo>
                <a:pt x="403074" y="1064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C2F04BE-361B-4419-A64C-CD59245C5926}">
      <dsp:nvSpPr>
        <dsp:cNvPr id="0" name=""/>
        <dsp:cNvSpPr/>
      </dsp:nvSpPr>
      <dsp:spPr>
        <a:xfrm>
          <a:off x="2153961" y="192484"/>
          <a:ext cx="958796" cy="132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97"/>
              </a:lnTo>
              <a:lnTo>
                <a:pt x="958796" y="67597"/>
              </a:lnTo>
              <a:lnTo>
                <a:pt x="958796" y="1328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39F7E22-CB40-4760-9297-1228D8F8178E}">
      <dsp:nvSpPr>
        <dsp:cNvPr id="0" name=""/>
        <dsp:cNvSpPr/>
      </dsp:nvSpPr>
      <dsp:spPr>
        <a:xfrm>
          <a:off x="1391197" y="742641"/>
          <a:ext cx="573853" cy="131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54"/>
              </a:lnTo>
              <a:lnTo>
                <a:pt x="573853" y="66254"/>
              </a:lnTo>
              <a:lnTo>
                <a:pt x="573853" y="131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30CF239-9787-49B1-B8AB-C87A37B913F9}">
      <dsp:nvSpPr>
        <dsp:cNvPr id="0" name=""/>
        <dsp:cNvSpPr/>
      </dsp:nvSpPr>
      <dsp:spPr>
        <a:xfrm>
          <a:off x="817343" y="742641"/>
          <a:ext cx="573853" cy="131464"/>
        </a:xfrm>
        <a:custGeom>
          <a:avLst/>
          <a:gdLst/>
          <a:ahLst/>
          <a:cxnLst/>
          <a:rect l="0" t="0" r="0" b="0"/>
          <a:pathLst>
            <a:path>
              <a:moveTo>
                <a:pt x="573853" y="0"/>
              </a:moveTo>
              <a:lnTo>
                <a:pt x="573853" y="66254"/>
              </a:lnTo>
              <a:lnTo>
                <a:pt x="0" y="66254"/>
              </a:lnTo>
              <a:lnTo>
                <a:pt x="0" y="131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BF3651D-F051-4E5C-AE5D-8531ABDA7B4C}">
      <dsp:nvSpPr>
        <dsp:cNvPr id="0" name=""/>
        <dsp:cNvSpPr/>
      </dsp:nvSpPr>
      <dsp:spPr>
        <a:xfrm>
          <a:off x="1391197" y="192484"/>
          <a:ext cx="762764" cy="132808"/>
        </a:xfrm>
        <a:custGeom>
          <a:avLst/>
          <a:gdLst/>
          <a:ahLst/>
          <a:cxnLst/>
          <a:rect l="0" t="0" r="0" b="0"/>
          <a:pathLst>
            <a:path>
              <a:moveTo>
                <a:pt x="762764" y="0"/>
              </a:moveTo>
              <a:lnTo>
                <a:pt x="762764" y="67597"/>
              </a:lnTo>
              <a:lnTo>
                <a:pt x="0" y="67597"/>
              </a:lnTo>
              <a:lnTo>
                <a:pt x="0" y="1328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6E82065-D8B5-4272-8AA5-B27374180160}">
      <dsp:nvSpPr>
        <dsp:cNvPr id="0" name=""/>
        <dsp:cNvSpPr/>
      </dsp:nvSpPr>
      <dsp:spPr>
        <a:xfrm>
          <a:off x="2024454" y="16901"/>
          <a:ext cx="259014" cy="175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64DAB-02A1-450A-9268-89DE04045248}">
      <dsp:nvSpPr>
        <dsp:cNvPr id="0" name=""/>
        <dsp:cNvSpPr/>
      </dsp:nvSpPr>
      <dsp:spPr>
        <a:xfrm>
          <a:off x="2245770" y="13471"/>
          <a:ext cx="859753" cy="18035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2245770" y="13471"/>
        <a:ext cx="859753" cy="180357"/>
      </dsp:txXfrm>
    </dsp:sp>
    <dsp:sp modelId="{EDDD4B9F-2F6D-4237-9450-481A00F617DF}">
      <dsp:nvSpPr>
        <dsp:cNvPr id="0" name=""/>
        <dsp:cNvSpPr/>
      </dsp:nvSpPr>
      <dsp:spPr>
        <a:xfrm>
          <a:off x="1182523" y="325292"/>
          <a:ext cx="417348" cy="417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2B82B1-117E-4D37-858E-426D05E1BEDB}">
      <dsp:nvSpPr>
        <dsp:cNvPr id="0" name=""/>
        <dsp:cNvSpPr/>
      </dsp:nvSpPr>
      <dsp:spPr>
        <a:xfrm>
          <a:off x="1599871" y="324249"/>
          <a:ext cx="626022" cy="41734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1599871" y="324249"/>
        <a:ext cx="626022" cy="417348"/>
      </dsp:txXfrm>
    </dsp:sp>
    <dsp:sp modelId="{B22451E8-FAD8-4F3D-A074-644BD1C791E6}">
      <dsp:nvSpPr>
        <dsp:cNvPr id="0" name=""/>
        <dsp:cNvSpPr/>
      </dsp:nvSpPr>
      <dsp:spPr>
        <a:xfrm>
          <a:off x="608669" y="874105"/>
          <a:ext cx="417348" cy="417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CE4E9C-63CF-437F-AC1A-268BA5F4B5BF}">
      <dsp:nvSpPr>
        <dsp:cNvPr id="0" name=""/>
        <dsp:cNvSpPr/>
      </dsp:nvSpPr>
      <dsp:spPr>
        <a:xfrm>
          <a:off x="1026017" y="873062"/>
          <a:ext cx="626022" cy="41734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1026017" y="873062"/>
        <a:ext cx="626022" cy="417348"/>
      </dsp:txXfrm>
    </dsp:sp>
    <dsp:sp modelId="{AF0C537C-5F7A-4378-8332-55B63D59C285}">
      <dsp:nvSpPr>
        <dsp:cNvPr id="0" name=""/>
        <dsp:cNvSpPr/>
      </dsp:nvSpPr>
      <dsp:spPr>
        <a:xfrm>
          <a:off x="1756377" y="874105"/>
          <a:ext cx="417348" cy="417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1676B2-11AB-4F46-A5D9-B39E92DA3313}">
      <dsp:nvSpPr>
        <dsp:cNvPr id="0" name=""/>
        <dsp:cNvSpPr/>
      </dsp:nvSpPr>
      <dsp:spPr>
        <a:xfrm>
          <a:off x="2440517" y="824124"/>
          <a:ext cx="626022" cy="41734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2440517" y="824124"/>
        <a:ext cx="626022" cy="417348"/>
      </dsp:txXfrm>
    </dsp:sp>
    <dsp:sp modelId="{CAEFDAD2-52F0-419D-AE69-539F18716E32}">
      <dsp:nvSpPr>
        <dsp:cNvPr id="0" name=""/>
        <dsp:cNvSpPr/>
      </dsp:nvSpPr>
      <dsp:spPr>
        <a:xfrm>
          <a:off x="2904084" y="325292"/>
          <a:ext cx="417348" cy="417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FAEB00-BC98-4DA5-8252-E03D88104C2F}">
      <dsp:nvSpPr>
        <dsp:cNvPr id="0" name=""/>
        <dsp:cNvSpPr/>
      </dsp:nvSpPr>
      <dsp:spPr>
        <a:xfrm>
          <a:off x="3321432" y="324249"/>
          <a:ext cx="626022" cy="41734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3321432" y="324249"/>
        <a:ext cx="626022" cy="417348"/>
      </dsp:txXfrm>
    </dsp:sp>
    <dsp:sp modelId="{7AF371EA-B2E0-4F27-9391-EBD368365DE6}">
      <dsp:nvSpPr>
        <dsp:cNvPr id="0" name=""/>
        <dsp:cNvSpPr/>
      </dsp:nvSpPr>
      <dsp:spPr>
        <a:xfrm>
          <a:off x="3307159" y="803415"/>
          <a:ext cx="417348" cy="417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695FE7-CD26-4C1B-A431-A4F017F378E2}">
      <dsp:nvSpPr>
        <dsp:cNvPr id="0" name=""/>
        <dsp:cNvSpPr/>
      </dsp:nvSpPr>
      <dsp:spPr>
        <a:xfrm>
          <a:off x="3321432" y="873062"/>
          <a:ext cx="626022" cy="41734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3321432" y="873062"/>
        <a:ext cx="626022" cy="417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7D716-D270-42CC-A97F-6CBBBBABBF67}">
      <dsp:nvSpPr>
        <dsp:cNvPr id="0" name=""/>
        <dsp:cNvSpPr/>
      </dsp:nvSpPr>
      <dsp:spPr>
        <a:xfrm>
          <a:off x="487082" y="21158"/>
          <a:ext cx="469122" cy="4594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345617" y="162623"/>
        <a:ext cx="376755" cy="93824"/>
      </dsp:txXfrm>
    </dsp:sp>
    <dsp:sp modelId="{6B5825AC-D66F-4C75-B08C-A957AE16CA6A}">
      <dsp:nvSpPr>
        <dsp:cNvPr id="0" name=""/>
        <dsp:cNvSpPr/>
      </dsp:nvSpPr>
      <dsp:spPr>
        <a:xfrm>
          <a:off x="956178" y="21158"/>
          <a:ext cx="349496" cy="45945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956178" y="21158"/>
        <a:ext cx="349496" cy="459457"/>
      </dsp:txXfrm>
    </dsp:sp>
    <dsp:sp modelId="{4C52D638-6C00-4ED9-A7A7-0697C7B75AC1}">
      <dsp:nvSpPr>
        <dsp:cNvPr id="0" name=""/>
        <dsp:cNvSpPr/>
      </dsp:nvSpPr>
      <dsp:spPr>
        <a:xfrm>
          <a:off x="1016692" y="593"/>
          <a:ext cx="469122" cy="4594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875227" y="142058"/>
        <a:ext cx="376755" cy="93824"/>
      </dsp:txXfrm>
    </dsp:sp>
    <dsp:sp modelId="{2181B811-E08E-4284-BB8F-039D5F3AEE7A}">
      <dsp:nvSpPr>
        <dsp:cNvPr id="0" name=""/>
        <dsp:cNvSpPr/>
      </dsp:nvSpPr>
      <dsp:spPr>
        <a:xfrm rot="5400000">
          <a:off x="903687" y="1224897"/>
          <a:ext cx="282462" cy="84679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3C8230-BFD4-44AF-8345-8333B26D9F69}">
      <dsp:nvSpPr>
        <dsp:cNvPr id="0" name=""/>
        <dsp:cNvSpPr/>
      </dsp:nvSpPr>
      <dsp:spPr>
        <a:xfrm>
          <a:off x="1501170" y="0"/>
          <a:ext cx="469122" cy="4594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1359704" y="141465"/>
        <a:ext cx="376755" cy="93824"/>
      </dsp:txXfrm>
    </dsp:sp>
    <dsp:sp modelId="{BDDC7E32-0AFD-4FCC-8DDF-D2CCF6EACBFF}">
      <dsp:nvSpPr>
        <dsp:cNvPr id="0" name=""/>
        <dsp:cNvSpPr/>
      </dsp:nvSpPr>
      <dsp:spPr>
        <a:xfrm rot="5400000">
          <a:off x="1570394" y="1224897"/>
          <a:ext cx="282462" cy="84679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F8812A-C3BF-44AE-B0A2-5A1763A05A50}">
      <dsp:nvSpPr>
        <dsp:cNvPr id="0" name=""/>
        <dsp:cNvSpPr/>
      </dsp:nvSpPr>
      <dsp:spPr>
        <a:xfrm>
          <a:off x="1967187" y="0"/>
          <a:ext cx="469122" cy="4594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1825722" y="141465"/>
        <a:ext cx="376755" cy="93824"/>
      </dsp:txXfrm>
    </dsp:sp>
    <dsp:sp modelId="{1CC2CBB4-92F4-4D8D-A0DE-50F295EA031C}">
      <dsp:nvSpPr>
        <dsp:cNvPr id="0" name=""/>
        <dsp:cNvSpPr/>
      </dsp:nvSpPr>
      <dsp:spPr>
        <a:xfrm rot="5400000">
          <a:off x="2237101" y="1224897"/>
          <a:ext cx="282462" cy="84679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C9F01B-C233-4B6F-B5F6-A9BE9CBDD355}">
      <dsp:nvSpPr>
        <dsp:cNvPr id="0" name=""/>
        <dsp:cNvSpPr/>
      </dsp:nvSpPr>
      <dsp:spPr>
        <a:xfrm>
          <a:off x="2478084" y="6205"/>
          <a:ext cx="469122" cy="4594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2336619" y="147671"/>
        <a:ext cx="376755" cy="93824"/>
      </dsp:txXfrm>
    </dsp:sp>
    <dsp:sp modelId="{05BE6BA5-5B7C-4AA5-BF20-4EC3C78C4360}">
      <dsp:nvSpPr>
        <dsp:cNvPr id="0" name=""/>
        <dsp:cNvSpPr/>
      </dsp:nvSpPr>
      <dsp:spPr>
        <a:xfrm rot="5400000">
          <a:off x="2903808" y="1224897"/>
          <a:ext cx="282462" cy="84679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C74E86-98D9-4354-A367-DDD39D27DEC6}">
      <dsp:nvSpPr>
        <dsp:cNvPr id="0" name=""/>
        <dsp:cNvSpPr/>
      </dsp:nvSpPr>
      <dsp:spPr>
        <a:xfrm>
          <a:off x="2867834" y="8473"/>
          <a:ext cx="469122" cy="4594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2726369" y="149938"/>
        <a:ext cx="376755" cy="93824"/>
      </dsp:txXfrm>
    </dsp:sp>
    <dsp:sp modelId="{28562131-A34D-4176-A991-B532B4D243F0}">
      <dsp:nvSpPr>
        <dsp:cNvPr id="0" name=""/>
        <dsp:cNvSpPr/>
      </dsp:nvSpPr>
      <dsp:spPr>
        <a:xfrm rot="5400000">
          <a:off x="3570515" y="1224897"/>
          <a:ext cx="282462" cy="84679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B4EE35-44A3-4352-996F-9D34F152EDC7}">
      <dsp:nvSpPr>
        <dsp:cNvPr id="0" name=""/>
        <dsp:cNvSpPr/>
      </dsp:nvSpPr>
      <dsp:spPr>
        <a:xfrm>
          <a:off x="3317819" y="44452"/>
          <a:ext cx="469122" cy="4594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3176353" y="185917"/>
        <a:ext cx="376755" cy="93824"/>
      </dsp:txXfrm>
    </dsp:sp>
    <dsp:sp modelId="{7324A451-7E5D-4068-AE1C-BC3DF0B86626}">
      <dsp:nvSpPr>
        <dsp:cNvPr id="0" name=""/>
        <dsp:cNvSpPr/>
      </dsp:nvSpPr>
      <dsp:spPr>
        <a:xfrm rot="5400000">
          <a:off x="4237221" y="1224897"/>
          <a:ext cx="282462" cy="84679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A06B30-BC1D-45C1-A6A7-7A2B432C6183}">
      <dsp:nvSpPr>
        <dsp:cNvPr id="0" name=""/>
        <dsp:cNvSpPr/>
      </dsp:nvSpPr>
      <dsp:spPr>
        <a:xfrm>
          <a:off x="3775876" y="57156"/>
          <a:ext cx="469122" cy="4594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3634411" y="198621"/>
        <a:ext cx="376755" cy="93824"/>
      </dsp:txXfrm>
    </dsp:sp>
    <dsp:sp modelId="{F0A5CAA5-30C0-44C1-94A1-9A12326866D1}">
      <dsp:nvSpPr>
        <dsp:cNvPr id="0" name=""/>
        <dsp:cNvSpPr/>
      </dsp:nvSpPr>
      <dsp:spPr>
        <a:xfrm rot="5400000">
          <a:off x="4903928" y="1224897"/>
          <a:ext cx="282462" cy="84679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4C5FEB-BC2B-4E17-A39F-5477885DF4C2}">
      <dsp:nvSpPr>
        <dsp:cNvPr id="0" name=""/>
        <dsp:cNvSpPr/>
      </dsp:nvSpPr>
      <dsp:spPr>
        <a:xfrm>
          <a:off x="4277120" y="114295"/>
          <a:ext cx="469122" cy="4594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4135655" y="255760"/>
        <a:ext cx="376755" cy="93824"/>
      </dsp:txXfrm>
    </dsp:sp>
    <dsp:sp modelId="{BF9FC11C-D281-4F41-A59D-3D574CEE1C0D}">
      <dsp:nvSpPr>
        <dsp:cNvPr id="0" name=""/>
        <dsp:cNvSpPr/>
      </dsp:nvSpPr>
      <dsp:spPr>
        <a:xfrm rot="5400000">
          <a:off x="5570635" y="1224897"/>
          <a:ext cx="282462" cy="84679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A07942-14AD-43EA-A515-584176B4B006}">
      <dsp:nvSpPr>
        <dsp:cNvPr id="0" name=""/>
        <dsp:cNvSpPr/>
      </dsp:nvSpPr>
      <dsp:spPr>
        <a:xfrm>
          <a:off x="4728347" y="132226"/>
          <a:ext cx="469122" cy="4594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4586882" y="273692"/>
        <a:ext cx="376755" cy="93824"/>
      </dsp:txXfrm>
    </dsp:sp>
    <dsp:sp modelId="{4AAA7A75-6F9E-4987-94C0-F97A4C07CE57}">
      <dsp:nvSpPr>
        <dsp:cNvPr id="0" name=""/>
        <dsp:cNvSpPr/>
      </dsp:nvSpPr>
      <dsp:spPr>
        <a:xfrm rot="5400000">
          <a:off x="6237342" y="1224897"/>
          <a:ext cx="282462" cy="84679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B2EABC-915F-452D-8567-DF069BBC14AB}">
      <dsp:nvSpPr>
        <dsp:cNvPr id="0" name=""/>
        <dsp:cNvSpPr/>
      </dsp:nvSpPr>
      <dsp:spPr>
        <a:xfrm>
          <a:off x="5153436" y="190499"/>
          <a:ext cx="469122" cy="4594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5011971" y="331965"/>
        <a:ext cx="376755" cy="93824"/>
      </dsp:txXfrm>
    </dsp:sp>
    <dsp:sp modelId="{84A68979-BA9A-4A53-B1D3-3C125F2DF7DA}">
      <dsp:nvSpPr>
        <dsp:cNvPr id="0" name=""/>
        <dsp:cNvSpPr/>
      </dsp:nvSpPr>
      <dsp:spPr>
        <a:xfrm rot="5400000">
          <a:off x="6904049" y="1224897"/>
          <a:ext cx="282462" cy="84679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3C08CD-6A76-473C-AF64-62B95C1FAB90}">
      <dsp:nvSpPr>
        <dsp:cNvPr id="0" name=""/>
        <dsp:cNvSpPr/>
      </dsp:nvSpPr>
      <dsp:spPr>
        <a:xfrm>
          <a:off x="5607429" y="202069"/>
          <a:ext cx="469122" cy="4594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5465964" y="343535"/>
        <a:ext cx="376755" cy="93824"/>
      </dsp:txXfrm>
    </dsp:sp>
    <dsp:sp modelId="{386351B8-36D2-45BA-871F-F1107DDCB494}">
      <dsp:nvSpPr>
        <dsp:cNvPr id="0" name=""/>
        <dsp:cNvSpPr/>
      </dsp:nvSpPr>
      <dsp:spPr>
        <a:xfrm rot="5400000">
          <a:off x="7570756" y="1224897"/>
          <a:ext cx="282462" cy="84679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5E43B-D70E-47E0-B498-B0EBAF212BDB}">
      <dsp:nvSpPr>
        <dsp:cNvPr id="0" name=""/>
        <dsp:cNvSpPr/>
      </dsp:nvSpPr>
      <dsp:spPr>
        <a:xfrm>
          <a:off x="3112758" y="696921"/>
          <a:ext cx="4030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074" y="45720"/>
              </a:lnTo>
              <a:lnTo>
                <a:pt x="403074" y="1064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C2F04BE-361B-4419-A64C-CD59245C5926}">
      <dsp:nvSpPr>
        <dsp:cNvPr id="0" name=""/>
        <dsp:cNvSpPr/>
      </dsp:nvSpPr>
      <dsp:spPr>
        <a:xfrm>
          <a:off x="2153961" y="192484"/>
          <a:ext cx="958796" cy="132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97"/>
              </a:lnTo>
              <a:lnTo>
                <a:pt x="958796" y="67597"/>
              </a:lnTo>
              <a:lnTo>
                <a:pt x="958796" y="1328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39F7E22-CB40-4760-9297-1228D8F8178E}">
      <dsp:nvSpPr>
        <dsp:cNvPr id="0" name=""/>
        <dsp:cNvSpPr/>
      </dsp:nvSpPr>
      <dsp:spPr>
        <a:xfrm>
          <a:off x="1391197" y="742641"/>
          <a:ext cx="573853" cy="131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54"/>
              </a:lnTo>
              <a:lnTo>
                <a:pt x="573853" y="66254"/>
              </a:lnTo>
              <a:lnTo>
                <a:pt x="573853" y="131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30CF239-9787-49B1-B8AB-C87A37B913F9}">
      <dsp:nvSpPr>
        <dsp:cNvPr id="0" name=""/>
        <dsp:cNvSpPr/>
      </dsp:nvSpPr>
      <dsp:spPr>
        <a:xfrm>
          <a:off x="817343" y="742641"/>
          <a:ext cx="573853" cy="131464"/>
        </a:xfrm>
        <a:custGeom>
          <a:avLst/>
          <a:gdLst/>
          <a:ahLst/>
          <a:cxnLst/>
          <a:rect l="0" t="0" r="0" b="0"/>
          <a:pathLst>
            <a:path>
              <a:moveTo>
                <a:pt x="573853" y="0"/>
              </a:moveTo>
              <a:lnTo>
                <a:pt x="573853" y="66254"/>
              </a:lnTo>
              <a:lnTo>
                <a:pt x="0" y="66254"/>
              </a:lnTo>
              <a:lnTo>
                <a:pt x="0" y="131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BF3651D-F051-4E5C-AE5D-8531ABDA7B4C}">
      <dsp:nvSpPr>
        <dsp:cNvPr id="0" name=""/>
        <dsp:cNvSpPr/>
      </dsp:nvSpPr>
      <dsp:spPr>
        <a:xfrm>
          <a:off x="1391197" y="192484"/>
          <a:ext cx="762764" cy="132808"/>
        </a:xfrm>
        <a:custGeom>
          <a:avLst/>
          <a:gdLst/>
          <a:ahLst/>
          <a:cxnLst/>
          <a:rect l="0" t="0" r="0" b="0"/>
          <a:pathLst>
            <a:path>
              <a:moveTo>
                <a:pt x="762764" y="0"/>
              </a:moveTo>
              <a:lnTo>
                <a:pt x="762764" y="67597"/>
              </a:lnTo>
              <a:lnTo>
                <a:pt x="0" y="67597"/>
              </a:lnTo>
              <a:lnTo>
                <a:pt x="0" y="1328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6E82065-D8B5-4272-8AA5-B27374180160}">
      <dsp:nvSpPr>
        <dsp:cNvPr id="0" name=""/>
        <dsp:cNvSpPr/>
      </dsp:nvSpPr>
      <dsp:spPr>
        <a:xfrm>
          <a:off x="2024454" y="16901"/>
          <a:ext cx="259014" cy="175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64DAB-02A1-450A-9268-89DE04045248}">
      <dsp:nvSpPr>
        <dsp:cNvPr id="0" name=""/>
        <dsp:cNvSpPr/>
      </dsp:nvSpPr>
      <dsp:spPr>
        <a:xfrm>
          <a:off x="2245770" y="13471"/>
          <a:ext cx="859753" cy="18035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2245770" y="13471"/>
        <a:ext cx="859753" cy="180357"/>
      </dsp:txXfrm>
    </dsp:sp>
    <dsp:sp modelId="{EDDD4B9F-2F6D-4237-9450-481A00F617DF}">
      <dsp:nvSpPr>
        <dsp:cNvPr id="0" name=""/>
        <dsp:cNvSpPr/>
      </dsp:nvSpPr>
      <dsp:spPr>
        <a:xfrm>
          <a:off x="1182523" y="325292"/>
          <a:ext cx="417348" cy="417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2B82B1-117E-4D37-858E-426D05E1BEDB}">
      <dsp:nvSpPr>
        <dsp:cNvPr id="0" name=""/>
        <dsp:cNvSpPr/>
      </dsp:nvSpPr>
      <dsp:spPr>
        <a:xfrm>
          <a:off x="1599871" y="324249"/>
          <a:ext cx="626022" cy="41734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1599871" y="324249"/>
        <a:ext cx="626022" cy="417348"/>
      </dsp:txXfrm>
    </dsp:sp>
    <dsp:sp modelId="{B22451E8-FAD8-4F3D-A074-644BD1C791E6}">
      <dsp:nvSpPr>
        <dsp:cNvPr id="0" name=""/>
        <dsp:cNvSpPr/>
      </dsp:nvSpPr>
      <dsp:spPr>
        <a:xfrm>
          <a:off x="608669" y="874105"/>
          <a:ext cx="417348" cy="417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CE4E9C-63CF-437F-AC1A-268BA5F4B5BF}">
      <dsp:nvSpPr>
        <dsp:cNvPr id="0" name=""/>
        <dsp:cNvSpPr/>
      </dsp:nvSpPr>
      <dsp:spPr>
        <a:xfrm>
          <a:off x="1026017" y="873062"/>
          <a:ext cx="626022" cy="41734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1026017" y="873062"/>
        <a:ext cx="626022" cy="417348"/>
      </dsp:txXfrm>
    </dsp:sp>
    <dsp:sp modelId="{AF0C537C-5F7A-4378-8332-55B63D59C285}">
      <dsp:nvSpPr>
        <dsp:cNvPr id="0" name=""/>
        <dsp:cNvSpPr/>
      </dsp:nvSpPr>
      <dsp:spPr>
        <a:xfrm>
          <a:off x="1756377" y="874105"/>
          <a:ext cx="417348" cy="417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1676B2-11AB-4F46-A5D9-B39E92DA3313}">
      <dsp:nvSpPr>
        <dsp:cNvPr id="0" name=""/>
        <dsp:cNvSpPr/>
      </dsp:nvSpPr>
      <dsp:spPr>
        <a:xfrm>
          <a:off x="2440517" y="824124"/>
          <a:ext cx="626022" cy="41734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2440517" y="824124"/>
        <a:ext cx="626022" cy="417348"/>
      </dsp:txXfrm>
    </dsp:sp>
    <dsp:sp modelId="{CAEFDAD2-52F0-419D-AE69-539F18716E32}">
      <dsp:nvSpPr>
        <dsp:cNvPr id="0" name=""/>
        <dsp:cNvSpPr/>
      </dsp:nvSpPr>
      <dsp:spPr>
        <a:xfrm>
          <a:off x="2904084" y="325292"/>
          <a:ext cx="417348" cy="417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FAEB00-BC98-4DA5-8252-E03D88104C2F}">
      <dsp:nvSpPr>
        <dsp:cNvPr id="0" name=""/>
        <dsp:cNvSpPr/>
      </dsp:nvSpPr>
      <dsp:spPr>
        <a:xfrm>
          <a:off x="3321432" y="324249"/>
          <a:ext cx="626022" cy="41734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3321432" y="324249"/>
        <a:ext cx="626022" cy="417348"/>
      </dsp:txXfrm>
    </dsp:sp>
    <dsp:sp modelId="{7AF371EA-B2E0-4F27-9391-EBD368365DE6}">
      <dsp:nvSpPr>
        <dsp:cNvPr id="0" name=""/>
        <dsp:cNvSpPr/>
      </dsp:nvSpPr>
      <dsp:spPr>
        <a:xfrm>
          <a:off x="3307159" y="803415"/>
          <a:ext cx="417348" cy="417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695FE7-CD26-4C1B-A431-A4F017F378E2}">
      <dsp:nvSpPr>
        <dsp:cNvPr id="0" name=""/>
        <dsp:cNvSpPr/>
      </dsp:nvSpPr>
      <dsp:spPr>
        <a:xfrm>
          <a:off x="3930102" y="887576"/>
          <a:ext cx="626022" cy="41734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3930102" y="887576"/>
        <a:ext cx="626022" cy="417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5E43B-D70E-47E0-B498-B0EBAF212BDB}">
      <dsp:nvSpPr>
        <dsp:cNvPr id="0" name=""/>
        <dsp:cNvSpPr/>
      </dsp:nvSpPr>
      <dsp:spPr>
        <a:xfrm>
          <a:off x="3112758" y="696921"/>
          <a:ext cx="4030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074" y="45720"/>
              </a:lnTo>
              <a:lnTo>
                <a:pt x="403074" y="1064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C2F04BE-361B-4419-A64C-CD59245C5926}">
      <dsp:nvSpPr>
        <dsp:cNvPr id="0" name=""/>
        <dsp:cNvSpPr/>
      </dsp:nvSpPr>
      <dsp:spPr>
        <a:xfrm>
          <a:off x="2153961" y="192484"/>
          <a:ext cx="958796" cy="132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97"/>
              </a:lnTo>
              <a:lnTo>
                <a:pt x="958796" y="67597"/>
              </a:lnTo>
              <a:lnTo>
                <a:pt x="958796" y="1328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39F7E22-CB40-4760-9297-1228D8F8178E}">
      <dsp:nvSpPr>
        <dsp:cNvPr id="0" name=""/>
        <dsp:cNvSpPr/>
      </dsp:nvSpPr>
      <dsp:spPr>
        <a:xfrm>
          <a:off x="1391197" y="742641"/>
          <a:ext cx="573853" cy="131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54"/>
              </a:lnTo>
              <a:lnTo>
                <a:pt x="573853" y="66254"/>
              </a:lnTo>
              <a:lnTo>
                <a:pt x="573853" y="131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30CF239-9787-49B1-B8AB-C87A37B913F9}">
      <dsp:nvSpPr>
        <dsp:cNvPr id="0" name=""/>
        <dsp:cNvSpPr/>
      </dsp:nvSpPr>
      <dsp:spPr>
        <a:xfrm>
          <a:off x="817343" y="742641"/>
          <a:ext cx="573853" cy="131464"/>
        </a:xfrm>
        <a:custGeom>
          <a:avLst/>
          <a:gdLst/>
          <a:ahLst/>
          <a:cxnLst/>
          <a:rect l="0" t="0" r="0" b="0"/>
          <a:pathLst>
            <a:path>
              <a:moveTo>
                <a:pt x="573853" y="0"/>
              </a:moveTo>
              <a:lnTo>
                <a:pt x="573853" y="66254"/>
              </a:lnTo>
              <a:lnTo>
                <a:pt x="0" y="66254"/>
              </a:lnTo>
              <a:lnTo>
                <a:pt x="0" y="131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BF3651D-F051-4E5C-AE5D-8531ABDA7B4C}">
      <dsp:nvSpPr>
        <dsp:cNvPr id="0" name=""/>
        <dsp:cNvSpPr/>
      </dsp:nvSpPr>
      <dsp:spPr>
        <a:xfrm>
          <a:off x="1391197" y="192484"/>
          <a:ext cx="762764" cy="132808"/>
        </a:xfrm>
        <a:custGeom>
          <a:avLst/>
          <a:gdLst/>
          <a:ahLst/>
          <a:cxnLst/>
          <a:rect l="0" t="0" r="0" b="0"/>
          <a:pathLst>
            <a:path>
              <a:moveTo>
                <a:pt x="762764" y="0"/>
              </a:moveTo>
              <a:lnTo>
                <a:pt x="762764" y="67597"/>
              </a:lnTo>
              <a:lnTo>
                <a:pt x="0" y="67597"/>
              </a:lnTo>
              <a:lnTo>
                <a:pt x="0" y="1328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6E82065-D8B5-4272-8AA5-B27374180160}">
      <dsp:nvSpPr>
        <dsp:cNvPr id="0" name=""/>
        <dsp:cNvSpPr/>
      </dsp:nvSpPr>
      <dsp:spPr>
        <a:xfrm>
          <a:off x="2024454" y="16901"/>
          <a:ext cx="259014" cy="175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64DAB-02A1-450A-9268-89DE04045248}">
      <dsp:nvSpPr>
        <dsp:cNvPr id="0" name=""/>
        <dsp:cNvSpPr/>
      </dsp:nvSpPr>
      <dsp:spPr>
        <a:xfrm>
          <a:off x="2245770" y="13471"/>
          <a:ext cx="859753" cy="18035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2245770" y="13471"/>
        <a:ext cx="859753" cy="180357"/>
      </dsp:txXfrm>
    </dsp:sp>
    <dsp:sp modelId="{EDDD4B9F-2F6D-4237-9450-481A00F617DF}">
      <dsp:nvSpPr>
        <dsp:cNvPr id="0" name=""/>
        <dsp:cNvSpPr/>
      </dsp:nvSpPr>
      <dsp:spPr>
        <a:xfrm>
          <a:off x="1182523" y="325292"/>
          <a:ext cx="417348" cy="417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2B82B1-117E-4D37-858E-426D05E1BEDB}">
      <dsp:nvSpPr>
        <dsp:cNvPr id="0" name=""/>
        <dsp:cNvSpPr/>
      </dsp:nvSpPr>
      <dsp:spPr>
        <a:xfrm>
          <a:off x="1599871" y="324249"/>
          <a:ext cx="626022" cy="41734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1599871" y="324249"/>
        <a:ext cx="626022" cy="417348"/>
      </dsp:txXfrm>
    </dsp:sp>
    <dsp:sp modelId="{B22451E8-FAD8-4F3D-A074-644BD1C791E6}">
      <dsp:nvSpPr>
        <dsp:cNvPr id="0" name=""/>
        <dsp:cNvSpPr/>
      </dsp:nvSpPr>
      <dsp:spPr>
        <a:xfrm>
          <a:off x="608669" y="874105"/>
          <a:ext cx="417348" cy="417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CE4E9C-63CF-437F-AC1A-268BA5F4B5BF}">
      <dsp:nvSpPr>
        <dsp:cNvPr id="0" name=""/>
        <dsp:cNvSpPr/>
      </dsp:nvSpPr>
      <dsp:spPr>
        <a:xfrm>
          <a:off x="1026017" y="873062"/>
          <a:ext cx="626022" cy="41734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1026017" y="873062"/>
        <a:ext cx="626022" cy="417348"/>
      </dsp:txXfrm>
    </dsp:sp>
    <dsp:sp modelId="{AF0C537C-5F7A-4378-8332-55B63D59C285}">
      <dsp:nvSpPr>
        <dsp:cNvPr id="0" name=""/>
        <dsp:cNvSpPr/>
      </dsp:nvSpPr>
      <dsp:spPr>
        <a:xfrm>
          <a:off x="1756377" y="874105"/>
          <a:ext cx="417348" cy="417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1676B2-11AB-4F46-A5D9-B39E92DA3313}">
      <dsp:nvSpPr>
        <dsp:cNvPr id="0" name=""/>
        <dsp:cNvSpPr/>
      </dsp:nvSpPr>
      <dsp:spPr>
        <a:xfrm>
          <a:off x="2440517" y="824124"/>
          <a:ext cx="626022" cy="41734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2440517" y="824124"/>
        <a:ext cx="626022" cy="417348"/>
      </dsp:txXfrm>
    </dsp:sp>
    <dsp:sp modelId="{CAEFDAD2-52F0-419D-AE69-539F18716E32}">
      <dsp:nvSpPr>
        <dsp:cNvPr id="0" name=""/>
        <dsp:cNvSpPr/>
      </dsp:nvSpPr>
      <dsp:spPr>
        <a:xfrm>
          <a:off x="2904084" y="325292"/>
          <a:ext cx="417348" cy="417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FAEB00-BC98-4DA5-8252-E03D88104C2F}">
      <dsp:nvSpPr>
        <dsp:cNvPr id="0" name=""/>
        <dsp:cNvSpPr/>
      </dsp:nvSpPr>
      <dsp:spPr>
        <a:xfrm>
          <a:off x="3321432" y="324249"/>
          <a:ext cx="626022" cy="41734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3321432" y="324249"/>
        <a:ext cx="626022" cy="417348"/>
      </dsp:txXfrm>
    </dsp:sp>
    <dsp:sp modelId="{7AF371EA-B2E0-4F27-9391-EBD368365DE6}">
      <dsp:nvSpPr>
        <dsp:cNvPr id="0" name=""/>
        <dsp:cNvSpPr/>
      </dsp:nvSpPr>
      <dsp:spPr>
        <a:xfrm>
          <a:off x="3307159" y="803415"/>
          <a:ext cx="417348" cy="417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695FE7-CD26-4C1B-A431-A4F017F378E2}">
      <dsp:nvSpPr>
        <dsp:cNvPr id="0" name=""/>
        <dsp:cNvSpPr/>
      </dsp:nvSpPr>
      <dsp:spPr>
        <a:xfrm>
          <a:off x="3321432" y="873062"/>
          <a:ext cx="626022" cy="41734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containing keys</a:t>
          </a:r>
          <a:r>
            <a:rPr lang="zh-CN" altLang="en-US" sz="600" kern="1200" dirty="0" smtClean="0"/>
            <a:t>）</a:t>
          </a:r>
          <a:endParaRPr lang="zh-CN" altLang="en-US" sz="600" kern="1200" dirty="0"/>
        </a:p>
      </dsp:txBody>
      <dsp:txXfrm>
        <a:off x="3321432" y="873062"/>
        <a:ext cx="626022" cy="417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720-0DE5-4B90-882B-B6FE552A62AE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BC46-41CD-4EE9-B580-0EE36581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7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720-0DE5-4B90-882B-B6FE552A62AE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BC46-41CD-4EE9-B580-0EE36581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2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720-0DE5-4B90-882B-B6FE552A62AE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BC46-41CD-4EE9-B580-0EE36581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2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720-0DE5-4B90-882B-B6FE552A62AE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BC46-41CD-4EE9-B580-0EE36581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5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720-0DE5-4B90-882B-B6FE552A62AE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BC46-41CD-4EE9-B580-0EE36581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0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720-0DE5-4B90-882B-B6FE552A62AE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BC46-41CD-4EE9-B580-0EE36581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7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720-0DE5-4B90-882B-B6FE552A62AE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BC46-41CD-4EE9-B580-0EE36581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3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720-0DE5-4B90-882B-B6FE552A62AE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BC46-41CD-4EE9-B580-0EE36581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0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720-0DE5-4B90-882B-B6FE552A62AE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BC46-41CD-4EE9-B580-0EE36581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5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720-0DE5-4B90-882B-B6FE552A62AE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BC46-41CD-4EE9-B580-0EE36581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2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720-0DE5-4B90-882B-B6FE552A62AE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BC46-41CD-4EE9-B580-0EE36581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6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8720-0DE5-4B90-882B-B6FE552A62AE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BC46-41CD-4EE9-B580-0EE36581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3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2600" y="1122363"/>
            <a:ext cx="8001000" cy="102393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</a:t>
            </a:r>
            <a:r>
              <a:rPr lang="zh-CN" altLang="en-US" dirty="0"/>
              <a:t>进一步思考</a:t>
            </a:r>
          </a:p>
        </p:txBody>
      </p:sp>
    </p:spTree>
    <p:extLst>
      <p:ext uri="{BB962C8B-B14F-4D97-AF65-F5344CB8AC3E}">
        <p14:creationId xmlns:p14="http://schemas.microsoft.com/office/powerpoint/2010/main" val="36563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5200" y="771524"/>
                <a:ext cx="10591800" cy="54895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Hybird Map: </a:t>
                </a:r>
                <a:r>
                  <a:rPr lang="zh-CN" altLang="en-US" dirty="0" smtClean="0"/>
                  <a:t>一个红黑树与哈希表的结合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在一个</a:t>
                </a:r>
                <a:r>
                  <a:rPr lang="en-US" altLang="zh-CN" sz="2400" dirty="0" err="1" smtClean="0"/>
                  <a:t>HyMap</a:t>
                </a:r>
                <a:r>
                  <a:rPr lang="zh-CN" altLang="en-US" sz="2400" dirty="0" smtClean="0"/>
                  <a:t>的哈希表里，每一个</a:t>
                </a:r>
                <a:r>
                  <a:rPr lang="en-US" altLang="zh-CN" sz="2400" dirty="0" smtClean="0"/>
                  <a:t>Bucket</a:t>
                </a:r>
                <a:r>
                  <a:rPr lang="zh-CN" altLang="en-US" sz="2400" dirty="0" smtClean="0"/>
                  <a:t>是一棵红黑树</a:t>
                </a:r>
                <a:r>
                  <a:rPr lang="zh-CN" altLang="en-US" sz="2400" dirty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从</a:t>
                </a:r>
                <a:r>
                  <a:rPr lang="zh-CN" altLang="en-US" sz="2400" dirty="0"/>
                  <a:t>哈希</a:t>
                </a:r>
                <a:r>
                  <a:rPr lang="zh-CN" altLang="en-US" sz="2400" dirty="0" smtClean="0"/>
                  <a:t>表的角度看，该哈希表能承载一个非常大的负债因子，不用频繁地</a:t>
                </a:r>
                <a:r>
                  <a:rPr lang="en-US" altLang="zh-CN" sz="2400" dirty="0" smtClean="0"/>
                  <a:t>rehash</a:t>
                </a:r>
                <a:r>
                  <a:rPr lang="zh-CN" altLang="en-US" sz="2400" dirty="0" smtClean="0"/>
                  <a:t>，更换新表。且因为负载因子大，哈希表的利用率高，基本没有空余的</a:t>
                </a:r>
                <a:r>
                  <a:rPr lang="en-US" altLang="zh-CN" sz="2400" dirty="0" smtClean="0"/>
                  <a:t>Bucket</a:t>
                </a:r>
              </a:p>
              <a:p>
                <a:r>
                  <a:rPr lang="zh-CN" altLang="en-US" sz="2400" dirty="0"/>
                  <a:t>从树的角度</a:t>
                </a:r>
                <a:r>
                  <a:rPr lang="zh-CN" altLang="en-US" sz="2400" dirty="0" smtClean="0"/>
                  <a:t>看，容器内部包含了很多树</a:t>
                </a:r>
                <a:r>
                  <a:rPr lang="en-US" altLang="zh-CN" sz="2400" dirty="0" smtClean="0"/>
                  <a:t>(2˄10</a:t>
                </a:r>
                <a:r>
                  <a:rPr lang="zh-CN" altLang="en-US" sz="2400" dirty="0" smtClean="0"/>
                  <a:t>以上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。在插入删除时，</a:t>
                </a:r>
                <a:r>
                  <a:rPr lang="zh-CN" altLang="en-US" sz="2400" dirty="0" smtClean="0"/>
                  <a:t>通过哈希哈希函数，快速</a:t>
                </a:r>
                <a:r>
                  <a:rPr lang="zh-CN" altLang="en-US" sz="2400" dirty="0" smtClean="0"/>
                  <a:t>选择正确的树。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设表大小</a:t>
                </a:r>
                <a:r>
                  <a:rPr lang="en-US" altLang="zh-CN" sz="2400" dirty="0" smtClean="0"/>
                  <a:t>2</a:t>
                </a:r>
                <a:r>
                  <a:rPr lang="en-US" altLang="zh-CN" sz="2400" dirty="0" smtClean="0"/>
                  <a:t> ˄m, </a:t>
                </a:r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寻址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时间</m:t>
                    </m:r>
                  </m:oMath>
                </a14:m>
                <a:r>
                  <a:rPr lang="zh-CN" altLang="en-US" sz="2400" b="0" i="0" dirty="0" smtClean="0">
                    <a:latin typeface="Cambria Math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i="0" dirty="0" smtClean="0">
                    <a:latin typeface="Cambria Math" panose="02040503050406030204" pitchFamily="18" charset="0"/>
                  </a:rPr>
                  <a:t>：</a:t>
                </a:r>
                <a:endParaRPr lang="en-US" altLang="zh-CN" sz="24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˄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– m 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5200" y="771524"/>
                <a:ext cx="10591800" cy="5489576"/>
              </a:xfrm>
              <a:blipFill rotWithShape="0">
                <a:blip r:embed="rId2"/>
                <a:stretch>
                  <a:fillRect l="-1151" t="-2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9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479424"/>
            <a:ext cx="11049000" cy="593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实现：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template&lt;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N, 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Comp&gt;</a:t>
            </a:r>
          </a:p>
          <a:p>
            <a:pPr marL="0" indent="0">
              <a:buNone/>
            </a:pPr>
            <a:r>
              <a:rPr lang="en-US" altLang="zh-CN" sz="2000" dirty="0" smtClean="0"/>
              <a:t>class </a:t>
            </a:r>
            <a:r>
              <a:rPr lang="en-US" altLang="zh-CN" sz="2000" dirty="0" err="1" smtClean="0"/>
              <a:t>HashContainerTreeBucket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一个体积减小的红黑树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template&lt;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K, 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V, 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C =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::less&lt;K&gt;, 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Hash =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::hash&lt;K&gt;&gt;&gt;</a:t>
            </a:r>
          </a:p>
          <a:p>
            <a:pPr marL="0" indent="0">
              <a:buNone/>
            </a:pPr>
            <a:r>
              <a:rPr lang="en-US" altLang="zh-CN" sz="2000" dirty="0" smtClean="0"/>
              <a:t>    using </a:t>
            </a:r>
            <a:r>
              <a:rPr lang="en-US" altLang="zh-CN" sz="2000" dirty="0" err="1" smtClean="0"/>
              <a:t>HyMap</a:t>
            </a:r>
            <a:r>
              <a:rPr lang="en-US" altLang="zh-CN" sz="2000" dirty="0" smtClean="0"/>
              <a:t> = detail_::</a:t>
            </a:r>
            <a:r>
              <a:rPr lang="en-US" altLang="zh-CN" sz="2000" dirty="0" err="1" smtClean="0"/>
              <a:t>GenMap</a:t>
            </a:r>
            <a:r>
              <a:rPr lang="en-US" altLang="zh-CN" sz="2000" dirty="0" smtClean="0"/>
              <a:t>&lt;K, V, C,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        </a:t>
            </a:r>
            <a:r>
              <a:rPr lang="en-US" altLang="zh-CN" sz="2000" dirty="0" err="1" smtClean="0"/>
              <a:t>HashContainer</a:t>
            </a:r>
            <a:r>
              <a:rPr lang="en-US" altLang="zh-CN" sz="2000" dirty="0" smtClean="0"/>
              <a:t>&lt;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            detail_::</a:t>
            </a:r>
            <a:r>
              <a:rPr lang="en-US" altLang="zh-CN" sz="2000" dirty="0" err="1" smtClean="0"/>
              <a:t>HashContainerTreeBucket</a:t>
            </a:r>
            <a:r>
              <a:rPr lang="en-US" altLang="zh-CN" sz="2000" dirty="0" smtClean="0"/>
              <a:t>&lt;detail_::</a:t>
            </a:r>
            <a:r>
              <a:rPr lang="en-US" altLang="zh-CN" sz="2000" dirty="0" err="1" smtClean="0"/>
              <a:t>MapNode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K, V&gt;, C&gt;,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            Hash&gt;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        &gt;;</a:t>
            </a:r>
          </a:p>
        </p:txBody>
      </p:sp>
    </p:spTree>
    <p:extLst>
      <p:ext uri="{BB962C8B-B14F-4D97-AF65-F5344CB8AC3E}">
        <p14:creationId xmlns:p14="http://schemas.microsoft.com/office/powerpoint/2010/main" val="7903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365124"/>
            <a:ext cx="11150600" cy="5883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优点：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存储效率高；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快速查找，</a:t>
            </a:r>
            <a:r>
              <a:rPr lang="zh-CN" altLang="en-US" sz="2400" dirty="0" smtClean="0"/>
              <a:t>结合哈希，</a:t>
            </a:r>
            <a:r>
              <a:rPr lang="zh-CN" altLang="en-US" sz="2400" dirty="0" smtClean="0"/>
              <a:t>查找速度高于红黑树；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适合频繁变动， 结合红黑树的优点，能够承担元素</a:t>
            </a:r>
            <a:r>
              <a:rPr lang="zh-CN" altLang="en-US" sz="2400" dirty="0" smtClean="0"/>
              <a:t>变化较大</a:t>
            </a:r>
            <a:r>
              <a:rPr lang="zh-CN" altLang="en-US" sz="2400" dirty="0" smtClean="0"/>
              <a:t>集合。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缺点：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内存碎片化。因为此处的红黑树每个新节点都要</a:t>
            </a:r>
            <a:r>
              <a:rPr lang="en-US" altLang="zh-CN" sz="2400" dirty="0" smtClean="0"/>
              <a:t>new</a:t>
            </a:r>
            <a:r>
              <a:rPr lang="zh-CN" altLang="en-US" sz="2400" dirty="0" smtClean="0"/>
              <a:t>一块内存。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若有</a:t>
            </a:r>
            <a:r>
              <a:rPr lang="en-US" altLang="zh-CN" sz="2400" dirty="0" smtClean="0"/>
              <a:t>2 ˄n</a:t>
            </a:r>
            <a:r>
              <a:rPr lang="zh-CN" altLang="en-US" sz="2400" dirty="0" smtClean="0"/>
              <a:t>个元素，则内存片有</a:t>
            </a:r>
            <a:r>
              <a:rPr lang="en-US" altLang="zh-CN" sz="2400" dirty="0" smtClean="0"/>
              <a:t>1 + 2 ˄n</a:t>
            </a:r>
            <a:r>
              <a:rPr lang="zh-CN" altLang="en-US" sz="2400" dirty="0" smtClean="0"/>
              <a:t>个。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内存碎片过多，在运行时系统维护堆中的小碎片，代价大。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在插入删除时，频繁进行系统调用，从实际的角度看十分耗时。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86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160636"/>
            <a:ext cx="9258300" cy="1036340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一种新的</a:t>
            </a:r>
            <a:r>
              <a:rPr lang="zh-CN" altLang="en-US" sz="2400" dirty="0" smtClean="0"/>
              <a:t>方式：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结合</a:t>
            </a:r>
            <a:r>
              <a:rPr lang="en-US" altLang="zh-CN" sz="2400" dirty="0" smtClean="0"/>
              <a:t>B+</a:t>
            </a:r>
            <a:r>
              <a:rPr lang="zh-CN" altLang="en-US" sz="2400" dirty="0" smtClean="0"/>
              <a:t>树和哈希表的存储，作为</a:t>
            </a:r>
            <a:r>
              <a:rPr lang="en-US" altLang="zh-CN" sz="2400" dirty="0" smtClean="0"/>
              <a:t>in-memory data base </a:t>
            </a:r>
            <a:r>
              <a:rPr lang="zh-CN" altLang="en-US" sz="2400" dirty="0" smtClean="0"/>
              <a:t>的底层实现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1355725"/>
            <a:ext cx="10058400" cy="9810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为什么用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树。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+</a:t>
            </a:r>
            <a:r>
              <a:rPr lang="zh-CN" altLang="en-US" dirty="0" smtClean="0"/>
              <a:t>树的节点中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多，总的节点少，所以内存片少。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值存在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树节点里，将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值存在一维数组中。</a:t>
            </a:r>
            <a:endParaRPr lang="zh-CN" altLang="en-US" dirty="0"/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409074310"/>
              </p:ext>
            </p:extLst>
          </p:nvPr>
        </p:nvGraphicFramePr>
        <p:xfrm>
          <a:off x="2143125" y="2755899"/>
          <a:ext cx="4556125" cy="130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4100544131"/>
              </p:ext>
            </p:extLst>
          </p:nvPr>
        </p:nvGraphicFramePr>
        <p:xfrm>
          <a:off x="390526" y="5588000"/>
          <a:ext cx="8153400" cy="192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6" name="直接箭头连接符 15"/>
          <p:cNvCxnSpPr/>
          <p:nvPr/>
        </p:nvCxnSpPr>
        <p:spPr>
          <a:xfrm flipH="1">
            <a:off x="2145109" y="3968750"/>
            <a:ext cx="1979216" cy="124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848100" y="4327525"/>
            <a:ext cx="2384425" cy="10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6318251" y="5632450"/>
            <a:ext cx="3067049" cy="3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4210051" y="4476750"/>
            <a:ext cx="2963861" cy="93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5322492" y="4327525"/>
            <a:ext cx="2767407" cy="14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040312" y="4327525"/>
            <a:ext cx="2895204" cy="130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41300" y="3816350"/>
            <a:ext cx="1422400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一维数组（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30200" y="2565400"/>
            <a:ext cx="151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多个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树，</a:t>
            </a:r>
            <a:endParaRPr lang="en-US" altLang="zh-CN" dirty="0" smtClean="0"/>
          </a:p>
          <a:p>
            <a:r>
              <a:rPr lang="zh-CN" altLang="en-US" dirty="0" smtClean="0"/>
              <a:t>由哈希函数选择</a:t>
            </a:r>
            <a:endParaRPr lang="en-US" altLang="zh-CN" dirty="0" smtClean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180702" y="4327525"/>
            <a:ext cx="173832" cy="695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图示 34"/>
          <p:cNvGraphicFramePr/>
          <p:nvPr>
            <p:extLst>
              <p:ext uri="{D42A27DB-BD31-4B8C-83A1-F6EECF244321}">
                <p14:modId xmlns:p14="http://schemas.microsoft.com/office/powerpoint/2010/main" val="4294748177"/>
              </p:ext>
            </p:extLst>
          </p:nvPr>
        </p:nvGraphicFramePr>
        <p:xfrm>
          <a:off x="5362575" y="3235325"/>
          <a:ext cx="4556125" cy="130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6" name="图示 35"/>
          <p:cNvGraphicFramePr/>
          <p:nvPr>
            <p:extLst>
              <p:ext uri="{D42A27DB-BD31-4B8C-83A1-F6EECF244321}">
                <p14:modId xmlns:p14="http://schemas.microsoft.com/office/powerpoint/2010/main" val="1926806968"/>
              </p:ext>
            </p:extLst>
          </p:nvPr>
        </p:nvGraphicFramePr>
        <p:xfrm>
          <a:off x="7562850" y="4476750"/>
          <a:ext cx="4556125" cy="130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H="1">
            <a:off x="5778500" y="4327525"/>
            <a:ext cx="2311399" cy="152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663700" y="3212505"/>
            <a:ext cx="760016" cy="347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593724"/>
                <a:ext cx="10820400" cy="5426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 err="1" smtClean="0"/>
                  <a:t>HBMap</a:t>
                </a:r>
                <a:r>
                  <a:rPr lang="en-US" altLang="zh-CN" sz="2400" dirty="0" smtClean="0"/>
                  <a:t>: </a:t>
                </a:r>
                <a:r>
                  <a:rPr lang="en-US" altLang="zh-CN" sz="2400" dirty="0"/>
                  <a:t>B</a:t>
                </a:r>
                <a:r>
                  <a:rPr lang="en-US" altLang="zh-CN" sz="2400" dirty="0" smtClean="0"/>
                  <a:t>+</a:t>
                </a:r>
                <a:r>
                  <a:rPr lang="zh-CN" altLang="en-US" sz="2400" dirty="0" smtClean="0"/>
                  <a:t>树</a:t>
                </a:r>
                <a:r>
                  <a:rPr lang="zh-CN" altLang="en-US" sz="2400" dirty="0" smtClean="0"/>
                  <a:t>与</a:t>
                </a:r>
                <a:r>
                  <a:rPr lang="zh-CN" altLang="en-US" sz="2400" dirty="0" smtClean="0"/>
                  <a:t>哈希表的</a:t>
                </a:r>
                <a:r>
                  <a:rPr lang="zh-CN" altLang="en-US" sz="2400" dirty="0" smtClean="0"/>
                  <a:t>结合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设</a:t>
                </a:r>
                <a:r>
                  <a:rPr lang="zh-CN" altLang="en-US" sz="2000" dirty="0" smtClean="0"/>
                  <a:t>表大小</a:t>
                </a:r>
                <a:r>
                  <a:rPr lang="en-US" altLang="zh-CN" sz="2000" dirty="0" smtClean="0"/>
                  <a:t>2 ˄m, </a:t>
                </a:r>
                <a:r>
                  <a:rPr lang="zh-CN" altLang="en-US" sz="2000" dirty="0"/>
                  <a:t>则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寻址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时间</m:t>
                    </m:r>
                  </m:oMath>
                </a14:m>
                <a:r>
                  <a:rPr lang="zh-CN" altLang="en-US" sz="2000" b="0" i="0" dirty="0" smtClean="0">
                    <a:latin typeface="Cambria Math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0" i="0" dirty="0" smtClean="0">
                    <a:latin typeface="Cambria Math" panose="02040503050406030204" pitchFamily="18" charset="0"/>
                  </a:rPr>
                  <a:t>：</a:t>
                </a:r>
                <a:endParaRPr lang="en-US" altLang="zh-CN" sz="20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2000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2˄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– m 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与</a:t>
                </a:r>
                <a:r>
                  <a:rPr lang="en-US" altLang="zh-CN" sz="2400" dirty="0" err="1" smtClean="0"/>
                  <a:t>HyMap</a:t>
                </a:r>
                <a:r>
                  <a:rPr lang="zh-CN" altLang="en-US" sz="2400" dirty="0" smtClean="0"/>
                  <a:t>相比，大大减少了内存碎片。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Key</a:t>
                </a:r>
                <a:r>
                  <a:rPr lang="zh-CN" altLang="en-US" sz="2400" dirty="0" smtClean="0"/>
                  <a:t>与</a:t>
                </a:r>
                <a:r>
                  <a:rPr lang="en-US" altLang="zh-CN" sz="2400" dirty="0" smtClean="0"/>
                  <a:t>value</a:t>
                </a:r>
                <a:r>
                  <a:rPr lang="zh-CN" altLang="en-US" sz="2400" dirty="0" smtClean="0"/>
                  <a:t>分开存储，</a:t>
                </a:r>
                <a:r>
                  <a:rPr lang="en-US" altLang="zh-CN" sz="2400" dirty="0" smtClean="0"/>
                  <a:t>key</a:t>
                </a:r>
                <a:r>
                  <a:rPr lang="zh-CN" altLang="en-US" sz="2400" dirty="0" smtClean="0"/>
                  <a:t>位于节点中，</a:t>
                </a:r>
                <a:r>
                  <a:rPr lang="en-US" altLang="zh-CN" sz="2400" dirty="0" smtClean="0"/>
                  <a:t>value</a:t>
                </a:r>
                <a:r>
                  <a:rPr lang="zh-CN" altLang="en-US" sz="2400" dirty="0" smtClean="0"/>
                  <a:t>位于数组中。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优点：可以处理数据量较大的情况。例如：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大量</a:t>
                </a:r>
                <a:r>
                  <a:rPr lang="zh-CN" altLang="en-US" sz="2400" dirty="0" smtClean="0"/>
                  <a:t>数据在磁盘上时，</a:t>
                </a:r>
                <a:r>
                  <a:rPr lang="zh-CN" altLang="en-US" sz="2400" dirty="0" smtClean="0"/>
                  <a:t>可以把内存中的数组作为</a:t>
                </a:r>
                <a:r>
                  <a:rPr lang="en-US" altLang="zh-CN" sz="2400" dirty="0" smtClean="0"/>
                  <a:t>cache</a:t>
                </a:r>
                <a:r>
                  <a:rPr lang="zh-CN" altLang="en-US" sz="2400" dirty="0" smtClean="0"/>
                  <a:t>，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为容器增加缓存装置，将频繁使用的</a:t>
                </a:r>
                <a:r>
                  <a:rPr lang="en-US" altLang="zh-CN" sz="2400" dirty="0" smtClean="0"/>
                  <a:t>value</a:t>
                </a:r>
                <a:r>
                  <a:rPr lang="zh-CN" altLang="en-US" sz="2400" dirty="0" smtClean="0"/>
                  <a:t>存入</a:t>
                </a:r>
                <a:r>
                  <a:rPr lang="en-US" altLang="zh-CN" sz="2400" dirty="0" smtClean="0"/>
                  <a:t>vector</a:t>
                </a:r>
                <a:r>
                  <a:rPr lang="zh-CN" altLang="en-US" sz="2400" dirty="0" smtClean="0"/>
                  <a:t>，其他数据留在磁盘上。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在插入时，用哈希函数选择，将特定的存有</a:t>
                </a:r>
                <a:r>
                  <a:rPr lang="en-US" altLang="zh-CN" sz="2400" dirty="0" smtClean="0"/>
                  <a:t>key</a:t>
                </a:r>
                <a:r>
                  <a:rPr lang="zh-CN" altLang="en-US" sz="2400" dirty="0" smtClean="0"/>
                  <a:t>的</a:t>
                </a:r>
                <a:r>
                  <a:rPr lang="en-US" altLang="zh-CN" sz="2400" dirty="0" smtClean="0"/>
                  <a:t>B+</a:t>
                </a:r>
                <a:r>
                  <a:rPr lang="zh-CN" altLang="en-US" sz="2400" dirty="0" smtClean="0"/>
                  <a:t>树整体导入内存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593724"/>
                <a:ext cx="10820400" cy="5426075"/>
              </a:xfrm>
              <a:blipFill rotWithShape="0">
                <a:blip r:embed="rId2"/>
                <a:stretch>
                  <a:fillRect l="-901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6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494</Words>
  <Application>Microsoft Office PowerPoint</Application>
  <PresentationFormat>宽屏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Cambria Math</vt:lpstr>
      <vt:lpstr>Office 主题</vt:lpstr>
      <vt:lpstr>关于Map的进一步思考</vt:lpstr>
      <vt:lpstr>PowerPoint 演示文稿</vt:lpstr>
      <vt:lpstr>PowerPoint 演示文稿</vt:lpstr>
      <vt:lpstr>PowerPoint 演示文稿</vt:lpstr>
      <vt:lpstr>一种新的方式： 结合B+树和哈希表的存储，作为in-memory data base 的底层实现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关于Map的进一步思考</dc:title>
  <dc:creator>FirstName Lastname</dc:creator>
  <cp:lastModifiedBy>FirstName Lastname</cp:lastModifiedBy>
  <cp:revision>8</cp:revision>
  <dcterms:created xsi:type="dcterms:W3CDTF">2013-06-20T14:37:39Z</dcterms:created>
  <dcterms:modified xsi:type="dcterms:W3CDTF">2013-06-20T15:42:57Z</dcterms:modified>
</cp:coreProperties>
</file>