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embeddedFontLst>
    <p:embeddedFont>
      <p:font typeface="Merriweather" panose="020B0604020202020204" charset="0"/>
      <p:regular r:id="rId14"/>
      <p:bold r:id="rId15"/>
    </p:embeddedFont>
    <p:embeddedFont>
      <p:font typeface="Palatino Linotype" panose="0204050205050503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4CEAA-A7B6-4F20-8B1C-5E8BFC67D1F7}">
  <a:tblStyle styleId="{CB94CEAA-A7B6-4F20-8B1C-5E8BFC67D1F7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F8"/>
          </a:solidFill>
        </a:fill>
      </a:tcStyle>
    </a:wholeTbl>
    <a:band1H>
      <a:tcTxStyle/>
      <a:tcStyle>
        <a:tcBdr/>
        <a:fill>
          <a:solidFill>
            <a:srgbClr val="CDCF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8" y="70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25202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382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98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4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9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44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62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5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86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13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97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842352" y="606206"/>
            <a:ext cx="10484024" cy="5573039"/>
          </a:xfrm>
          <a:custGeom>
            <a:avLst/>
            <a:gdLst/>
            <a:ahLst/>
            <a:cxnLst/>
            <a:rect l="0" t="0" r="0" b="0"/>
            <a:pathLst>
              <a:path w="10484024" h="5573039" extrusionOk="0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rgbClr val="0F5850">
              <a:alpha val="72941"/>
            </a:srgbClr>
          </a:solidFill>
          <a:ln w="9525" cap="rnd" cmpd="sng">
            <a:solidFill>
              <a:srgbClr val="0F58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522413" y="914400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alatino Linotype"/>
              <a:buNone/>
              <a:defRPr sz="7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522413" y="449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641430" y="2643982"/>
            <a:ext cx="559276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64629" y="-708818"/>
            <a:ext cx="5592764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517950" y="6327648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609012" y="6327648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133012" y="6327648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645152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018210" y="1828800"/>
            <a:ext cx="46482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065212" y="2667000"/>
            <a:ext cx="4645152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021260" y="1828800"/>
            <a:ext cx="46451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021260" y="2667000"/>
            <a:ext cx="4645152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46611" y="838200"/>
            <a:ext cx="61722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65212" y="4648200"/>
            <a:ext cx="327659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799012" y="836610"/>
            <a:ext cx="5867401" cy="51831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65212" y="4648200"/>
            <a:ext cx="327659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770312" y="-876300"/>
            <a:ext cx="41910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1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671">
          <p15:clr>
            <a:srgbClr val="F26B43"/>
          </p15:clr>
        </p15:guide>
        <p15:guide id="4" pos="67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Shape 140"/>
          <p:cNvGraphicFramePr/>
          <p:nvPr>
            <p:extLst>
              <p:ext uri="{D42A27DB-BD31-4B8C-83A1-F6EECF244321}">
                <p14:modId xmlns:p14="http://schemas.microsoft.com/office/powerpoint/2010/main" val="1850873752"/>
              </p:ext>
            </p:extLst>
          </p:nvPr>
        </p:nvGraphicFramePr>
        <p:xfrm>
          <a:off x="1065212" y="1028700"/>
          <a:ext cx="9601175" cy="5135890"/>
        </p:xfrm>
        <a:graphic>
          <a:graphicData uri="http://schemas.openxmlformats.org/drawingml/2006/table">
            <a:tbl>
              <a:tblPr firstRow="1" bandRow="1">
                <a:noFill/>
                <a:tableStyleId>{CB94CEAA-A7B6-4F20-8B1C-5E8BFC67D1F7}</a:tableStyleId>
              </a:tblPr>
              <a:tblGrid>
                <a:gridCol w="3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CRITERIA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WEIGHTAGE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CONCEPT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 Linotype"/>
                        <a:buNone/>
                      </a:pPr>
                      <a:r>
                        <a:rPr lang="en-US" sz="1800" u="none" strike="noStrike" cap="none"/>
                        <a:t>CONCEPT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 Linotype"/>
                        <a:buNone/>
                      </a:pPr>
                      <a:r>
                        <a:rPr lang="en-US" sz="1800" u="none" strike="noStrike" cap="none"/>
                        <a:t>CONCEPT 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AESTHETICS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+++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COST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+++++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EFFICIENCY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++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REALISTIC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DURABILITY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LOCOMOTION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++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USER INTERVENTION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SOLDERING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-----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rriweather"/>
                        <a:buNone/>
                      </a:pPr>
                      <a:r>
                        <a:rPr lang="en-US" sz="18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∑(+)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rriweather"/>
                        <a:buNone/>
                      </a:pPr>
                      <a:r>
                        <a:rPr lang="en-US" sz="18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∑(-)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∑(Total)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9525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Final Concept: According to the pugh chart we are rolling with concept one i.e. the first concept . That is the one that we will be pursuing and if time permits we will upgrade our model to concept two and then three.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37601" y="1524000"/>
            <a:ext cx="12188825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alatino Linotype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Robo PetDog</a:t>
            </a:r>
            <a:endParaRPr sz="72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065212" y="10668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Bolt Presents…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856412" y="4724400"/>
            <a:ext cx="3886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NAVYA SINGH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989012" y="914400"/>
            <a:ext cx="97536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NEED STATEMENT</a:t>
            </a:r>
            <a:endParaRPr/>
          </a:p>
          <a:p>
            <a:pPr marL="6286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286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 will respond to some human act. Sensing can be any human intervention. The response of the bot should mimic the actions of a dog. It should perform at least 3 different  actions  based on the gestures that will given as input. It should be  of a small size and portable since it is a pet dogbot.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PROBLEM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need to build a pet dog bot that can move and perform three tasks upon human interaction . We need to tackle the problem of slow sensors, the  body movement, precision , Weight Balancing on the chassis , Scads of wires, coordinating the sensors , debugging the code , space management( there are a lot of stuff to be managed in quite a small space),covering the bot/final touch , use of IC and Soldering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9525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Concept 1:  This concept is the concept of the pet dog bot on wheels . Here , we will have two big wheels and one castor wheel , a metal body chassis for holding the stuff, an Arduino board, lots of wiring and coding ,cardboard platform extensions, a cardboard head, ultrasonic sensor, touch sensor, infrared sensors , a breadboard , two dc motors etc .    This concept has prodigious locomotion capabilities.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Diagram:</a:t>
            </a:r>
            <a:endParaRPr/>
          </a:p>
        </p:txBody>
      </p:sp>
      <p:pic>
        <p:nvPicPr>
          <p:cNvPr id="3" name="50C45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56715" y="1219200"/>
            <a:ext cx="7806763" cy="4598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9525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Concept 2: This concept is the concept of the pet dog bot on ice –cream sticks !!!!. Here , we will have lots of ice-cream sticks , soldering , </a:t>
            </a:r>
            <a:r>
              <a:rPr lang="en-US" b="1" dirty="0"/>
              <a:t>oodles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of mechanical calculation and  physics involved , cardboard body (that too multilayered) an Arduino board, </a:t>
            </a:r>
            <a:r>
              <a:rPr lang="en-US" b="1" dirty="0" err="1"/>
              <a:t>scad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of wiring and coding ,cardboard platform extensions, a cardboard head, ultrasonic sensor, touch sensor, infrared sensors , a breadboard ,Only  One dc motor for walking.    This concept has LOTS of phenomenal indigenous ideas !</a:t>
            </a:r>
            <a:endParaRPr sz="2400" b="1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Diagram:</a:t>
            </a:r>
            <a:endParaRPr/>
          </a:p>
        </p:txBody>
      </p:sp>
      <p:pic>
        <p:nvPicPr>
          <p:cNvPr id="2" name="95CA24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3244" y="1219200"/>
            <a:ext cx="8148723" cy="418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9525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Concept 3:  This concept is the concept of the pet dog bot on mechanical legs . Here , we will have four mechanical legs (all with one motor each), a metal body chassis for holding the stuff, an Arduino board, lots of wiring and coding ,cardboard platform extensions, a cardboard head, ultrasonic sensor, touch sensor, infrared sensors , a breadboard , Five servo motors etc .    This concept comprises of extensive coding and code-breaking  ideas ;)</a:t>
            </a:r>
            <a:endParaRPr sz="2400" b="1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1065212" y="12192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Diagram:</a:t>
            </a:r>
            <a:endParaRPr/>
          </a:p>
        </p:txBody>
      </p:sp>
      <p:pic>
        <p:nvPicPr>
          <p:cNvPr id="2" name="C84F8A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7008" y="1219200"/>
            <a:ext cx="7050088" cy="469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rgbClr val="000000"/>
      </a:dk1>
      <a:lt1>
        <a:srgbClr val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rgbClr val="000000"/>
      </a:dk1>
      <a:lt1>
        <a:srgbClr val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451</Words>
  <Application>Microsoft Office PowerPoint</Application>
  <PresentationFormat>Custom</PresentationFormat>
  <Paragraphs>74</Paragraphs>
  <Slides>11</Slides>
  <Notes>11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Palatino Linotype</vt:lpstr>
      <vt:lpstr>Arial</vt:lpstr>
      <vt:lpstr>Geometric design template</vt:lpstr>
      <vt:lpstr>PowerPoint Presentation</vt:lpstr>
      <vt:lpstr>Robo PetDog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Call Kato</cp:lastModifiedBy>
  <cp:revision>15</cp:revision>
  <dcterms:modified xsi:type="dcterms:W3CDTF">2018-10-28T14:54:17Z</dcterms:modified>
</cp:coreProperties>
</file>