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85" r:id="rId2"/>
    <p:sldMasterId id="2147483691" r:id="rId3"/>
    <p:sldMasterId id="2147483694" r:id="rId4"/>
    <p:sldMasterId id="2147483697" r:id="rId5"/>
    <p:sldMasterId id="2147483687" r:id="rId6"/>
    <p:sldMasterId id="2147483709" r:id="rId7"/>
  </p:sldMasterIdLst>
  <p:notesMasterIdLst>
    <p:notesMasterId r:id="rId16"/>
  </p:notesMasterIdLst>
  <p:handoutMasterIdLst>
    <p:handoutMasterId r:id="rId17"/>
  </p:handoutMasterIdLst>
  <p:sldIdLst>
    <p:sldId id="267" r:id="rId8"/>
    <p:sldId id="268" r:id="rId9"/>
    <p:sldId id="269" r:id="rId10"/>
    <p:sldId id="270" r:id="rId11"/>
    <p:sldId id="271" r:id="rId12"/>
    <p:sldId id="273" r:id="rId13"/>
    <p:sldId id="272" r:id="rId14"/>
    <p:sldId id="274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420" userDrawn="1">
          <p15:clr>
            <a:srgbClr val="A4A3A4"/>
          </p15:clr>
        </p15:guide>
        <p15:guide id="4" pos="340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9"/>
    <p:restoredTop sz="94680"/>
  </p:normalViewPr>
  <p:slideViewPr>
    <p:cSldViewPr snapToGrid="0">
      <p:cViewPr varScale="1">
        <p:scale>
          <a:sx n="126" d="100"/>
          <a:sy n="126" d="100"/>
        </p:scale>
        <p:origin x="-1500" y="-102"/>
      </p:cViewPr>
      <p:guideLst>
        <p:guide orient="horz" pos="341"/>
        <p:guide orient="horz" pos="3979"/>
        <p:guide orient="horz" pos="1248"/>
        <p:guide orient="horz" pos="1839"/>
        <p:guide orient="horz" pos="2745"/>
        <p:guide orient="horz" pos="3542"/>
        <p:guide orient="horz" pos="945"/>
        <p:guide orient="horz" pos="866"/>
        <p:guide orient="horz" pos="556"/>
        <p:guide orient="horz" pos="285"/>
        <p:guide pos="2959"/>
        <p:guide pos="5421"/>
        <p:guide pos="340"/>
        <p:guide pos="703"/>
        <p:guide pos="864"/>
        <p:guide pos="1227"/>
        <p:guide pos="1388"/>
        <p:guide pos="1750"/>
        <p:guide pos="1911"/>
        <p:guide pos="2275"/>
        <p:guide pos="2435"/>
        <p:guide pos="2799"/>
        <p:guide pos="3322"/>
        <p:guide pos="3483"/>
        <p:guide pos="3847"/>
        <p:guide pos="4008"/>
        <p:guide pos="4371"/>
        <p:guide pos="4530"/>
        <p:guide pos="4895"/>
        <p:guide pos="50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1080136" cy="108013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dPt>
            <c:idx val="3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2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2"/>
              </a:solidFill>
            </c:spPr>
          </c:dPt>
          <c:cat>
            <c:numRef>
              <c:f>Лист1!$A$2:$A$7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32536576"/>
        <c:axId val="86303872"/>
      </c:barChart>
      <c:catAx>
        <c:axId val="3253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6303872"/>
        <c:crosses val="autoZero"/>
        <c:auto val="1"/>
        <c:lblAlgn val="ctr"/>
        <c:lblOffset val="100"/>
        <c:noMultiLvlLbl val="0"/>
      </c:catAx>
      <c:valAx>
        <c:axId val="863038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5365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>
          <a:solidFill>
            <a:schemeClr val="accent6"/>
          </a:solidFill>
          <a:latin typeface="Arial" pitchFamily="34" charset="0"/>
          <a:cs typeface="Arial" pitchFamily="34" charset="0"/>
        </a:defRPr>
      </a:pPr>
      <a:endParaRPr lang="ru-RU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0"/>
                </a:prstClr>
              </a:outerShdw>
            </a:effectLst>
          </c:spPr>
          <c:explosion val="17"/>
          <c:dPt>
            <c:idx val="0"/>
            <c:bubble3D val="0"/>
            <c:explosion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2CD-4393-9779-5963FA58EFF7}"/>
              </c:ext>
            </c:extLst>
          </c:dPt>
          <c:dPt>
            <c:idx val="1"/>
            <c:bubble3D val="0"/>
            <c:explosion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2CD-4393-9779-5963FA58EFF7}"/>
              </c:ext>
            </c:extLst>
          </c:dPt>
          <c:dPt>
            <c:idx val="2"/>
            <c:bubble3D val="0"/>
            <c:explosion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2CD-4393-9779-5963FA58EFF7}"/>
              </c:ext>
            </c:extLst>
          </c:dPt>
          <c:dPt>
            <c:idx val="3"/>
            <c:bubble3D val="0"/>
            <c:explosion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2CD-4393-9779-5963FA58EFF7}"/>
              </c:ext>
            </c:extLst>
          </c:dPt>
          <c:dPt>
            <c:idx val="4"/>
            <c:bubble3D val="0"/>
            <c:explosion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0"/>
                  </a:prstClr>
                </a:outerShdw>
              </a:effectLst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F2CD-4393-9779-5963FA58EFF7}"/>
              </c:ext>
            </c:extLst>
          </c:dPt>
          <c:cat>
            <c:numRef>
              <c:f>Лист1!$A$2:$A$6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50</c:v>
                </c:pt>
                <c:pt idx="1">
                  <c:v>25</c:v>
                </c:pt>
                <c:pt idx="2">
                  <c:v>19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F2CD-4393-9779-5963FA58EF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69"/>
      </c:pieChart>
      <c:spPr>
        <a:noFill/>
        <a:ln>
          <a:noFill/>
        </a:ln>
        <a:effectLst/>
      </c:spPr>
    </c:plotArea>
    <c:legend>
      <c:legendPos val="b"/>
      <c:layout/>
      <c:overlay val="0"/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700">
          <a:solidFill>
            <a:schemeClr val="bg1">
              <a:lumMod val="50000"/>
            </a:schemeClr>
          </a:solidFill>
          <a:latin typeface="Arial" pitchFamily="34" charset="0"/>
          <a:cs typeface="Arial" pitchFamily="34" charset="0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3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1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1"/>
              </a:solidFill>
            </c:spPr>
          </c:dPt>
          <c:cat>
            <c:numRef>
              <c:f>Лист1!$A$2:$A$7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34757120"/>
        <c:axId val="86307904"/>
      </c:barChart>
      <c:catAx>
        <c:axId val="34757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86307904"/>
        <c:crosses val="autoZero"/>
        <c:auto val="1"/>
        <c:lblAlgn val="ctr"/>
        <c:lblOffset val="100"/>
        <c:noMultiLvlLbl val="0"/>
      </c:catAx>
      <c:valAx>
        <c:axId val="863079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47571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700">
          <a:solidFill>
            <a:schemeClr val="accent6"/>
          </a:solidFill>
          <a:latin typeface="Arial" pitchFamily="34" charset="0"/>
          <a:cs typeface="Arial" pitchFamily="34" charset="0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997800355450529E-2"/>
          <c:y val="7.8391251042580545E-2"/>
          <c:w val="0.93000219964454944"/>
          <c:h val="0.765887537874316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4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</c:spPr>
          </c:dPt>
          <c:dPt>
            <c:idx val="5"/>
            <c:invertIfNegative val="0"/>
            <c:bubble3D val="0"/>
            <c:spPr>
              <a:solidFill>
                <a:schemeClr val="accent5"/>
              </a:solidFill>
            </c:spPr>
          </c:dPt>
          <c:dLbls>
            <c:delete val="1"/>
          </c:dLbls>
          <c:cat>
            <c:numRef>
              <c:f>Лист1!$A$2:$A$7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Лист1!$B$2:$B$7</c:f>
              <c:numCache>
                <c:formatCode>General</c:formatCode>
                <c:ptCount val="6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7BE3-457F-A477-E636F611189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32535040"/>
        <c:axId val="86309056"/>
      </c:barChart>
      <c:catAx>
        <c:axId val="32535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crossAx val="86309056"/>
        <c:crosses val="autoZero"/>
        <c:auto val="1"/>
        <c:lblAlgn val="ctr"/>
        <c:lblOffset val="100"/>
        <c:noMultiLvlLbl val="0"/>
      </c:catAx>
      <c:valAx>
        <c:axId val="863090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253504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zero"/>
    <c:showDLblsOverMax val="0"/>
  </c:chart>
  <c:txPr>
    <a:bodyPr/>
    <a:lstStyle/>
    <a:p>
      <a:pPr>
        <a:defRPr sz="700">
          <a:solidFill>
            <a:schemeClr val="accent6"/>
          </a:solidFill>
          <a:latin typeface="Arial" pitchFamily="34" charset="0"/>
          <a:cs typeface="Arial" pitchFamily="34" charset="0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</c:dPt>
          <c:dPt>
            <c:idx val="1"/>
            <c:bubble3D val="0"/>
            <c:spPr>
              <a:solidFill>
                <a:schemeClr val="accent6"/>
              </a:solidFill>
            </c:spPr>
          </c:dPt>
          <c:cat>
            <c:strRef>
              <c:f>Лист1!$A$2:$A$5</c:f>
              <c:strCache>
                <c:ptCount val="2"/>
                <c:pt idx="0">
                  <c:v>Кв. 1</c:v>
                </c:pt>
                <c:pt idx="1">
                  <c:v>Кв. 2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</c:v>
                </c:pt>
                <c:pt idx="1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6AD6-44EC-A68F-45C153A800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</c:dPt>
          <c:dPt>
            <c:idx val="1"/>
            <c:bubble3D val="0"/>
            <c:spPr>
              <a:solidFill>
                <a:schemeClr val="accent6"/>
              </a:solidFill>
            </c:spPr>
          </c:dPt>
          <c:cat>
            <c:strRef>
              <c:f>Лист1!$A$2:$A$5</c:f>
              <c:strCache>
                <c:ptCount val="2"/>
                <c:pt idx="0">
                  <c:v>Кв. 1</c:v>
                </c:pt>
                <c:pt idx="1">
                  <c:v>Кв. 2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11B-45B4-BD07-0BAE3F921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</c:dPt>
          <c:dPt>
            <c:idx val="1"/>
            <c:bubble3D val="0"/>
            <c:spPr>
              <a:solidFill>
                <a:schemeClr val="accent6"/>
              </a:solidFill>
            </c:spPr>
          </c:dPt>
          <c:cat>
            <c:strRef>
              <c:f>Лист1!$A$2:$A$5</c:f>
              <c:strCache>
                <c:ptCount val="2"/>
                <c:pt idx="0">
                  <c:v>Кв. 1</c:v>
                </c:pt>
                <c:pt idx="1">
                  <c:v>Кв. 2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1.5</c:v>
                </c:pt>
                <c:pt idx="1">
                  <c:v>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27FD-41CC-8DF8-603D5D6DF7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</c:dPt>
          <c:dPt>
            <c:idx val="1"/>
            <c:bubble3D val="0"/>
            <c:spPr>
              <a:solidFill>
                <a:schemeClr val="accent6"/>
              </a:solidFill>
            </c:spPr>
          </c:dPt>
          <c:cat>
            <c:strRef>
              <c:f>Лист1!$A$2:$A$5</c:f>
              <c:strCache>
                <c:ptCount val="2"/>
                <c:pt idx="0">
                  <c:v>Кв. 1</c:v>
                </c:pt>
                <c:pt idx="1">
                  <c:v>Кв. 2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585C-4CC4-BEBE-420A0D0E3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</c:dPt>
          <c:dPt>
            <c:idx val="1"/>
            <c:bubble3D val="0"/>
            <c:spPr>
              <a:solidFill>
                <a:schemeClr val="accent6"/>
              </a:solidFill>
            </c:spPr>
          </c:dPt>
          <c:dPt>
            <c:idx val="2"/>
            <c:bubble3D val="0"/>
            <c:spPr>
              <a:solidFill>
                <a:schemeClr val="accent5"/>
              </a:solidFill>
            </c:spPr>
          </c:dPt>
          <c:cat>
            <c:numRef>
              <c:f>Лист1!$A$2:$A$4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b"/>
      <c:layout>
        <c:manualLayout>
          <c:xMode val="edge"/>
          <c:yMode val="edge"/>
          <c:x val="0.38584146498900057"/>
          <c:y val="0.84238547756111226"/>
          <c:w val="0.21727592686530378"/>
          <c:h val="5.1888236969592098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700">
          <a:solidFill>
            <a:schemeClr val="accent6"/>
          </a:solidFill>
          <a:latin typeface="Arial" pitchFamily="34" charset="0"/>
          <a:cs typeface="Arial" pitchFamily="34" charset="0"/>
        </a:defRPr>
      </a:pPr>
      <a:endParaRPr lang="ru-RU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7CB-4329-BFF4-FA735DF37AD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Лист1!$A$2:$A$3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7CB-4329-BFF4-FA735DF37AD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Лист1!$A$2:$A$3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Лист1!$D$2:$D$3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7CB-4329-BFF4-FA735DF37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4884096"/>
        <c:axId val="34641536"/>
      </c:barChart>
      <c:catAx>
        <c:axId val="348840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34641536"/>
        <c:crosses val="autoZero"/>
        <c:auto val="1"/>
        <c:lblAlgn val="ctr"/>
        <c:lblOffset val="100"/>
        <c:noMultiLvlLbl val="0"/>
      </c:catAx>
      <c:valAx>
        <c:axId val="34641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488409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solidFill>
            <a:schemeClr val="accent6"/>
          </a:solidFill>
          <a:latin typeface="Arial" pitchFamily="34" charset="0"/>
          <a:cs typeface="Arial" pitchFamily="34" charset="0"/>
        </a:defRPr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725D-F742-4A6F-ACD8-C7BF259E5F9B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E9394-ECE8-40A0-AB5C-4D506C3D27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79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34887-B0A5-46AC-92FC-B244B671277D}" type="datetimeFigureOut">
              <a:rPr lang="ru-RU" smtClean="0"/>
              <a:pPr/>
              <a:t>15.04.2020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73CE2-FAB5-4301-87B4-3C99F17B1C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47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39749" y="5268831"/>
            <a:ext cx="4989513" cy="28468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600" kern="1200" dirty="0">
                <a:solidFill>
                  <a:srgbClr val="333333"/>
                </a:solidFill>
                <a:latin typeface="Arial" pitchFamily="34" charset="0"/>
                <a:ea typeface="Rosatom Light" pitchFamily="34" charset="-52"/>
                <a:cs typeface="Arial" pitchFamily="34" charset="0"/>
              </a:defRPr>
            </a:lvl1pPr>
          </a:lstStyle>
          <a:p>
            <a:r>
              <a:rPr lang="ru-RU" dirty="0" smtClean="0"/>
              <a:t>Наименование мероприятия/название площадки</a:t>
            </a:r>
            <a:endParaRPr lang="ru-RU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9749" y="2919413"/>
            <a:ext cx="6399213" cy="143827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US" sz="4000" b="1" kern="1200" baseline="0" dirty="0">
                <a:solidFill>
                  <a:srgbClr val="333333"/>
                </a:solidFill>
                <a:latin typeface="Arial" pitchFamily="34" charset="0"/>
                <a:ea typeface="Rosatom Light" pitchFamily="34" charset="-52"/>
                <a:cs typeface="Arial" pitchFamily="34" charset="0"/>
              </a:defRPr>
            </a:lvl1pPr>
          </a:lstStyle>
          <a:p>
            <a:r>
              <a:rPr lang="ru-RU" dirty="0" smtClean="0"/>
              <a:t>Тема презентации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39749" y="5845148"/>
            <a:ext cx="4989513" cy="2521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600" b="1" kern="1200" dirty="0">
                <a:solidFill>
                  <a:srgbClr val="333333"/>
                </a:solidFill>
                <a:latin typeface="Arial" pitchFamily="34" charset="0"/>
                <a:ea typeface="Rosatom Light" pitchFamily="34" charset="-52"/>
                <a:cs typeface="Arial" pitchFamily="34" charset="0"/>
              </a:defRPr>
            </a:lvl1pPr>
          </a:lstStyle>
          <a:p>
            <a:r>
              <a:rPr lang="ru-RU" dirty="0" smtClean="0"/>
              <a:t>ФИО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39749" y="6105197"/>
            <a:ext cx="4989513" cy="2114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lang="en-US" sz="1600" kern="1200" dirty="0">
                <a:solidFill>
                  <a:srgbClr val="333333"/>
                </a:solidFill>
                <a:latin typeface="Arial" pitchFamily="34" charset="0"/>
                <a:ea typeface="Rosatom Light" pitchFamily="34" charset="-52"/>
                <a:cs typeface="Arial" pitchFamily="34" charset="0"/>
              </a:defRPr>
            </a:lvl1pPr>
          </a:lstStyle>
          <a:p>
            <a:r>
              <a:rPr lang="ru-RU" dirty="0" smtClean="0"/>
              <a:t>Должность</a:t>
            </a:r>
            <a:endParaRPr lang="en-US" dirty="0"/>
          </a:p>
        </p:txBody>
      </p:sp>
      <p:sp>
        <p:nvSpPr>
          <p:cNvPr id="5" name="Заголовок 1"/>
          <p:cNvSpPr txBox="1">
            <a:spLocks/>
          </p:cNvSpPr>
          <p:nvPr userDrawn="1"/>
        </p:nvSpPr>
        <p:spPr>
          <a:xfrm>
            <a:off x="260568" y="5157192"/>
            <a:ext cx="7430039" cy="507962"/>
          </a:xfrm>
          <a:prstGeom prst="rect">
            <a:avLst/>
          </a:prstGeom>
        </p:spPr>
        <p:txBody>
          <a:bodyPr vert="horz" lIns="265040" tIns="132522" rIns="265040" bIns="132522" rtlCol="0" anchor="ctr">
            <a:noAutofit/>
          </a:bodyPr>
          <a:lstStyle/>
          <a:p>
            <a:pPr lvl="0">
              <a:spcBef>
                <a:spcPct val="0"/>
              </a:spcBef>
            </a:pPr>
            <a:endParaRPr lang="ru-RU" sz="1600" dirty="0">
              <a:solidFill>
                <a:srgbClr val="333333"/>
              </a:solidFill>
              <a:latin typeface="Arial" pitchFamily="34" charset="0"/>
              <a:ea typeface="Rosatom Light" pitchFamily="34" charset="-5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288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еребивоч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539749" y="2919412"/>
            <a:ext cx="5567363" cy="143827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4600" b="1" kern="1200" dirty="0">
                <a:solidFill>
                  <a:srgbClr val="333333"/>
                </a:solidFill>
                <a:latin typeface="Arial" pitchFamily="34" charset="0"/>
                <a:ea typeface="Rosatom Light" pitchFamily="34" charset="-52"/>
                <a:cs typeface="Arial" pitchFamily="34" charset="0"/>
              </a:defRPr>
            </a:lvl1pPr>
          </a:lstStyle>
          <a:p>
            <a:r>
              <a:rPr lang="ru-RU" dirty="0" err="1" smtClean="0"/>
              <a:t>Перебивочный</a:t>
            </a:r>
            <a:r>
              <a:rPr lang="ru-RU" dirty="0" smtClean="0"/>
              <a:t> слайд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9749" y="1823546"/>
            <a:ext cx="5567363" cy="576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 typeface="Arial" charset="0"/>
              <a:buNone/>
              <a:defRPr lang="en-US" sz="4600" b="1" kern="1200" dirty="0">
                <a:solidFill>
                  <a:srgbClr val="333333"/>
                </a:solidFill>
                <a:latin typeface="Arial" pitchFamily="34" charset="0"/>
                <a:ea typeface="Rosatom Light" pitchFamily="34" charset="-52"/>
                <a:cs typeface="Arial" pitchFamily="34" charset="0"/>
              </a:defRPr>
            </a:lvl1pPr>
          </a:lstStyle>
          <a:p>
            <a:pPr lvl="0"/>
            <a:r>
              <a:rPr lang="ru-RU" dirty="0" smtClean="0"/>
              <a:t>Нумерация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6112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539750" y="1981199"/>
            <a:ext cx="3903663" cy="2376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1200" kern="120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Текст</a:t>
            </a:r>
          </a:p>
        </p:txBody>
      </p:sp>
      <p:sp>
        <p:nvSpPr>
          <p:cNvPr id="11" name="Рисунок 2"/>
          <p:cNvSpPr>
            <a:spLocks noGrp="1"/>
          </p:cNvSpPr>
          <p:nvPr>
            <p:ph type="pic" idx="10"/>
          </p:nvPr>
        </p:nvSpPr>
        <p:spPr>
          <a:xfrm>
            <a:off x="4697413" y="1981199"/>
            <a:ext cx="3908425" cy="23764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7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49" y="6170204"/>
            <a:ext cx="4733925" cy="146459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7" name="Номер слайда 3"/>
          <p:cNvSpPr txBox="1">
            <a:spLocks/>
          </p:cNvSpPr>
          <p:nvPr userDrawn="1"/>
        </p:nvSpPr>
        <p:spPr>
          <a:xfrm>
            <a:off x="8026400" y="6170204"/>
            <a:ext cx="579438" cy="14645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D7563AF-3E27-4699-B4F1-10C22348B958}" type="slidenum">
              <a:rPr lang="ru-RU" sz="70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ru-RU" sz="700" dirty="0">
              <a:solidFill>
                <a:srgbClr val="33333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39750" y="541338"/>
            <a:ext cx="5567363" cy="459206"/>
          </a:xfrm>
          <a:prstGeom prst="rect">
            <a:avLst/>
          </a:prstGeom>
        </p:spPr>
        <p:txBody>
          <a:bodyPr lIns="0" tIns="0" rIns="0" bIns="0"/>
          <a:lstStyle>
            <a:lvl1pPr>
              <a:defRPr lang="ru-RU" sz="3200" b="1" kern="120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389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39750" y="541338"/>
            <a:ext cx="5567363" cy="459206"/>
          </a:xfrm>
          <a:prstGeom prst="rect">
            <a:avLst/>
          </a:prstGeom>
        </p:spPr>
        <p:txBody>
          <a:bodyPr lIns="0" tIns="0" rIns="0" bIns="0"/>
          <a:lstStyle>
            <a:lvl1pPr>
              <a:defRPr lang="ru-RU" sz="3200" b="1" kern="120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49" y="6170204"/>
            <a:ext cx="4733925" cy="146459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13" name="Номер слайда 3"/>
          <p:cNvSpPr txBox="1">
            <a:spLocks/>
          </p:cNvSpPr>
          <p:nvPr userDrawn="1"/>
        </p:nvSpPr>
        <p:spPr>
          <a:xfrm>
            <a:off x="8026400" y="6170204"/>
            <a:ext cx="579438" cy="14645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D7563AF-3E27-4699-B4F1-10C22348B958}" type="slidenum">
              <a:rPr lang="ru-RU" sz="70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ru-RU" sz="700" dirty="0">
              <a:solidFill>
                <a:srgbClr val="33333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539749" y="1981199"/>
            <a:ext cx="3903663" cy="1510863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 lang="en-US" sz="1200" kern="120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697413" y="1981199"/>
            <a:ext cx="3906837" cy="1510863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9749" y="3602256"/>
            <a:ext cx="3903663" cy="1510863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 lang="en-US" sz="1200" kern="120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97413" y="3602256"/>
            <a:ext cx="3906837" cy="1510863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18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39750" y="4690241"/>
            <a:ext cx="3903664" cy="9326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691614" y="4690241"/>
            <a:ext cx="3914224" cy="9326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19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39750" y="1981201"/>
            <a:ext cx="3903663" cy="23764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2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692641" y="1981201"/>
            <a:ext cx="3913198" cy="237648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700"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39750" y="541338"/>
            <a:ext cx="5567363" cy="459206"/>
          </a:xfrm>
          <a:prstGeom prst="rect">
            <a:avLst/>
          </a:prstGeom>
        </p:spPr>
        <p:txBody>
          <a:bodyPr lIns="0" tIns="0" rIns="0" bIns="0"/>
          <a:lstStyle>
            <a:lvl1pPr>
              <a:defRPr lang="ru-RU" sz="3200" b="1" kern="120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49" y="6170204"/>
            <a:ext cx="4733925" cy="146459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14" name="Номер слайда 3"/>
          <p:cNvSpPr txBox="1">
            <a:spLocks/>
          </p:cNvSpPr>
          <p:nvPr userDrawn="1"/>
        </p:nvSpPr>
        <p:spPr>
          <a:xfrm>
            <a:off x="8026400" y="6170204"/>
            <a:ext cx="579438" cy="14645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D7563AF-3E27-4699-B4F1-10C22348B958}" type="slidenum">
              <a:rPr lang="ru-RU" sz="70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ru-RU" sz="700" dirty="0">
              <a:solidFill>
                <a:srgbClr val="333333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4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8" hasCustomPrompt="1"/>
          </p:nvPr>
        </p:nvSpPr>
        <p:spPr>
          <a:xfrm>
            <a:off x="539749" y="1981200"/>
            <a:ext cx="3903663" cy="36392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7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ru-RU" dirty="0" smtClean="0"/>
              <a:t>Контент</a:t>
            </a:r>
            <a:endParaRPr lang="en-US" dirty="0" smtClean="0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39750" y="541338"/>
            <a:ext cx="5567363" cy="459206"/>
          </a:xfrm>
          <a:prstGeom prst="rect">
            <a:avLst/>
          </a:prstGeom>
        </p:spPr>
        <p:txBody>
          <a:bodyPr lIns="0" tIns="0" rIns="0" bIns="0"/>
          <a:lstStyle>
            <a:lvl1pPr>
              <a:defRPr lang="ru-RU" sz="3200" b="1" kern="120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49" y="6170204"/>
            <a:ext cx="4733925" cy="146459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14" name="Номер слайда 3"/>
          <p:cNvSpPr txBox="1">
            <a:spLocks/>
          </p:cNvSpPr>
          <p:nvPr userDrawn="1"/>
        </p:nvSpPr>
        <p:spPr>
          <a:xfrm>
            <a:off x="8026400" y="6170204"/>
            <a:ext cx="579438" cy="14645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D7563AF-3E27-4699-B4F1-10C22348B958}" type="slidenum">
              <a:rPr lang="ru-RU" sz="70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ru-RU" sz="700" dirty="0">
              <a:solidFill>
                <a:srgbClr val="333333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697413" y="1981200"/>
            <a:ext cx="3908425" cy="36392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7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lang="en-US" sz="1200" kern="120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ru-RU" dirty="0" smtClean="0"/>
              <a:t>Контент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111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екст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4697413" y="1981199"/>
            <a:ext cx="3908425" cy="3641727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lang="en-US" sz="7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9750" y="1981199"/>
            <a:ext cx="3903662" cy="364172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  <a:defRPr lang="en-US" sz="1200" kern="1200" dirty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39750" y="541338"/>
            <a:ext cx="5567363" cy="459206"/>
          </a:xfrm>
          <a:prstGeom prst="rect">
            <a:avLst/>
          </a:prstGeom>
        </p:spPr>
        <p:txBody>
          <a:bodyPr lIns="0" tIns="0" rIns="0" bIns="0"/>
          <a:lstStyle>
            <a:lvl1pPr>
              <a:defRPr lang="ru-RU" sz="3200" b="1" kern="120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39749" y="6170204"/>
            <a:ext cx="4733925" cy="146459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Место для указания источников и сносок</a:t>
            </a:r>
            <a:endParaRPr lang="en-US" dirty="0" smtClean="0"/>
          </a:p>
        </p:txBody>
      </p:sp>
      <p:sp>
        <p:nvSpPr>
          <p:cNvPr id="12" name="Номер слайда 3"/>
          <p:cNvSpPr txBox="1">
            <a:spLocks/>
          </p:cNvSpPr>
          <p:nvPr userDrawn="1"/>
        </p:nvSpPr>
        <p:spPr>
          <a:xfrm>
            <a:off x="8026400" y="6170204"/>
            <a:ext cx="579438" cy="146459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D7563AF-3E27-4699-B4F1-10C22348B958}" type="slidenum">
              <a:rPr lang="ru-RU" sz="70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pPr algn="r"/>
              <a:t>‹#›</a:t>
            </a:fld>
            <a:endParaRPr lang="ru-RU" sz="700" dirty="0">
              <a:solidFill>
                <a:srgbClr val="333333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21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39749" y="1981200"/>
            <a:ext cx="4733926" cy="19995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lang="en-US" sz="4600" b="1" kern="1200" dirty="0">
                <a:solidFill>
                  <a:srgbClr val="333333"/>
                </a:solidFill>
                <a:latin typeface="Arial" pitchFamily="34" charset="0"/>
                <a:ea typeface="Rosatom Light" pitchFamily="34" charset="-52"/>
                <a:cs typeface="Arial" pitchFamily="34" charset="0"/>
              </a:defRPr>
            </a:lvl1pPr>
          </a:lstStyle>
          <a:p>
            <a:pPr lvl="0"/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2" hasCustomPrompt="1"/>
          </p:nvPr>
        </p:nvSpPr>
        <p:spPr>
          <a:xfrm>
            <a:off x="539750" y="6088743"/>
            <a:ext cx="4733925" cy="22792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 smtClean="0"/>
              <a:t>Дата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0" y="4820307"/>
            <a:ext cx="4733925" cy="126412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 smtClean="0"/>
              <a:t>Основная информация</a:t>
            </a:r>
            <a:endParaRPr lang="ru-RU" dirty="0"/>
          </a:p>
        </p:txBody>
      </p:sp>
      <p:sp>
        <p:nvSpPr>
          <p:cNvPr id="6" name="Текст 4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357688"/>
            <a:ext cx="4733925" cy="2279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 smtClean="0"/>
              <a:t>ФИО</a:t>
            </a:r>
            <a:endParaRPr lang="ru-RU" dirty="0"/>
          </a:p>
        </p:txBody>
      </p:sp>
      <p:sp>
        <p:nvSpPr>
          <p:cNvPr id="8" name="Текст 4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4585608"/>
            <a:ext cx="4733925" cy="2279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248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68" y="454025"/>
            <a:ext cx="2217348" cy="100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1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3125" y="408156"/>
            <a:ext cx="1148033" cy="52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114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3125" y="408156"/>
            <a:ext cx="1148033" cy="52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7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3125" y="408156"/>
            <a:ext cx="1148033" cy="52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83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3125" y="408156"/>
            <a:ext cx="1148033" cy="52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17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chart" Target="../charts/chart4.xml"/><Relationship Id="rId7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Relationship Id="rId9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Наименование мероприятия/название площадки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 презентации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Фамилия Имя Отчество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Должность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418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Перебивочный</a:t>
            </a:r>
            <a:r>
              <a:rPr lang="ru-RU" dirty="0" smtClean="0"/>
              <a:t> слайд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1.1.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8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образом, начало повседневной работы </a:t>
            </a:r>
            <a:r>
              <a:rPr lang="ru-RU" dirty="0" smtClean="0"/>
              <a:t>по </a:t>
            </a:r>
            <a:r>
              <a:rPr lang="ru-RU" dirty="0"/>
              <a:t>формированию позиции создает предпосылки качественно новых шагов для новых предложений. Соображения высшего порядка, а также дальнейшее развитие различных форм деятельности требует </a:t>
            </a:r>
            <a:r>
              <a:rPr lang="ru-RU" dirty="0" smtClean="0"/>
              <a:t>от </a:t>
            </a:r>
            <a:r>
              <a:rPr lang="ru-RU" dirty="0"/>
              <a:t>нас системного анализа направлений прогрессивного развития. </a:t>
            </a:r>
          </a:p>
          <a:p>
            <a:endParaRPr lang="ru-RU" dirty="0"/>
          </a:p>
          <a:p>
            <a:r>
              <a:rPr lang="ru-RU" dirty="0"/>
              <a:t>С другой стороны выбранный нами инновационный путь играет важную роль в формировании экономической целесообразности принимаемых решений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8" r="8398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Место для указания источников и сносок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314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mtClean="0"/>
              <a:t>Место для указания источников и сносок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Таким образом, начало повседневной работы по формированию позиции создает предпосылки качественно новых шагов для новых предложений. </a:t>
            </a:r>
          </a:p>
          <a:p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ru-RU" dirty="0"/>
              <a:t>С другой стороны выбранный нами инновационный путь играет важную роль в формировании экономической целесообразности принимаемых решений.</a:t>
            </a:r>
          </a:p>
          <a:p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Соображения высшего порядка, а также дальнейшее развитие различных форм деятельности требует от нас системного анализа направлений прогрессивного развития.</a:t>
            </a:r>
          </a:p>
          <a:p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ru-RU" dirty="0"/>
              <a:t>Таким образом, начало повседневной работы по формированию позиции создает предпосылки качественно новых шагов для новых предложений. 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52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ru-RU" dirty="0"/>
              <a:t>Таким образом, начало повседневной работы </a:t>
            </a:r>
          </a:p>
          <a:p>
            <a:pPr lvl="0">
              <a:spcBef>
                <a:spcPct val="0"/>
              </a:spcBef>
            </a:pPr>
            <a:r>
              <a:rPr lang="ru-RU" dirty="0"/>
              <a:t>по формированию позиции создает предпосылки качественно новых шагов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r>
              <a:rPr lang="ru-RU" dirty="0"/>
              <a:t>Таким образом, начало повседневной работы </a:t>
            </a:r>
          </a:p>
          <a:p>
            <a:pPr lvl="0">
              <a:spcBef>
                <a:spcPct val="0"/>
              </a:spcBef>
            </a:pPr>
            <a:r>
              <a:rPr lang="ru-RU" dirty="0"/>
              <a:t>по формированию позиции создает предпосылки качественно новых шагов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8" name="Диаграмма 7"/>
          <p:cNvGraphicFramePr>
            <a:graphicFrameLocks noGrp="1"/>
          </p:cNvGraphicFramePr>
          <p:nvPr>
            <p:ph type="chart" sz="quarter" idx="16"/>
            <p:extLst>
              <p:ext uri="{D42A27DB-BD31-4B8C-83A1-F6EECF244321}">
                <p14:modId xmlns:p14="http://schemas.microsoft.com/office/powerpoint/2010/main" val="240386314"/>
              </p:ext>
            </p:extLst>
          </p:nvPr>
        </p:nvGraphicFramePr>
        <p:xfrm>
          <a:off x="539750" y="1981200"/>
          <a:ext cx="3903663" cy="2376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/>
          <p:cNvGraphicFramePr>
            <a:graphicFrameLocks noGrp="1"/>
          </p:cNvGraphicFramePr>
          <p:nvPr>
            <p:ph type="chart" sz="quarter" idx="17"/>
            <p:extLst>
              <p:ext uri="{D42A27DB-BD31-4B8C-83A1-F6EECF244321}">
                <p14:modId xmlns:p14="http://schemas.microsoft.com/office/powerpoint/2010/main" val="2255739582"/>
              </p:ext>
            </p:extLst>
          </p:nvPr>
        </p:nvGraphicFramePr>
        <p:xfrm>
          <a:off x="4692650" y="1981200"/>
          <a:ext cx="3913188" cy="2376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Место для указания источников и </a:t>
            </a:r>
            <a:r>
              <a:rPr lang="ru-RU" dirty="0" err="1" smtClean="0"/>
              <a:t>снсок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0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Место для указания источников и сносок</a:t>
            </a:r>
            <a:endParaRPr lang="ru-RU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160477515"/>
              </p:ext>
            </p:extLst>
          </p:nvPr>
        </p:nvGraphicFramePr>
        <p:xfrm>
          <a:off x="3204594" y="3403833"/>
          <a:ext cx="3855218" cy="2454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74756885"/>
              </p:ext>
            </p:extLst>
          </p:nvPr>
        </p:nvGraphicFramePr>
        <p:xfrm>
          <a:off x="7507493" y="1355296"/>
          <a:ext cx="816451" cy="824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870143261"/>
              </p:ext>
            </p:extLst>
          </p:nvPr>
        </p:nvGraphicFramePr>
        <p:xfrm>
          <a:off x="7494330" y="2506233"/>
          <a:ext cx="842777" cy="821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Диаграмма 8"/>
          <p:cNvGraphicFramePr/>
          <p:nvPr>
            <p:extLst>
              <p:ext uri="{D42A27DB-BD31-4B8C-83A1-F6EECF244321}">
                <p14:modId xmlns:p14="http://schemas.microsoft.com/office/powerpoint/2010/main" val="2163664292"/>
              </p:ext>
            </p:extLst>
          </p:nvPr>
        </p:nvGraphicFramePr>
        <p:xfrm>
          <a:off x="7463249" y="3653827"/>
          <a:ext cx="904939" cy="821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Диаграмма 9"/>
          <p:cNvGraphicFramePr/>
          <p:nvPr>
            <p:extLst>
              <p:ext uri="{D42A27DB-BD31-4B8C-83A1-F6EECF244321}">
                <p14:modId xmlns:p14="http://schemas.microsoft.com/office/powerpoint/2010/main" val="3102753791"/>
              </p:ext>
            </p:extLst>
          </p:nvPr>
        </p:nvGraphicFramePr>
        <p:xfrm>
          <a:off x="7489307" y="4801423"/>
          <a:ext cx="852822" cy="8215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Овал 10"/>
          <p:cNvSpPr/>
          <p:nvPr/>
        </p:nvSpPr>
        <p:spPr>
          <a:xfrm>
            <a:off x="5459567" y="2081033"/>
            <a:ext cx="198214" cy="1982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5459567" y="2431647"/>
            <a:ext cx="198214" cy="1982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439583" y="1732826"/>
            <a:ext cx="198214" cy="1982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Стрелка вверх 13"/>
          <p:cNvSpPr/>
          <p:nvPr/>
        </p:nvSpPr>
        <p:spPr>
          <a:xfrm>
            <a:off x="4528098" y="1903363"/>
            <a:ext cx="367436" cy="730644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Стрелка вверх 14"/>
          <p:cNvSpPr/>
          <p:nvPr/>
        </p:nvSpPr>
        <p:spPr>
          <a:xfrm>
            <a:off x="4988449" y="2166807"/>
            <a:ext cx="234952" cy="467200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5782922" y="2434861"/>
            <a:ext cx="198214" cy="1982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6095518" y="2431647"/>
            <a:ext cx="198214" cy="1982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418095" y="2434861"/>
            <a:ext cx="198214" cy="1982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740749" y="2435793"/>
            <a:ext cx="198214" cy="1982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5782921" y="2081033"/>
            <a:ext cx="198214" cy="1982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6088964" y="2081033"/>
            <a:ext cx="198214" cy="1982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6418095" y="2081033"/>
            <a:ext cx="198214" cy="1982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782922" y="1732826"/>
            <a:ext cx="198214" cy="19821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6095519" y="1732826"/>
            <a:ext cx="198214" cy="19821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6414962" y="1732826"/>
            <a:ext cx="198214" cy="19821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6733090" y="1732826"/>
            <a:ext cx="198214" cy="19821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6733090" y="2081033"/>
            <a:ext cx="198214" cy="19821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8" name="Picture 2" descr="C:\Users\User\Desktop\презы\dФайлы для презентации_2508-01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064" y="1679056"/>
            <a:ext cx="402862" cy="95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Диаграмма 28"/>
          <p:cNvGraphicFramePr/>
          <p:nvPr>
            <p:extLst>
              <p:ext uri="{D42A27DB-BD31-4B8C-83A1-F6EECF244321}">
                <p14:modId xmlns:p14="http://schemas.microsoft.com/office/powerpoint/2010/main" val="3896414841"/>
              </p:ext>
            </p:extLst>
          </p:nvPr>
        </p:nvGraphicFramePr>
        <p:xfrm>
          <a:off x="824285" y="2919412"/>
          <a:ext cx="2300577" cy="3059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0" name="Диаграмма 29"/>
          <p:cNvGraphicFramePr/>
          <p:nvPr>
            <p:extLst>
              <p:ext uri="{D42A27DB-BD31-4B8C-83A1-F6EECF244321}">
                <p14:modId xmlns:p14="http://schemas.microsoft.com/office/powerpoint/2010/main" val="3171727992"/>
              </p:ext>
            </p:extLst>
          </p:nvPr>
        </p:nvGraphicFramePr>
        <p:xfrm>
          <a:off x="450850" y="1230775"/>
          <a:ext cx="3691528" cy="1671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427298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Таким образом, начало повседневной работы </a:t>
            </a:r>
          </a:p>
          <a:p>
            <a:r>
              <a:rPr lang="ru-RU" dirty="0"/>
              <a:t>по формированию позиции создает предпосылки качественно новых шагов для новых предложений. Соображения высшего порядка, а также дальнейшее развитие различных форм деятельности требует </a:t>
            </a:r>
          </a:p>
          <a:p>
            <a:r>
              <a:rPr lang="ru-RU" dirty="0"/>
              <a:t>от нас системного анализа направлений прогрессивного развития. </a:t>
            </a:r>
          </a:p>
          <a:p>
            <a:endParaRPr lang="ru-RU" dirty="0"/>
          </a:p>
          <a:p>
            <a:r>
              <a:rPr lang="ru-RU" dirty="0"/>
              <a:t>С другой стороны выбранный нами инновационный путь играет важную роль в формировании экономической целесообразности принимаемых решений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Место для указания источников и сносок</a:t>
            </a:r>
            <a:endParaRPr lang="ru-RU" dirty="0"/>
          </a:p>
        </p:txBody>
      </p:sp>
      <p:graphicFrame>
        <p:nvGraphicFramePr>
          <p:cNvPr id="6" name="Диаграмма 19"/>
          <p:cNvGraphicFramePr/>
          <p:nvPr>
            <p:extLst>
              <p:ext uri="{D42A27DB-BD31-4B8C-83A1-F6EECF244321}">
                <p14:modId xmlns:p14="http://schemas.microsoft.com/office/powerpoint/2010/main" val="2052981366"/>
              </p:ext>
            </p:extLst>
          </p:nvPr>
        </p:nvGraphicFramePr>
        <p:xfrm>
          <a:off x="4697413" y="1249960"/>
          <a:ext cx="3908425" cy="3997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605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</a:p>
          <a:p>
            <a:r>
              <a:rPr lang="ru-RU" dirty="0" smtClean="0"/>
              <a:t>за внимание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smtClean="0"/>
              <a:t>21.05.2020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Тел.: +7 (000) 000 00 00, доб. 0000</a:t>
            </a:r>
          </a:p>
          <a:p>
            <a:r>
              <a:rPr lang="ru-RU" dirty="0"/>
              <a:t>Моб. тел.: +7 (000) 000 00 00</a:t>
            </a:r>
          </a:p>
          <a:p>
            <a:r>
              <a:rPr lang="ru-RU" dirty="0"/>
              <a:t>E-</a:t>
            </a:r>
            <a:r>
              <a:rPr lang="ru-RU" dirty="0" err="1"/>
              <a:t>mail</a:t>
            </a:r>
            <a:r>
              <a:rPr lang="ru-RU" dirty="0"/>
              <a:t>: namesurname@nameofcompany.ru</a:t>
            </a:r>
          </a:p>
          <a:p>
            <a:r>
              <a:rPr lang="ru-RU" dirty="0" smtClean="0"/>
              <a:t>www.nameofcompany.com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 smtClean="0"/>
              <a:t>Фамилия Имя Отчество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smtClean="0"/>
              <a:t>Должность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53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итульный слайд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50" id="{6DEC93EF-9E65-AE4D-AF29-577CCE25C2BA}" vid="{2EC9C681-5FC3-6646-9972-1309E8B19FA2}"/>
    </a:ext>
  </a:extLst>
</a:theme>
</file>

<file path=ppt/theme/theme2.xml><?xml version="1.0" encoding="utf-8"?>
<a:theme xmlns:a="http://schemas.openxmlformats.org/drawingml/2006/main" name="Перебивочный слай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50" id="{6DEC93EF-9E65-AE4D-AF29-577CCE25C2BA}" vid="{627D1A01-8A3C-5540-9D44-6F26F42DC8A3}"/>
    </a:ext>
  </a:extLst>
</a:theme>
</file>

<file path=ppt/theme/theme3.xml><?xml version="1.0" encoding="utf-8"?>
<a:theme xmlns:a="http://schemas.openxmlformats.org/drawingml/2006/main" name="Текст картинка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кст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Диаграмма">
  <a:themeElements>
    <a:clrScheme name="тема для слайдов с диаграммами">
      <a:dk1>
        <a:srgbClr val="414042"/>
      </a:dk1>
      <a:lt1>
        <a:sysClr val="window" lastClr="FFFFFF"/>
      </a:lt1>
      <a:dk2>
        <a:srgbClr val="FFFFFF"/>
      </a:dk2>
      <a:lt2>
        <a:srgbClr val="FFFFFF"/>
      </a:lt2>
      <a:accent1>
        <a:srgbClr val="293D6D"/>
      </a:accent1>
      <a:accent2>
        <a:srgbClr val="456EA9"/>
      </a:accent2>
      <a:accent3>
        <a:srgbClr val="68B0E0"/>
      </a:accent3>
      <a:accent4>
        <a:srgbClr val="ACC44D"/>
      </a:accent4>
      <a:accent5>
        <a:srgbClr val="4C9D8D"/>
      </a:accent5>
      <a:accent6>
        <a:srgbClr val="7F7F7F"/>
      </a:accent6>
      <a:hlink>
        <a:srgbClr val="414042"/>
      </a:hlink>
      <a:folHlink>
        <a:srgbClr val="41404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кст диаграмма">
  <a:themeElements>
    <a:clrScheme name="тема для слайдов текст-диаграмма">
      <a:dk1>
        <a:srgbClr val="414042"/>
      </a:dk1>
      <a:lt1>
        <a:sysClr val="window" lastClr="FFFFFF"/>
      </a:lt1>
      <a:dk2>
        <a:srgbClr val="FFFFFF"/>
      </a:dk2>
      <a:lt2>
        <a:srgbClr val="FFFFFF"/>
      </a:lt2>
      <a:accent1>
        <a:srgbClr val="EBA444"/>
      </a:accent1>
      <a:accent2>
        <a:srgbClr val="F06942"/>
      </a:accent2>
      <a:accent3>
        <a:srgbClr val="AD5483"/>
      </a:accent3>
      <a:accent4>
        <a:srgbClr val="456EA9"/>
      </a:accent4>
      <a:accent5>
        <a:srgbClr val="68B0E0"/>
      </a:accent5>
      <a:accent6>
        <a:srgbClr val="259789"/>
      </a:accent6>
      <a:hlink>
        <a:srgbClr val="414042"/>
      </a:hlink>
      <a:folHlink>
        <a:srgbClr val="41404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50" id="{6DEC93EF-9E65-AE4D-AF29-577CCE25C2BA}" vid="{39E5E070-8CD9-6841-96EA-CE863DBDA369}"/>
    </a:ext>
  </a:extLst>
</a:theme>
</file>

<file path=ppt/theme/theme7.xml><?xml version="1.0" encoding="utf-8"?>
<a:theme xmlns:a="http://schemas.openxmlformats.org/drawingml/2006/main" name="Заключительный слайд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Presentation_4x3_white_template</Template>
  <TotalTime>257</TotalTime>
  <Words>299</Words>
  <Application>Microsoft Office PowerPoint</Application>
  <PresentationFormat>Экран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7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Титульный слайд</vt:lpstr>
      <vt:lpstr>Перебивочный слайд</vt:lpstr>
      <vt:lpstr>Текст картинка</vt:lpstr>
      <vt:lpstr>Текст</vt:lpstr>
      <vt:lpstr>Диаграмма</vt:lpstr>
      <vt:lpstr>Текст диаграмма</vt:lpstr>
      <vt:lpstr>Заключительный слайд</vt:lpstr>
      <vt:lpstr>Тема презентации</vt:lpstr>
      <vt:lpstr>Перебивочный слайд</vt:lpstr>
      <vt:lpstr>Заголовок</vt:lpstr>
      <vt:lpstr>Заголовок</vt:lpstr>
      <vt:lpstr>Заголовок</vt:lpstr>
      <vt:lpstr>Заголовок</vt:lpstr>
      <vt:lpstr>Заголовок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Анна Хомякова</dc:creator>
  <cp:lastModifiedBy>031-KOMAROV - z85004</cp:lastModifiedBy>
  <cp:revision>68</cp:revision>
  <dcterms:created xsi:type="dcterms:W3CDTF">2019-09-24T12:47:23Z</dcterms:created>
  <dcterms:modified xsi:type="dcterms:W3CDTF">2020-04-15T05:00:41Z</dcterms:modified>
</cp:coreProperties>
</file>