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marp: 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900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2021-11-15T06:35:32Z</dcterms:created>
  <dcterms:modified xsi:type="dcterms:W3CDTF">2021-11-15T06:35:32Z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