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Intrinsic</a:t>
            </a:r>
            <a:r>
              <a:rPr/>
              <a:t> </a:t>
            </a:r>
            <a:r>
              <a:rPr/>
              <a:t>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Chéyo Jiménez, MSE </a:t>
            </a:r>
            <a:r>
              <a:rPr i="1"/>
              <a:t>Oct, 2021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2021-10-29T18:22:42Z</dcterms:created>
  <dcterms:modified xsi:type="dcterms:W3CDTF">2021-10-29T18:22:42Z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</Properties>
</file>