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engineering</a:t>
            </a:r>
            <a:r>
              <a:rPr/>
              <a:t> </a:t>
            </a:r>
            <a:r>
              <a:rPr/>
              <a:t>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Chéyo Jiménez, MSE </a:t>
            </a:r>
            <a:r>
              <a:rPr i="1"/>
              <a:t>Oct, 2021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Engineering</a:t>
            </a:r>
            <a:r>
              <a:rPr/>
              <a:t> </a:t>
            </a:r>
            <a:r>
              <a:rPr/>
              <a:t>Quest</a:t>
            </a:r>
            <a:r>
              <a:rPr/>
              <a:t> </a:t>
            </a:r>
            <a:r>
              <a:rPr/>
              <a:t>Engine</a:t>
            </a:r>
          </a:p>
        </p:txBody>
      </p:sp>
      <p:pic>
        <p:nvPicPr>
          <p:cNvPr descr="../media/synergi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90700"/>
            <a:ext cx="8229600" cy="4127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2021-10-29T18:22:41Z</dcterms:created>
  <dcterms:modified xsi:type="dcterms:W3CDTF">2021-10-29T18:22:41Z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arp">
    <vt:lpwstr>True</vt:lpwstr>
  </property>
</Properties>
</file>