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86" y="221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2021-11-07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Personal</a:t>
            </a:r>
            <a:r>
              <a:rPr/>
              <a:t> </a:t>
            </a:r>
            <a:r>
              <a:rPr/>
              <a:t>Journey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828800" y="3886200"/>
            <a:ext cx="85344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Personal</a:t>
            </a:r>
            <a:r>
              <a:rPr/>
              <a:t> </a:t>
            </a:r>
            <a:r>
              <a:rPr/>
              <a:t>Journey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Nov, 2021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~12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2021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Young professional figuring how to get paid for doing what I love</a:t>
            </a:r>
          </a:p>
          <a:p>
            <a:pPr lvl="1"/>
            <a:r>
              <a:rPr/>
              <a:t>Our professional life may take different paths but the journey is the same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media/journey_chey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0400" y="1600200"/>
            <a:ext cx="108839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NonProfit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Motivation: Helping people in need and getting other people to help. Different than most traditional non profits.</a:t>
            </a:r>
          </a:p>
          <a:p>
            <a:pPr lvl="1"/>
            <a:r>
              <a:rPr/>
              <a:t>Ability: Creating digital artifacts to get more people involved in helping people.</a:t>
            </a:r>
          </a:p>
          <a:p>
            <a:pPr lvl="1"/>
            <a:r>
              <a:rPr/>
              <a:t>Learnings: How to work hard (Ability). Aligned to the mission (Motivation). Leadership and confidence (Motivation)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Manager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Portable</a:t>
            </a:r>
            <a:r>
              <a:rPr/>
              <a:t> </a:t>
            </a:r>
            <a:r>
              <a:rPr/>
              <a:t>Buildings</a:t>
            </a:r>
            <a:r>
              <a:rPr/>
              <a:t> </a:t>
            </a:r>
            <a:r>
              <a:rPr/>
              <a:t>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Motivation: I was creating less and less digital content that I thought it might be better for me to switch career where they may be better pay.</a:t>
            </a:r>
          </a:p>
          <a:p>
            <a:pPr lvl="1"/>
            <a:r>
              <a:rPr/>
              <a:t>Ability: Work hard. Leadership and confidence. Support sales people to sell more structures.</a:t>
            </a:r>
          </a:p>
          <a:p>
            <a:pPr lvl="1"/>
            <a:r>
              <a:rPr/>
              <a:t>Learnings: International Travel is overrated. A company (where you work) should not be part of your identity. Money as a primary motivation did not work for me.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Software</a:t>
            </a:r>
            <a:r>
              <a:rPr/>
              <a:t> </a:t>
            </a:r>
            <a:r>
              <a:rPr/>
              <a:t>Engineer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Company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Motivation: I love to code.</a:t>
            </a:r>
          </a:p>
          <a:p>
            <a:pPr lvl="1"/>
            <a:r>
              <a:rPr/>
              <a:t>Ability: Create clarity from ambiguity. All previous abilities.</a:t>
            </a:r>
          </a:p>
          <a:p>
            <a:pPr lvl="1"/>
            <a:r>
              <a:rPr/>
              <a:t>Learnings: More money doesn’t remove career angst. Constant Mastery &gt; arriving. Enjoy the journey &gt; getting to a destination.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15</Paragraphs>
  <Slides>4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Personal Journey</dc:title>
  <dc:creator/>
  <cp:keywords/>
  <dcterms:created xsi:type="dcterms:W3CDTF">2021-11-07T20:35:19Z</dcterms:created>
  <dcterms:modified xsi:type="dcterms:W3CDTF">2021-11-07T20:35:19Z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  <property fmtid="{D5CDD505-2E9C-101B-9397-08002B2CF9AE}" pid="3" name="output">
    <vt:lpwstr/>
  </property>
</Properties>
</file>