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86" y="221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areer#Etymolog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ymonline.com/word/quest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Engine#Terminology" TargetMode="External" /><Relationship Id="rId3" Type="http://schemas.openxmlformats.org/officeDocument/2006/relationships/hyperlink" Target="https://en.wikipedia.org/wiki/History_of_engineer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Nov, 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Career</a:t>
            </a:r>
          </a:p>
          <a:p>
            <a:pPr lvl="1"/>
            <a:r>
              <a:rPr/>
              <a:t>Quest</a:t>
            </a:r>
          </a:p>
          <a:p>
            <a:pPr lvl="1"/>
            <a:r>
              <a:rPr/>
              <a:t>Engineering</a:t>
            </a:r>
          </a:p>
          <a:p>
            <a:pPr lvl="0" marL="0" indent="0">
              <a:buNone/>
            </a:pPr>
            <a:r>
              <a:rPr/>
              <a:t>I am going to try to convince you that this soup of words are related.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</a:t>
            </a:r>
            <a:r>
              <a:rPr>
                <a:hlinkClick r:id="rId2"/>
              </a:rPr>
              <a:t>wikipedia</a:t>
            </a:r>
            <a:r>
              <a:rPr/>
              <a:t> the word career comes from the latin </a:t>
            </a:r>
            <a:r>
              <a:rPr i="1"/>
              <a:t>carrus</a:t>
            </a:r>
            <a:r>
              <a:rPr/>
              <a:t> which means chariot. The chariots of our time (cars) are powered by engines. The main purpose of a car is to provide movement in a similar manner that a career is meant to provide progression of one’s profession.</a:t>
            </a:r>
          </a:p>
          <a:p>
            <a:pPr lvl="0" marL="0" indent="0">
              <a:buNone/>
            </a:pPr>
            <a:r>
              <a:rPr/>
              <a:t>Most folks think of a career ladder when thinking bout this.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</a:t>
            </a:r>
            <a:r>
              <a:rPr>
                <a:hlinkClick r:id="rId2"/>
              </a:rPr>
              <a:t>etymonline</a:t>
            </a:r>
            <a:r>
              <a:rPr/>
              <a:t> the word quest come from the latin root </a:t>
            </a:r>
            <a:r>
              <a:rPr i="1"/>
              <a:t>quaere</a:t>
            </a:r>
            <a:r>
              <a:rPr/>
              <a:t> which means “to ask, inquire” and from Old French queste “search, quest, chase, hunt, pursuit; inquest, inquiry”</a:t>
            </a:r>
          </a:p>
          <a:p>
            <a:pPr lvl="0" marL="0" indent="0">
              <a:buNone/>
            </a:pPr>
            <a:r>
              <a:rPr/>
              <a:t>English words with the same root: request, require, conquest, question, query, acquire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Quest[ions]</a:t>
            </a:r>
          </a:p>
        </p:txBody>
      </p:sp>
      <p:pic>
        <p:nvPicPr>
          <p:cNvPr descr="../media/synergies_ques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Quest[why]: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quest[ino]</a:t>
            </a:r>
          </a:p>
        </p:txBody>
      </p:sp>
      <p:pic>
        <p:nvPicPr>
          <p:cNvPr descr="../media/synergies_questions_wh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[when][where]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career space-time continuum, where/when is a point somewhere in space-time career.</a:t>
            </a:r>
          </a:p>
          <a:p>
            <a:pPr lvl="1"/>
            <a:r>
              <a:rPr/>
              <a:t>The arrow of time is constant and it is always moving forward.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pic>
        <p:nvPicPr>
          <p:cNvPr descr="../media/synergies_care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</a:t>
            </a:r>
            <a:r>
              <a:rPr>
                <a:hlinkClick r:id="rId2"/>
              </a:rPr>
              <a:t>wikipedia</a:t>
            </a:r>
            <a:r>
              <a:rPr/>
              <a:t>, the word engine comes from the Latin </a:t>
            </a:r>
            <a:r>
              <a:rPr i="1"/>
              <a:t>ingenium</a:t>
            </a:r>
            <a:r>
              <a:rPr/>
              <a:t> which is the root word for ingenious.</a:t>
            </a:r>
          </a:p>
          <a:p>
            <a:pPr lvl="0" marL="0" indent="0">
              <a:buNone/>
            </a:pPr>
            <a:r>
              <a:rPr/>
              <a:t>It is not a coincidence that engine and engineer only differ by the letters er at the end. The word engineer shares the same latin root of </a:t>
            </a:r>
            <a:r>
              <a:rPr i="1"/>
              <a:t>ingenium</a:t>
            </a:r>
            <a:r>
              <a:rPr/>
              <a:t> with engine. According to </a:t>
            </a:r>
            <a:r>
              <a:rPr>
                <a:hlinkClick r:id="rId3"/>
              </a:rPr>
              <a:t>wikipedia</a:t>
            </a:r>
            <a:r>
              <a:rPr/>
              <a:t> an </a:t>
            </a:r>
            <a:r>
              <a:rPr i="1"/>
              <a:t>engine’er</a:t>
            </a:r>
            <a:r>
              <a:rPr/>
              <a:t> literally meant someone one who operates an engine.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2021-11-07T20:35:20Z</dcterms:created>
  <dcterms:modified xsi:type="dcterms:W3CDTF">2021-11-07T20:35:20Z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