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86" y="221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2021-11-07T20:35:20Z</dcterms:created>
  <dcterms:modified xsi:type="dcterms:W3CDTF">2021-11-07T20:35:20Z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