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113"/>
          <a:sy d="100" n="113"/>
        </p:scale>
        <p:origin x="86" y="221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Contextual</a:t>
            </a:r>
            <a:r>
              <a:rPr/>
              <a:t> </a:t>
            </a:r>
            <a:r>
              <a:rPr/>
              <a:t>Awareness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Chéyo Jiménez, MSE </a:t>
            </a:r>
            <a:r>
              <a:rPr i="1"/>
              <a:t>Oct, 2021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Synchronous</a:t>
            </a:r>
            <a:r>
              <a:rPr/>
              <a:t> </a:t>
            </a:r>
            <a:r>
              <a:rPr/>
              <a:t>Context</a:t>
            </a:r>
            <a:r>
              <a:rPr/>
              <a:t> </a:t>
            </a:r>
            <a:r>
              <a:rPr/>
              <a:t>Medium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Realtime Collaboration.</a:t>
            </a:r>
          </a:p>
          <a:p>
            <a:pPr lvl="2"/>
            <a:r>
              <a:rPr/>
              <a:t>Meeting, live chat, in person conversation</a:t>
            </a:r>
          </a:p>
          <a:p>
            <a:pPr lvl="1"/>
            <a:r>
              <a:rPr/>
              <a:t>Single use. Need to repeat for every new person or group of folks.</a:t>
            </a:r>
          </a:p>
          <a:p>
            <a:pPr lvl="1"/>
            <a:r>
              <a:rPr/>
              <a:t>Doesn’t scale but they are useful.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Desired</a:t>
            </a:r>
            <a:r>
              <a:rPr/>
              <a:t> </a:t>
            </a:r>
            <a:r>
              <a:rPr/>
              <a:t>qualities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context</a:t>
            </a:r>
            <a:r>
              <a:rPr/>
              <a:t> </a:t>
            </a:r>
            <a:r>
              <a:rPr/>
              <a:t>sharing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Available in asynchronous medium in a way that is easy for the consumer and to contribute updates.</a:t>
            </a:r>
          </a:p>
          <a:p>
            <a:pPr lvl="1"/>
            <a:r>
              <a:rPr/>
              <a:t>Subject matter experts are available over asynchronous communication to help clarify questions. Sync meetings can be arranged on case by case basis as need arises (this should enhance asynchronous communication)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Economics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Tragedy of the commons https://en.wikipedia.org/wiki/Tragedy_of_the_commons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context?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Past events recorded to be passed down to the future.</a:t>
            </a:r>
          </a:p>
          <a:p>
            <a:pPr lvl="1"/>
            <a:r>
              <a:rPr/>
              <a:t>Contextual</a:t>
            </a:r>
          </a:p>
          <a:p>
            <a:pPr lvl="2"/>
            <a:r>
              <a:rPr/>
              <a:t>It depends on when, where.</a:t>
            </a:r>
          </a:p>
          <a:p>
            <a:pPr lvl="1"/>
            <a:r>
              <a:rPr/>
              <a:t>Static and Dynamic</a:t>
            </a:r>
          </a:p>
          <a:p>
            <a:pPr lvl="2"/>
            <a:r>
              <a:rPr/>
              <a:t>Static wrt past revisions. Dynamic wrt to now.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End</a:t>
            </a:r>
            <a:r>
              <a:rPr/>
              <a:t> </a:t>
            </a:r>
            <a:r>
              <a:rPr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Highlight behaviors that maximize context sharing</a:t>
            </a:r>
          </a:p>
          <a:p>
            <a:pPr lvl="1"/>
            <a:r>
              <a:rPr/>
              <a:t>Stablish patterns to detect gaps in context and how to keep context alive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Context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It’s contexts all the way down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Etymology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Root Latin </a:t>
            </a:r>
            <a:r>
              <a:rPr>
                <a:latin typeface="Courier"/>
              </a:rPr>
              <a:t>contextus</a:t>
            </a:r>
            <a:r>
              <a:rPr/>
              <a:t>, from </a:t>
            </a:r>
            <a:r>
              <a:rPr>
                <a:latin typeface="Courier"/>
              </a:rPr>
              <a:t>con</a:t>
            </a:r>
            <a:r>
              <a:rPr/>
              <a:t>- ‘together’ + </a:t>
            </a:r>
            <a:r>
              <a:rPr>
                <a:latin typeface="Courier"/>
              </a:rPr>
              <a:t>texere</a:t>
            </a:r>
            <a:r>
              <a:rPr/>
              <a:t> ‘to weave’.</a:t>
            </a:r>
          </a:p>
          <a:p>
            <a:pPr lvl="1"/>
            <a:r>
              <a:rPr/>
              <a:t>Same root word as text.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Human</a:t>
            </a:r>
            <a:r>
              <a:rPr/>
              <a:t> </a:t>
            </a:r>
            <a:r>
              <a:rPr/>
              <a:t>Context</a:t>
            </a:r>
            <a:r>
              <a:rPr/>
              <a:t> </a:t>
            </a:r>
            <a:r>
              <a:rPr/>
              <a:t>w.r.t</a:t>
            </a:r>
            <a:r>
              <a:rPr/>
              <a:t> </a:t>
            </a:r>
            <a:r>
              <a:rPr/>
              <a:t>Engineering</a:t>
            </a:r>
            <a:r>
              <a:rPr/>
              <a:t> </a:t>
            </a:r>
            <a:r>
              <a:rPr/>
              <a:t>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Folks Contributing (We will focus here)</a:t>
            </a:r>
          </a:p>
          <a:p>
            <a:pPr lvl="1"/>
            <a:r>
              <a:rPr/>
              <a:t>Folks using product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Folks</a:t>
            </a:r>
            <a:r>
              <a:rPr/>
              <a:t> </a:t>
            </a:r>
            <a:r>
              <a:rPr/>
              <a:t>Contributing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Async vs synchronous contribution</a:t>
            </a:r>
          </a:p>
          <a:p>
            <a:pPr lvl="1"/>
            <a:r>
              <a:rPr/>
              <a:t>ReadWrite vs ReadOnly</a:t>
            </a:r>
          </a:p>
          <a:p>
            <a:pPr lvl="1"/>
            <a:r>
              <a:rPr/>
              <a:t>Short Term vs (Mid to Long term)</a:t>
            </a:r>
          </a:p>
          <a:p>
            <a:pPr lvl="2"/>
            <a:r>
              <a:rPr/>
              <a:t>Fixing a bug vs Maintainer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Async</a:t>
            </a:r>
            <a:r>
              <a:rPr/>
              <a:t> </a:t>
            </a:r>
            <a:r>
              <a:rPr/>
              <a:t>Context</a:t>
            </a:r>
            <a:r>
              <a:rPr/>
              <a:t> </a:t>
            </a:r>
            <a:r>
              <a:rPr/>
              <a:t>ReadWrite</a:t>
            </a:r>
            <a:r>
              <a:rPr/>
              <a:t> </a:t>
            </a:r>
            <a:r>
              <a:rPr/>
              <a:t>Medium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Text</a:t>
            </a:r>
          </a:p>
          <a:p>
            <a:pPr lvl="2"/>
            <a:r>
              <a:rPr/>
              <a:t>Markdown, Wiki, Word</a:t>
            </a:r>
          </a:p>
          <a:p>
            <a:pPr lvl="1"/>
            <a:r>
              <a:rPr/>
              <a:t>Visual</a:t>
            </a:r>
          </a:p>
          <a:p>
            <a:pPr lvl="2"/>
            <a:r>
              <a:rPr/>
              <a:t>Graphics</a:t>
            </a:r>
          </a:p>
          <a:p>
            <a:pPr lvl="3"/>
            <a:r>
              <a:rPr/>
              <a:t>Drawings</a:t>
            </a:r>
          </a:p>
          <a:p>
            <a:pPr lvl="4"/>
            <a:r>
              <a:rPr/>
              <a:t>Paint app, photo of markerboard/smartboard, vector app.</a:t>
            </a:r>
          </a:p>
          <a:p>
            <a:pPr lvl="2"/>
            <a:r>
              <a:rPr/>
              <a:t>Presentation</a:t>
            </a:r>
          </a:p>
          <a:p>
            <a:pPr lvl="3"/>
            <a:r>
              <a:rPr/>
              <a:t>PowerPoint Slides</a:t>
            </a:r>
          </a:p>
          <a:p>
            <a:pPr lvl="1"/>
            <a:r>
              <a:rPr/>
              <a:t>Interactive</a:t>
            </a:r>
          </a:p>
          <a:p>
            <a:pPr lvl="2"/>
            <a:r>
              <a:rPr/>
              <a:t>PR collaboration</a:t>
            </a:r>
          </a:p>
          <a:p>
            <a:pPr lvl="2"/>
            <a:r>
              <a:rPr/>
              <a:t>Word document comments</a:t>
            </a:r>
          </a:p>
          <a:p>
            <a:pPr lvl="2"/>
            <a:r>
              <a:rPr/>
              <a:t>Email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Async</a:t>
            </a:r>
            <a:r>
              <a:rPr/>
              <a:t> </a:t>
            </a:r>
            <a:r>
              <a:rPr/>
              <a:t>Context</a:t>
            </a:r>
            <a:r>
              <a:rPr/>
              <a:t> </a:t>
            </a:r>
            <a:r>
              <a:rPr/>
              <a:t>ReadOnly</a:t>
            </a:r>
            <a:r>
              <a:rPr/>
              <a:t> </a:t>
            </a:r>
            <a:r>
              <a:rPr/>
              <a:t>Medium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Audio/Visual</a:t>
            </a:r>
          </a:p>
          <a:p>
            <a:pPr lvl="2"/>
            <a:r>
              <a:rPr/>
              <a:t>Recorded presentation</a:t>
            </a:r>
          </a:p>
          <a:p>
            <a:pPr lvl="1"/>
            <a:r>
              <a:rPr/>
              <a:t>Documentation Website (No process to contribute)</a:t>
            </a:r>
          </a:p>
          <a:p>
            <a:pPr lvl="2"/>
            <a:r>
              <a:rPr/>
              <a:t>Guides</a:t>
            </a:r>
          </a:p>
          <a:p>
            <a:pPr lvl="3"/>
            <a:r>
              <a:rPr/>
              <a:t>Troubleshooting Guides</a:t>
            </a:r>
          </a:p>
          <a:p>
            <a:pPr lvl="3"/>
            <a:r>
              <a:rPr/>
              <a:t>Tutorials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49</Words>
  <Application>Microsoft Office PowerPoint</Application>
  <PresentationFormat>Widescreen</PresentationFormat>
  <Paragraphs>15</Paragraphs>
  <Slides>4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2021-11-07T20:35:20Z</dcterms:created>
  <dcterms:modified xsi:type="dcterms:W3CDTF">2021-11-07T20:35:20Z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arp">
    <vt:lpwstr>True</vt:lpwstr>
  </property>
</Properties>
</file>