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86" y="221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Engine</a:t>
            </a:r>
          </a:p>
        </p:txBody>
      </p:sp>
      <p:pic>
        <p:nvPicPr>
          <p:cNvPr descr="../media/synerg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900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2021-11-07T20:35:20Z</dcterms:created>
  <dcterms:modified xsi:type="dcterms:W3CDTF">2021-11-07T20:35:20Z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