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26"/>
          <a:sy d="100" n="126"/>
        </p:scale>
        <p:origin x="293" y="9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notesMaster" Target="notesMasters/notesMaster1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Attribution:</a:t>
            </a:r>
            <a:br/>
            <a:r>
              <a:rPr/>
              <a:t>Mihaly</a:t>
            </a:r>
            <a:r>
              <a:rPr/>
              <a:t> </a:t>
            </a:r>
            <a:r>
              <a:rPr/>
              <a:t>Csikszentmihályi</a:t>
            </a:r>
            <a:r>
              <a:rPr/>
              <a:t> </a:t>
            </a:r>
            <a:r>
              <a:rPr/>
              <a:t>(1990).</a:t>
            </a:r>
            <a:r>
              <a:rPr/>
              <a:t> </a:t>
            </a:r>
            <a:r>
              <a:rPr/>
              <a:t>Flow: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Optimal</a:t>
            </a:r>
            <a:r>
              <a:rPr/>
              <a:t> </a:t>
            </a:r>
            <a:r>
              <a:rPr/>
              <a:t>Experience.</a:t>
            </a:r>
            <a:r>
              <a:rPr/>
              <a:t> </a:t>
            </a:r>
            <a:r>
              <a:rPr/>
              <a:t>https://en.wikipedia.org/wiki/Flow_(psychology)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rgbClr val="002060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Career</a:t>
            </a:r>
            <a:r>
              <a:rPr/>
              <a:t> </a:t>
            </a:r>
            <a:r>
              <a:rPr/>
              <a:t>Behaviors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Chéyo</a:t>
            </a:r>
            <a:r>
              <a:rPr/>
              <a:t> </a:t>
            </a:r>
            <a:r>
              <a:rPr/>
              <a:t>Jiménez,</a:t>
            </a:r>
            <a:r>
              <a:rPr/>
              <a:t> </a:t>
            </a:r>
            <a:r>
              <a:rPr/>
              <a:t>MSE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Behavior</a:t>
            </a:r>
            <a:r>
              <a:rPr/>
              <a:t> </a:t>
            </a:r>
            <a:r>
              <a:rPr/>
              <a:t>#1: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Clear goals. (Know what to do next).</a:t>
            </a:r>
          </a:p>
          <a:p>
            <a:pPr lvl="1"/>
            <a:r>
              <a:rPr/>
              <a:t>Clear signal of progression towards goals (Tight feedback loop)</a:t>
            </a:r>
          </a:p>
          <a:p>
            <a:pPr lvl="1"/>
            <a:r>
              <a:rPr/>
              <a:t>Challenging within margin of skill (Not too hard or easy. Just right)</a:t>
            </a:r>
          </a:p>
          <a:p>
            <a:pPr lvl="1"/>
            <a:r>
              <a:rPr/>
              <a:t>Full control over the activity (Ownership / Authority)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Clear</a:t>
            </a:r>
            <a:r>
              <a:rPr/>
              <a:t> </a:t>
            </a:r>
            <a:r>
              <a:rPr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Agile methodology attempts to address this.</a:t>
            </a:r>
          </a:p>
          <a:p>
            <a:pPr lvl="1"/>
            <a:r>
              <a:rPr/>
              <a:t>Definition of done</a:t>
            </a:r>
          </a:p>
          <a:p>
            <a:pPr lvl="1"/>
            <a:r>
              <a:rPr/>
              <a:t>User Stories</a:t>
            </a:r>
          </a:p>
          <a:p>
            <a:pPr lvl="1"/>
            <a:r>
              <a:rPr/>
              <a:t>Iterative progress</a:t>
            </a:r>
          </a:p>
          <a:p>
            <a:pPr lvl="1"/>
            <a:r>
              <a:rPr/>
              <a:t>Well understood. Ability.</a:t>
            </a:r>
          </a:p>
          <a:p>
            <a:pPr lvl="2"/>
            <a:r>
              <a:rPr/>
              <a:t>Can I do it?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Behavior</a:t>
            </a:r>
            <a:r>
              <a:rPr/>
              <a:t> </a:t>
            </a:r>
            <a:r>
              <a:rPr/>
              <a:t>#2:</a:t>
            </a:r>
            <a:r>
              <a:rPr/>
              <a:t> </a:t>
            </a:r>
            <a:r>
              <a:rPr/>
              <a:t>Intrinsic</a:t>
            </a:r>
            <a:r>
              <a:rPr/>
              <a:t> </a:t>
            </a:r>
            <a:r>
              <a:rPr/>
              <a:t>Drive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Somewhat understood. Motivation</a:t>
            </a:r>
          </a:p>
          <a:p>
            <a:pPr lvl="1"/>
            <a:r>
              <a:rPr/>
              <a:t>Is it worth it?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Behavior</a:t>
            </a:r>
            <a:r>
              <a:rPr/>
              <a:t> </a:t>
            </a:r>
            <a:r>
              <a:rPr/>
              <a:t>#3:</a:t>
            </a:r>
            <a:r>
              <a:rPr/>
              <a:t> </a:t>
            </a:r>
            <a:r>
              <a:rPr/>
              <a:t>Contextual</a:t>
            </a:r>
            <a:r>
              <a:rPr/>
              <a:t> </a:t>
            </a:r>
            <a:r>
              <a:rPr/>
              <a:t>Awareness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Focus on concrete behaviors that somebody can adopt.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Since Pandemic I started to feel disconnected with work so I started to search for answers.</a:t>
            </a:r>
          </a:p>
          <a:p>
            <a:pPr lvl="1"/>
            <a:r>
              <a:rPr/>
              <a:t>I wanted to find ways to make my job more enjoyable while also having the greatest impact.</a:t>
            </a:r>
          </a:p>
          <a:p>
            <a:pPr lvl="1"/>
            <a:r>
              <a:rPr/>
              <a:t>I want to grow as an engineer and also help others on the way.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 will show you (3) behaviors groups that helped me feel back in control of my projects and career.</a:t>
            </a:r>
          </a:p>
          <a:p>
            <a:pPr lvl="1"/>
            <a:r>
              <a:rPr/>
              <a:t>These are things that worked for me and I hope can get something out of these ideas to develop your own behaviors.</a:t>
            </a:r>
          </a:p>
          <a:p>
            <a:pPr lvl="1"/>
            <a:r>
              <a:rPr/>
              <a:t>Everybody is different. This is just one perspective.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People scalar (Person, Team, Group)</a:t>
            </a:r>
          </a:p>
          <a:p>
            <a:pPr lvl="1"/>
            <a:r>
              <a:rPr/>
              <a:t>Software scalar (Component, Cluster, System)</a:t>
            </a:r>
          </a:p>
          <a:p>
            <a:pPr lvl="1"/>
            <a:r>
              <a:rPr/>
              <a:t>Time scalar (Short, Medium, Long)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People and Software from same team.</a:t>
            </a:r>
          </a:p>
          <a:p>
            <a:pPr lvl="1"/>
            <a:r>
              <a:rPr/>
              <a:t>Time scale of short to medium term.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Meta</a:t>
            </a:r>
            <a:r>
              <a:rPr/>
              <a:t> </a:t>
            </a:r>
            <a:r>
              <a:rPr/>
              <a:t>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start with the individual person and a singular project (component).</a:t>
            </a:r>
          </a:p>
          <a:p>
            <a:pPr lvl="1"/>
            <a:r>
              <a:rPr/>
              <a:t>We will explore current, short term future, medium term future</a:t>
            </a:r>
          </a:p>
          <a:p>
            <a:pPr lvl="1"/>
            <a:r>
              <a:rPr/>
              <a:t>We will do a temporal shift to past (current), present (short term), future (medium term)</a:t>
            </a:r>
          </a:p>
          <a:p>
            <a:pPr lvl="1"/>
            <a:r>
              <a:rPr/>
              <a:t>This part is well understood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Meta</a:t>
            </a:r>
            <a:r>
              <a:rPr/>
              <a:t> </a:t>
            </a:r>
            <a:r>
              <a:rPr/>
              <a:t>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start with the individual person and a singular project (component).</a:t>
            </a:r>
          </a:p>
          <a:p>
            <a:pPr lvl="1"/>
            <a:r>
              <a:rPr/>
              <a:t>We will explore current, short term future, medium term future</a:t>
            </a:r>
          </a:p>
          <a:p>
            <a:pPr lvl="1"/>
            <a:r>
              <a:rPr/>
              <a:t>We will do a temporal shift to past (current), present (short term), future (medium term)</a:t>
            </a:r>
          </a:p>
          <a:p>
            <a:pPr lvl="1"/>
            <a:r>
              <a:rPr/>
              <a:t>This part is well understood.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Meta</a:t>
            </a:r>
            <a:r>
              <a:rPr/>
              <a:t> </a:t>
            </a:r>
            <a:r>
              <a:rPr/>
              <a:t>Stage</a:t>
            </a:r>
            <a:r>
              <a:rPr/>
              <a:t> </a:t>
            </a:r>
            <a:r>
              <a:rPr/>
              <a:t>Next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continue with the singular person but we will introduce multiple projects at different levels of progress.</a:t>
            </a:r>
          </a:p>
          <a:p>
            <a:pPr lvl="1"/>
            <a:r>
              <a:rPr/>
              <a:t>Some projects are fun while others are not.</a:t>
            </a:r>
          </a:p>
          <a:p>
            <a:pPr lvl="1"/>
            <a:r>
              <a:rPr/>
              <a:t>How does this individual feel motivated? (now add a pandemic on top of this)</a:t>
            </a:r>
          </a:p>
          <a:p>
            <a:pPr lvl="1"/>
            <a:r>
              <a:rPr/>
              <a:t>This part is somewhat understood.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Meta</a:t>
            </a:r>
            <a:r>
              <a:rPr/>
              <a:t> </a:t>
            </a:r>
            <a:r>
              <a:rPr/>
              <a:t>Stage</a:t>
            </a:r>
            <a:r>
              <a:rPr/>
              <a:t> </a:t>
            </a:r>
            <a:r>
              <a:rPr/>
              <a:t>Redo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imagine a team of individuals (each with different systems of components) that need to interact with each other.</a:t>
            </a:r>
          </a:p>
          <a:p>
            <a:pPr lvl="1"/>
            <a:r>
              <a:rPr/>
              <a:t>New people being added, and people moving teams, projects changing ownership.</a:t>
            </a:r>
          </a:p>
          <a:p>
            <a:pPr lvl="1"/>
            <a:r>
              <a:rPr/>
              <a:t>Team and software over time.</a:t>
            </a:r>
          </a:p>
          <a:p>
            <a:pPr lvl="1"/>
            <a:r>
              <a:rPr/>
              <a:t>This part is not well understood.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49</Words>
  <Application>Microsoft Office PowerPoint</Application>
  <PresentationFormat>Widescreen</PresentationFormat>
  <Paragraphs>15</Paragraphs>
  <Slides>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Behaviors</dc:title>
  <dc:creator>Chéyo Jiménez, MSE</dc:creator>
  <cp:keywords/>
  <dcterms:created xsi:type="dcterms:W3CDTF">2021-11-09T21:20:38Z</dcterms:created>
  <dcterms:modified xsi:type="dcterms:W3CDTF">2021-11-09T21:20:38Z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2021-11</vt:lpwstr>
  </property>
  <property fmtid="{D5CDD505-2E9C-101B-9397-08002B2CF9AE}" pid="3" name="marp">
    <vt:lpwstr>True</vt:lpwstr>
  </property>
  <property fmtid="{D5CDD505-2E9C-101B-9397-08002B2CF9AE}" pid="4" name="output">
    <vt:lpwstr/>
  </property>
</Properties>
</file>